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41.xml.rels" ContentType="application/vnd.openxmlformats-package.relationships+xml"/>
  <Override PartName="/ppt/notesSlides/_rels/notesSlide13.xml.rels" ContentType="application/vnd.openxmlformats-package.relationships+xml"/>
  <Override PartName="/ppt/notesSlides/_rels/notesSlide40.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_rels/notesSlide2.xml.rels" ContentType="application/vnd.openxmlformats-package.relationships+xml"/>
  <Override PartName="/ppt/notesSlides/_rels/notesSlide18.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19.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notesSlide51.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46.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media/image33.jpeg" ContentType="image/jpeg"/>
  <Override PartName="/ppt/media/image32.jpeg" ContentType="image/jpeg"/>
  <Override PartName="/ppt/media/image24.jpeg" ContentType="image/jpeg"/>
  <Override PartName="/ppt/media/image23.jpeg" ContentType="image/jpeg"/>
  <Override PartName="/ppt/media/image22.jpeg" ContentType="image/jpeg"/>
  <Override PartName="/ppt/media/image6.tif" ContentType="image/tiff"/>
  <Override PartName="/ppt/media/image4.tif" ContentType="image/tiff"/>
  <Override PartName="/ppt/media/image2.tif" ContentType="image/tiff"/>
  <Override PartName="/ppt/media/image1.png" ContentType="image/png"/>
  <Override PartName="/ppt/media/image7.png" ContentType="image/png"/>
  <Override PartName="/ppt/media/image8.png" ContentType="image/png"/>
  <Override PartName="/ppt/media/image9.png" ContentType="image/png"/>
  <Override PartName="/ppt/media/image19.jpeg" ContentType="image/jpeg"/>
  <Override PartName="/ppt/media/image15.jpeg" ContentType="image/jpeg"/>
  <Override PartName="/ppt/media/image10.jpeg" ContentType="image/jpeg"/>
  <Override PartName="/ppt/media/image14.jpeg" ContentType="image/jpe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1.png" ContentType="image/png"/>
  <Override PartName="/ppt/media/image20.png" ContentType="image/png"/>
  <Override PartName="/ppt/media/image18.png" ContentType="image/png"/>
  <Override PartName="/ppt/media/image17.png" ContentType="image/png"/>
  <Override PartName="/ppt/media/image5.jpeg" ContentType="image/jpeg"/>
  <Override PartName="/ppt/media/image13.png" ContentType="image/png"/>
  <Override PartName="/ppt/media/image3.jpeg" ContentType="image/jpeg"/>
  <Override PartName="/ppt/media/image11.png" ContentType="image/png"/>
  <Override PartName="/ppt/media/image12.png" ContentType="image/png"/>
  <Override PartName="/ppt/media/image1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Franklin Gothic Book"/>
              </a:rPr>
              <a:t>C</a:t>
            </a:r>
            <a:r>
              <a:rPr b="0" lang="en-US" sz="1800" spc="-1" strike="noStrike">
                <a:solidFill>
                  <a:srgbClr val="000000"/>
                </a:solidFill>
                <a:latin typeface="Franklin Gothic Book"/>
              </a:rPr>
              <a:t>l</a:t>
            </a:r>
            <a:r>
              <a:rPr b="0" lang="en-US" sz="1800" spc="-1" strike="noStrike">
                <a:solidFill>
                  <a:srgbClr val="000000"/>
                </a:solidFill>
                <a:latin typeface="Franklin Gothic Book"/>
              </a:rPr>
              <a:t>i</a:t>
            </a:r>
            <a:r>
              <a:rPr b="0" lang="en-US" sz="1800" spc="-1" strike="noStrike">
                <a:solidFill>
                  <a:srgbClr val="000000"/>
                </a:solidFill>
                <a:latin typeface="Franklin Gothic Book"/>
              </a:rPr>
              <a:t>c</a:t>
            </a:r>
            <a:r>
              <a:rPr b="0" lang="en-US" sz="1800" spc="-1" strike="noStrike">
                <a:solidFill>
                  <a:srgbClr val="000000"/>
                </a:solidFill>
                <a:latin typeface="Franklin Gothic Book"/>
              </a:rPr>
              <a:t>k</a:t>
            </a:r>
            <a:r>
              <a:rPr b="0" lang="en-US" sz="1800" spc="-1" strike="noStrike">
                <a:solidFill>
                  <a:srgbClr val="000000"/>
                </a:solidFill>
                <a:latin typeface="Franklin Gothic Book"/>
              </a:rPr>
              <a:t> </a:t>
            </a:r>
            <a:r>
              <a:rPr b="0" lang="en-US" sz="1800" spc="-1" strike="noStrike">
                <a:solidFill>
                  <a:srgbClr val="000000"/>
                </a:solidFill>
                <a:latin typeface="Franklin Gothic Book"/>
              </a:rPr>
              <a:t>t</a:t>
            </a:r>
            <a:r>
              <a:rPr b="0" lang="en-US" sz="1800" spc="-1" strike="noStrike">
                <a:solidFill>
                  <a:srgbClr val="000000"/>
                </a:solidFill>
                <a:latin typeface="Franklin Gothic Book"/>
              </a:rPr>
              <a:t>o</a:t>
            </a:r>
            <a:r>
              <a:rPr b="0" lang="en-US" sz="1800" spc="-1" strike="noStrike">
                <a:solidFill>
                  <a:srgbClr val="000000"/>
                </a:solidFill>
                <a:latin typeface="Franklin Gothic Book"/>
              </a:rPr>
              <a:t> </a:t>
            </a:r>
            <a:r>
              <a:rPr b="0" lang="en-US" sz="1800" spc="-1" strike="noStrike">
                <a:solidFill>
                  <a:srgbClr val="000000"/>
                </a:solidFill>
                <a:latin typeface="Franklin Gothic Book"/>
              </a:rPr>
              <a:t>m</a:t>
            </a:r>
            <a:r>
              <a:rPr b="0" lang="en-US" sz="1800" spc="-1" strike="noStrike">
                <a:solidFill>
                  <a:srgbClr val="000000"/>
                </a:solidFill>
                <a:latin typeface="Franklin Gothic Book"/>
              </a:rPr>
              <a:t>o</a:t>
            </a:r>
            <a:r>
              <a:rPr b="0" lang="en-US" sz="1800" spc="-1" strike="noStrike">
                <a:solidFill>
                  <a:srgbClr val="000000"/>
                </a:solidFill>
                <a:latin typeface="Franklin Gothic Book"/>
              </a:rPr>
              <a:t>v</a:t>
            </a:r>
            <a:r>
              <a:rPr b="0" lang="en-US" sz="1800" spc="-1" strike="noStrike">
                <a:solidFill>
                  <a:srgbClr val="000000"/>
                </a:solidFill>
                <a:latin typeface="Franklin Gothic Book"/>
              </a:rPr>
              <a:t>e</a:t>
            </a:r>
            <a:r>
              <a:rPr b="0" lang="en-US" sz="1800" spc="-1" strike="noStrike">
                <a:solidFill>
                  <a:srgbClr val="000000"/>
                </a:solidFill>
                <a:latin typeface="Franklin Gothic Book"/>
              </a:rPr>
              <a:t> </a:t>
            </a:r>
            <a:r>
              <a:rPr b="0" lang="en-US" sz="1800" spc="-1" strike="noStrike">
                <a:solidFill>
                  <a:srgbClr val="000000"/>
                </a:solidFill>
                <a:latin typeface="Franklin Gothic Book"/>
              </a:rPr>
              <a:t>t</a:t>
            </a:r>
            <a:r>
              <a:rPr b="0" lang="en-US" sz="1800" spc="-1" strike="noStrike">
                <a:solidFill>
                  <a:srgbClr val="000000"/>
                </a:solidFill>
                <a:latin typeface="Franklin Gothic Book"/>
              </a:rPr>
              <a:t>h</a:t>
            </a:r>
            <a:r>
              <a:rPr b="0" lang="en-US" sz="1800" spc="-1" strike="noStrike">
                <a:solidFill>
                  <a:srgbClr val="000000"/>
                </a:solidFill>
                <a:latin typeface="Franklin Gothic Book"/>
              </a:rPr>
              <a:t>e</a:t>
            </a:r>
            <a:r>
              <a:rPr b="0" lang="en-US" sz="1800" spc="-1" strike="noStrike">
                <a:solidFill>
                  <a:srgbClr val="000000"/>
                </a:solidFill>
                <a:latin typeface="Franklin Gothic Book"/>
              </a:rPr>
              <a:t> </a:t>
            </a:r>
            <a:r>
              <a:rPr b="0" lang="en-US" sz="1800" spc="-1" strike="noStrike">
                <a:solidFill>
                  <a:srgbClr val="000000"/>
                </a:solidFill>
                <a:latin typeface="Franklin Gothic Book"/>
              </a:rPr>
              <a:t>s</a:t>
            </a:r>
            <a:r>
              <a:rPr b="0" lang="en-US" sz="1800" spc="-1" strike="noStrike">
                <a:solidFill>
                  <a:srgbClr val="000000"/>
                </a:solidFill>
                <a:latin typeface="Franklin Gothic Book"/>
              </a:rPr>
              <a:t>l</a:t>
            </a:r>
            <a:r>
              <a:rPr b="0" lang="en-US" sz="1800" spc="-1" strike="noStrike">
                <a:solidFill>
                  <a:srgbClr val="000000"/>
                </a:solidFill>
                <a:latin typeface="Franklin Gothic Book"/>
              </a:rPr>
              <a:t>i</a:t>
            </a:r>
            <a:r>
              <a:rPr b="0" lang="en-US" sz="1800" spc="-1" strike="noStrike">
                <a:solidFill>
                  <a:srgbClr val="000000"/>
                </a:solidFill>
                <a:latin typeface="Franklin Gothic Book"/>
              </a:rPr>
              <a:t>d</a:t>
            </a:r>
            <a:r>
              <a:rPr b="0" lang="en-US" sz="1800" spc="-1" strike="noStrike">
                <a:solidFill>
                  <a:srgbClr val="000000"/>
                </a:solidFill>
                <a:latin typeface="Franklin Gothic Book"/>
              </a:rPr>
              <a:t>e</a:t>
            </a:r>
            <a:endParaRPr b="0" lang="en-US" sz="1800" spc="-1" strike="noStrike">
              <a:solidFill>
                <a:srgbClr val="000000"/>
              </a:solidFill>
              <a:latin typeface="Franklin Gothic Book"/>
            </a:endParaRPr>
          </a:p>
        </p:txBody>
      </p:sp>
      <p:sp>
        <p:nvSpPr>
          <p:cNvPr id="12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a:t>
            </a:r>
            <a:r>
              <a:rPr b="0" lang="en-AU" sz="2000" spc="-1" strike="noStrike">
                <a:latin typeface="Arial"/>
              </a:rPr>
              <a:t>l</a:t>
            </a:r>
            <a:r>
              <a:rPr b="0" lang="en-AU" sz="2000" spc="-1" strike="noStrike">
                <a:latin typeface="Arial"/>
              </a:rPr>
              <a:t>i</a:t>
            </a:r>
            <a:r>
              <a:rPr b="0" lang="en-AU" sz="2000" spc="-1" strike="noStrike">
                <a:latin typeface="Arial"/>
              </a:rPr>
              <a:t>c</a:t>
            </a:r>
            <a:r>
              <a:rPr b="0" lang="en-AU" sz="2000" spc="-1" strike="noStrike">
                <a:latin typeface="Arial"/>
              </a:rPr>
              <a:t>k</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e</a:t>
            </a:r>
            <a:r>
              <a:rPr b="0" lang="en-AU" sz="2000" spc="-1" strike="noStrike">
                <a:latin typeface="Arial"/>
              </a:rPr>
              <a:t>d</a:t>
            </a:r>
            <a:r>
              <a:rPr b="0" lang="en-AU" sz="2000" spc="-1" strike="noStrike">
                <a:latin typeface="Arial"/>
              </a:rPr>
              <a:t>i</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n</a:t>
            </a:r>
            <a:r>
              <a:rPr b="0" lang="en-AU" sz="2000" spc="-1" strike="noStrike">
                <a:latin typeface="Arial"/>
              </a:rPr>
              <a:t>o</a:t>
            </a:r>
            <a:r>
              <a:rPr b="0" lang="en-AU" sz="2000" spc="-1" strike="noStrike">
                <a:latin typeface="Arial"/>
              </a:rPr>
              <a:t>t</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a</a:t>
            </a:r>
            <a:r>
              <a:rPr b="0" lang="en-AU" sz="2000" spc="-1" strike="noStrike">
                <a:latin typeface="Arial"/>
              </a:rPr>
              <a:t>t</a:t>
            </a:r>
            <a:endParaRPr b="0" lang="en-AU" sz="2000" spc="-1" strike="noStrike">
              <a:latin typeface="Arial"/>
            </a:endParaRPr>
          </a:p>
        </p:txBody>
      </p:sp>
      <p:sp>
        <p:nvSpPr>
          <p:cNvPr id="129" name="PlaceHolder 3"/>
          <p:cNvSpPr>
            <a:spLocks noGrp="1"/>
          </p:cNvSpPr>
          <p:nvPr>
            <p:ph type="hdr"/>
          </p:nvPr>
        </p:nvSpPr>
        <p:spPr>
          <a:xfrm>
            <a:off x="0" y="0"/>
            <a:ext cx="3280680" cy="534240"/>
          </a:xfrm>
          <a:prstGeom prst="rect">
            <a:avLst/>
          </a:prstGeom>
        </p:spPr>
        <p:txBody>
          <a:bodyPr lIns="0" rIns="0" tIns="0" bIns="0"/>
          <a:p>
            <a:r>
              <a:rPr b="0" lang="en-AU" sz="1400" spc="-1" strike="noStrike">
                <a:latin typeface="Times New Roman"/>
              </a:rPr>
              <a:t> </a:t>
            </a:r>
            <a:endParaRPr b="0" lang="en-AU" sz="1400" spc="-1" strike="noStrike">
              <a:latin typeface="Times New Roman"/>
            </a:endParaRPr>
          </a:p>
        </p:txBody>
      </p:sp>
      <p:sp>
        <p:nvSpPr>
          <p:cNvPr id="130" name="PlaceHolder 4"/>
          <p:cNvSpPr>
            <a:spLocks noGrp="1"/>
          </p:cNvSpPr>
          <p:nvPr>
            <p:ph type="dt"/>
          </p:nvPr>
        </p:nvSpPr>
        <p:spPr>
          <a:xfrm>
            <a:off x="4278960" y="0"/>
            <a:ext cx="3280680" cy="534240"/>
          </a:xfrm>
          <a:prstGeom prst="rect">
            <a:avLst/>
          </a:prstGeom>
        </p:spPr>
        <p:txBody>
          <a:bodyPr lIns="0" rIns="0" tIns="0" bIns="0"/>
          <a:p>
            <a:pPr algn="r"/>
            <a:r>
              <a:rPr b="0" lang="en-AU" sz="1400" spc="-1" strike="noStrike">
                <a:latin typeface="Times New Roman"/>
              </a:rPr>
              <a:t> </a:t>
            </a:r>
            <a:endParaRPr b="0" lang="en-AU" sz="1400" spc="-1" strike="noStrike">
              <a:latin typeface="Times New Roman"/>
            </a:endParaRPr>
          </a:p>
        </p:txBody>
      </p:sp>
      <p:sp>
        <p:nvSpPr>
          <p:cNvPr id="131" name="PlaceHolder 5"/>
          <p:cNvSpPr>
            <a:spLocks noGrp="1"/>
          </p:cNvSpPr>
          <p:nvPr>
            <p:ph type="ftr"/>
          </p:nvPr>
        </p:nvSpPr>
        <p:spPr>
          <a:xfrm>
            <a:off x="0" y="10157400"/>
            <a:ext cx="3280680" cy="534240"/>
          </a:xfrm>
          <a:prstGeom prst="rect">
            <a:avLst/>
          </a:prstGeom>
        </p:spPr>
        <p:txBody>
          <a:bodyPr lIns="0" rIns="0" tIns="0" bIns="0" anchor="b"/>
          <a:p>
            <a:r>
              <a:rPr b="0" lang="en-AU" sz="1400" spc="-1" strike="noStrike">
                <a:latin typeface="Times New Roman"/>
              </a:rPr>
              <a:t> </a:t>
            </a:r>
            <a:endParaRPr b="0" lang="en-AU" sz="1400" spc="-1" strike="noStrike">
              <a:latin typeface="Times New Roman"/>
            </a:endParaRPr>
          </a:p>
        </p:txBody>
      </p:sp>
      <p:sp>
        <p:nvSpPr>
          <p:cNvPr id="132" name="PlaceHolder 6"/>
          <p:cNvSpPr>
            <a:spLocks noGrp="1"/>
          </p:cNvSpPr>
          <p:nvPr>
            <p:ph type="sldNum"/>
          </p:nvPr>
        </p:nvSpPr>
        <p:spPr>
          <a:xfrm>
            <a:off x="4278960" y="10157400"/>
            <a:ext cx="3280680" cy="534240"/>
          </a:xfrm>
          <a:prstGeom prst="rect">
            <a:avLst/>
          </a:prstGeom>
        </p:spPr>
        <p:txBody>
          <a:bodyPr lIns="0" rIns="0" tIns="0" bIns="0" anchor="b"/>
          <a:p>
            <a:pPr algn="r"/>
            <a:fld id="{3AA2094A-013E-4041-959F-49A3C98B583A}" type="slidenum">
              <a:rPr b="0" lang="en-AU" sz="1400" spc="-1" strike="noStrike">
                <a:latin typeface="Times New Roman"/>
              </a:rPr>
              <a:t>1</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4" name="PlaceHolder 1"/>
          <p:cNvSpPr>
            <a:spLocks noGrp="1"/>
          </p:cNvSpPr>
          <p:nvPr>
            <p:ph type="sldImg"/>
          </p:nvPr>
        </p:nvSpPr>
        <p:spPr>
          <a:xfrm>
            <a:off x="216000" y="812520"/>
            <a:ext cx="7127280" cy="4008960"/>
          </a:xfrm>
          <a:prstGeom prst="rect">
            <a:avLst/>
          </a:prstGeom>
        </p:spPr>
      </p:sp>
      <p:sp>
        <p:nvSpPr>
          <p:cNvPr id="2815"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S</a:t>
            </a:r>
            <a:r>
              <a:rPr b="0" lang="en-AU" sz="2000" spc="-1" strike="noStrike">
                <a:latin typeface="Arial"/>
              </a:rPr>
              <a:t>a</a:t>
            </a:r>
            <a:r>
              <a:rPr b="0" lang="en-AU" sz="2000" spc="-1" strike="noStrike">
                <a:latin typeface="Arial"/>
              </a:rPr>
              <a:t>y</a:t>
            </a:r>
            <a:r>
              <a:rPr b="0" lang="en-AU" sz="2000" spc="-1" strike="noStrike">
                <a:latin typeface="Arial"/>
              </a:rPr>
              <a:t> </a:t>
            </a:r>
            <a:r>
              <a:rPr b="0" lang="en-AU" sz="2000" spc="-1" strike="noStrike">
                <a:latin typeface="Arial"/>
              </a:rPr>
              <a:t>m</a:t>
            </a:r>
            <a:r>
              <a:rPr b="0" lang="en-AU" sz="2000" spc="-1" strike="noStrike">
                <a:latin typeface="Arial"/>
              </a:rPr>
              <a:t>y</a:t>
            </a:r>
            <a:r>
              <a:rPr b="0" lang="en-AU" sz="2000" spc="-1" strike="noStrike">
                <a:latin typeface="Arial"/>
              </a:rPr>
              <a:t> </a:t>
            </a:r>
            <a:r>
              <a:rPr b="0" lang="en-AU" sz="2000" spc="-1" strike="noStrike">
                <a:latin typeface="Arial"/>
              </a:rPr>
              <a:t>n</a:t>
            </a:r>
            <a:r>
              <a:rPr b="0" lang="en-AU" sz="2000" spc="-1" strike="noStrike">
                <a:latin typeface="Arial"/>
              </a:rPr>
              <a:t>a</a:t>
            </a:r>
            <a:r>
              <a:rPr b="0" lang="en-AU" sz="2000" spc="-1" strike="noStrike">
                <a:latin typeface="Arial"/>
              </a:rPr>
              <a:t>m</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s</a:t>
            </a:r>
            <a:r>
              <a:rPr b="0" lang="en-AU" sz="2000" spc="-1" strike="noStrike">
                <a:latin typeface="Arial"/>
              </a:rPr>
              <a:t>u</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v</a:t>
            </a:r>
            <a:r>
              <a:rPr b="0" lang="en-AU" sz="2000" spc="-1" strike="noStrike">
                <a:latin typeface="Arial"/>
              </a:rPr>
              <a:t>i</a:t>
            </a:r>
            <a:r>
              <a:rPr b="0" lang="en-AU" sz="2000" spc="-1" strike="noStrike">
                <a:latin typeface="Arial"/>
              </a:rPr>
              <a:t>s</a:t>
            </a:r>
            <a:r>
              <a:rPr b="0" lang="en-AU" sz="2000" spc="-1" strike="noStrike">
                <a:latin typeface="Arial"/>
              </a:rPr>
              <a:t>o</a:t>
            </a:r>
            <a:r>
              <a:rPr b="0" lang="en-AU" sz="2000" spc="-1" strike="noStrike">
                <a:latin typeface="Arial"/>
              </a:rPr>
              <a:t>r</a:t>
            </a:r>
            <a:endParaRPr b="0" lang="en-AU"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1" name="PlaceHolder 1"/>
          <p:cNvSpPr>
            <a:spLocks noGrp="1"/>
          </p:cNvSpPr>
          <p:nvPr>
            <p:ph type="sldImg"/>
          </p:nvPr>
        </p:nvSpPr>
        <p:spPr>
          <a:xfrm>
            <a:off x="216000" y="812520"/>
            <a:ext cx="7127280" cy="4008960"/>
          </a:xfrm>
          <a:prstGeom prst="rect">
            <a:avLst/>
          </a:prstGeom>
        </p:spPr>
      </p:sp>
      <p:sp>
        <p:nvSpPr>
          <p:cNvPr id="2832"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m</a:t>
            </a:r>
            <a:r>
              <a:rPr b="0" lang="en-AU" sz="2000" spc="-1" strike="noStrike">
                <a:latin typeface="Arial"/>
              </a:rPr>
              <a:t>o</a:t>
            </a:r>
            <a:r>
              <a:rPr b="0" lang="en-AU" sz="2000" spc="-1" strike="noStrike">
                <a:latin typeface="Arial"/>
              </a:rPr>
              <a:t>t</a:t>
            </a:r>
            <a:r>
              <a:rPr b="0" lang="en-AU" sz="2000" spc="-1" strike="noStrike">
                <a:latin typeface="Arial"/>
              </a:rPr>
              <a:t>i</a:t>
            </a:r>
            <a:r>
              <a:rPr b="0" lang="en-AU" sz="2000" spc="-1" strike="noStrike">
                <a:latin typeface="Arial"/>
              </a:rPr>
              <a:t>v</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m</a:t>
            </a:r>
            <a:r>
              <a:rPr b="0" lang="en-AU" sz="2000" spc="-1" strike="noStrike">
                <a:latin typeface="Arial"/>
              </a:rPr>
              <a:t>i</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n</a:t>
            </a:r>
            <a:r>
              <a:rPr b="0" lang="en-AU" sz="2000" spc="-1" strike="noStrike">
                <a:latin typeface="Arial"/>
              </a:rPr>
              <a:t>o</a:t>
            </a:r>
            <a:r>
              <a:rPr b="0" lang="en-AU" sz="2000" spc="-1" strike="noStrike">
                <a:latin typeface="Arial"/>
              </a:rPr>
              <a:t>v</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C</a:t>
            </a:r>
            <a:r>
              <a:rPr b="0" lang="en-AU" sz="2000" spc="-1" strike="noStrike">
                <a:latin typeface="Arial"/>
              </a:rPr>
              <a:t>N</a:t>
            </a:r>
            <a:r>
              <a:rPr b="0" lang="en-AU" sz="2000" spc="-1" strike="noStrike">
                <a:latin typeface="Arial"/>
              </a:rPr>
              <a:t>N</a:t>
            </a:r>
            <a:endParaRPr b="0" lang="en-AU"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3" name="PlaceHolder 1"/>
          <p:cNvSpPr>
            <a:spLocks noGrp="1"/>
          </p:cNvSpPr>
          <p:nvPr>
            <p:ph type="sldImg"/>
          </p:nvPr>
        </p:nvSpPr>
        <p:spPr>
          <a:xfrm>
            <a:off x="216000" y="812520"/>
            <a:ext cx="7127280" cy="4008960"/>
          </a:xfrm>
          <a:prstGeom prst="rect">
            <a:avLst/>
          </a:prstGeom>
        </p:spPr>
      </p:sp>
      <p:sp>
        <p:nvSpPr>
          <p:cNvPr id="2834" name="PlaceHolder 2"/>
          <p:cNvSpPr>
            <a:spLocks noGrp="1"/>
          </p:cNvSpPr>
          <p:nvPr>
            <p:ph type="body"/>
          </p:nvPr>
        </p:nvSpPr>
        <p:spPr>
          <a:xfrm>
            <a:off x="756000" y="5078520"/>
            <a:ext cx="6047640" cy="5383440"/>
          </a:xfrm>
          <a:prstGeom prst="rect">
            <a:avLst/>
          </a:prstGeom>
        </p:spPr>
        <p:txBody>
          <a:bodyPr lIns="0" rIns="0" tIns="0" bIns="0"/>
          <a:p>
            <a:r>
              <a:rPr b="0" lang="en-AU" sz="2000" spc="-1" strike="noStrike">
                <a:latin typeface="Arial"/>
              </a:rPr>
              <a:t>As I’ve said, the typical approach to computer vision problems is to find a mapping from the input data (which is typically images), straight to the desired state.</a:t>
            </a:r>
            <a:endParaRPr b="0" lang="en-AU" sz="2000" spc="-1" strike="noStrike">
              <a:latin typeface="Arial"/>
            </a:endParaRPr>
          </a:p>
          <a:p>
            <a:endParaRPr b="0" lang="en-AU" sz="2000" spc="-1" strike="noStrike">
              <a:latin typeface="Arial"/>
            </a:endParaRPr>
          </a:p>
          <a:p>
            <a:r>
              <a:rPr b="0" lang="en-AU" sz="2000" spc="-1" strike="noStrike">
                <a:latin typeface="Arial"/>
              </a:rPr>
              <a:t>However, an alternative formulation of the problem would involve taking some model of the state, and then estimating the innovation – the difference between the current state and the predicted state, and using this to correct the state model.</a:t>
            </a:r>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5" name="PlaceHolder 1"/>
          <p:cNvSpPr>
            <a:spLocks noGrp="1"/>
          </p:cNvSpPr>
          <p:nvPr>
            <p:ph type="sldImg"/>
          </p:nvPr>
        </p:nvSpPr>
        <p:spPr>
          <a:xfrm>
            <a:off x="216000" y="812520"/>
            <a:ext cx="7127280" cy="4008960"/>
          </a:xfrm>
          <a:prstGeom prst="rect">
            <a:avLst/>
          </a:prstGeom>
        </p:spPr>
      </p:sp>
      <p:sp>
        <p:nvSpPr>
          <p:cNvPr id="2836" name="PlaceHolder 2"/>
          <p:cNvSpPr>
            <a:spLocks noGrp="1"/>
          </p:cNvSpPr>
          <p:nvPr>
            <p:ph type="body"/>
          </p:nvPr>
        </p:nvSpPr>
        <p:spPr>
          <a:xfrm>
            <a:off x="756000" y="5078520"/>
            <a:ext cx="6047640" cy="7083360"/>
          </a:xfrm>
          <a:prstGeom prst="rect">
            <a:avLst/>
          </a:prstGeom>
        </p:spPr>
        <p:txBody>
          <a:bodyPr lIns="0" rIns="0" tIns="0" bIns="0"/>
          <a:p>
            <a:r>
              <a:rPr b="0" lang="en-AU" sz="2000" spc="-1" strike="noStrike">
                <a:latin typeface="Arial"/>
              </a:rPr>
              <a:t>In graphical form, here is how our proposed approach differs from the more common approach to deep learning problems. </a:t>
            </a:r>
            <a:endParaRPr b="0" lang="en-AU" sz="2000" spc="-1" strike="noStrike">
              <a:latin typeface="Arial"/>
            </a:endParaRPr>
          </a:p>
          <a:p>
            <a:r>
              <a:rPr b="0" lang="en-AU" sz="2000" spc="-1" strike="noStrike">
                <a:latin typeface="Arial"/>
              </a:rPr>
              <a:t>If we take the example of a common object pose estimation, the top pipeline involves taking an image and estimating either a vector field, or some keypoint representation. From here the desired output (the object pose) can be obtained by matching 2D-3D correspondences via a PnP algorithm.</a:t>
            </a:r>
            <a:endParaRPr b="0" lang="en-AU" sz="2000" spc="-1" strike="noStrike">
              <a:latin typeface="Arial"/>
            </a:endParaRPr>
          </a:p>
          <a:p>
            <a:r>
              <a:rPr b="0" lang="en-AU" sz="2000" spc="-1" strike="noStrike">
                <a:latin typeface="Arial"/>
              </a:rPr>
              <a:t>On the other hand, our approach involves taking an image and estimating the difference between the state estimated by the network and the desired state. Once we have the innovation we can use it to iteratively refine the state, and then obtain the object pose via the same PnP algorithm. </a:t>
            </a:r>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7" name="PlaceHolder 1"/>
          <p:cNvSpPr>
            <a:spLocks noGrp="1"/>
          </p:cNvSpPr>
          <p:nvPr>
            <p:ph type="sldImg"/>
          </p:nvPr>
        </p:nvSpPr>
        <p:spPr>
          <a:xfrm>
            <a:off x="216000" y="812520"/>
            <a:ext cx="7127280" cy="4008960"/>
          </a:xfrm>
          <a:prstGeom prst="rect">
            <a:avLst/>
          </a:prstGeom>
        </p:spPr>
      </p:sp>
      <p:sp>
        <p:nvSpPr>
          <p:cNvPr id="283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[read over slide]</a:t>
            </a:r>
            <a:endParaRPr b="0" lang="en-AU" sz="2000" spc="-1" strike="noStrike">
              <a:latin typeface="Arial"/>
            </a:endParaRPr>
          </a:p>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9" name="PlaceHolder 1"/>
          <p:cNvSpPr>
            <a:spLocks noGrp="1"/>
          </p:cNvSpPr>
          <p:nvPr>
            <p:ph type="sldImg"/>
          </p:nvPr>
        </p:nvSpPr>
        <p:spPr>
          <a:xfrm>
            <a:off x="216000" y="812520"/>
            <a:ext cx="7127280" cy="4008960"/>
          </a:xfrm>
          <a:prstGeom prst="rect">
            <a:avLst/>
          </a:prstGeom>
        </p:spPr>
      </p:sp>
      <p:sp>
        <p:nvSpPr>
          <p:cNvPr id="284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[read over slide]</a:t>
            </a:r>
            <a:endParaRPr b="0" lang="en-AU" sz="2000" spc="-1" strike="noStrike">
              <a:latin typeface="Arial"/>
            </a:endParaRPr>
          </a:p>
          <a:p>
            <a:endParaRPr b="0" lang="en-AU" sz="2000" spc="-1" strike="noStrike">
              <a:latin typeface="Arial"/>
            </a:endParaRPr>
          </a:p>
          <a:p>
            <a:r>
              <a:rPr b="0" lang="en-AU" sz="2000" spc="-1" strike="noStrike">
                <a:latin typeface="Arial"/>
              </a:rPr>
              <a:t>This is the approach we take to refine an object pose estimate, which I’ll discuss in more detail later.</a:t>
            </a:r>
            <a:endParaRPr b="0" lang="en-AU" sz="2000" spc="-1" strike="noStrike">
              <a:latin typeface="Arial"/>
            </a:endParaRPr>
          </a:p>
          <a:p>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1" name="PlaceHolder 1"/>
          <p:cNvSpPr>
            <a:spLocks noGrp="1"/>
          </p:cNvSpPr>
          <p:nvPr>
            <p:ph type="sldImg"/>
          </p:nvPr>
        </p:nvSpPr>
        <p:spPr>
          <a:xfrm>
            <a:off x="216000" y="812520"/>
            <a:ext cx="7127280" cy="4008960"/>
          </a:xfrm>
          <a:prstGeom prst="rect">
            <a:avLst/>
          </a:prstGeom>
        </p:spPr>
      </p:sp>
      <p:sp>
        <p:nvSpPr>
          <p:cNvPr id="2842" name="PlaceHolder 2"/>
          <p:cNvSpPr>
            <a:spLocks noGrp="1"/>
          </p:cNvSpPr>
          <p:nvPr>
            <p:ph type="body"/>
          </p:nvPr>
        </p:nvSpPr>
        <p:spPr>
          <a:xfrm>
            <a:off x="756000" y="5078520"/>
            <a:ext cx="6047640" cy="5280120"/>
          </a:xfrm>
          <a:prstGeom prst="rect">
            <a:avLst/>
          </a:prstGeom>
        </p:spPr>
        <p:txBody>
          <a:bodyPr lIns="0" rIns="0" tIns="0" bIns="0"/>
          <a:p>
            <a:pPr marL="216000" indent="-216000">
              <a:lnSpc>
                <a:spcPct val="100000"/>
              </a:lnSpc>
              <a:spcBef>
                <a:spcPts val="1417"/>
              </a:spcBef>
            </a:pPr>
            <a:r>
              <a:rPr b="0" lang="en-AU" sz="2000" spc="-1" strike="noStrike">
                <a:latin typeface="Arial"/>
              </a:rPr>
              <a:t>We began with the goal of trying to find an approach to general state estimation problems that incorporates the advanges of data-based learning techniques and knowledge-based filtering techniques.</a:t>
            </a:r>
            <a:endParaRPr b="0" lang="en-AU" sz="2000" spc="-1" strike="noStrike">
              <a:latin typeface="Arial"/>
            </a:endParaRPr>
          </a:p>
          <a:p>
            <a:pPr marL="216000" indent="-216000">
              <a:lnSpc>
                <a:spcPct val="100000"/>
              </a:lnSpc>
              <a:spcBef>
                <a:spcPts val="1417"/>
              </a:spcBef>
            </a:pPr>
            <a:r>
              <a:rPr b="0" lang="en-AU" sz="2000" spc="-1" strike="noStrike">
                <a:latin typeface="Arial"/>
              </a:rPr>
              <a:t>Provides a framework for state estimation techniques to be incorporated into offline estimation problems</a:t>
            </a:r>
            <a:endParaRPr b="0" lang="en-AU" sz="2000" spc="-1" strike="noStrike">
              <a:latin typeface="Arial"/>
            </a:endParaRPr>
          </a:p>
          <a:p>
            <a:endParaRPr b="0" lang="en-AU" sz="2000" spc="-1" strike="noStrike">
              <a:latin typeface="Arial"/>
            </a:endParaRPr>
          </a:p>
          <a:p>
            <a:r>
              <a:rPr b="0" lang="en-AU" sz="2000" spc="-1" strike="noStrike">
                <a:latin typeface="Arial"/>
              </a:rPr>
              <a:t>Provides a framework for learning-based techniques, such as a CNN, to be incorporated into online estimation problems</a:t>
            </a:r>
            <a:endParaRPr b="0" lang="en-AU" sz="2000" spc="-1" strike="noStrike">
              <a:latin typeface="Arial"/>
            </a:endParaRPr>
          </a:p>
          <a:p>
            <a:endParaRPr b="0" lang="en-AU" sz="2000" spc="-1" strike="noStrike">
              <a:latin typeface="Arial"/>
            </a:endParaRPr>
          </a:p>
          <a:p>
            <a:r>
              <a:rPr b="0" lang="en-AU" sz="2000" spc="-1" strike="noStrike">
                <a:latin typeface="Arial"/>
              </a:rPr>
              <a:t>Potential to be applied to a wide range of state estimation problems in robotic vision</a:t>
            </a:r>
            <a:endParaRPr b="0" lang="en-AU" sz="2000" spc="-1" strike="noStrike">
              <a:latin typeface="Arial"/>
            </a:endParaRPr>
          </a:p>
          <a:p>
            <a:endParaRPr b="0" lang="en-AU" sz="2000" spc="-1" strike="noStrike">
              <a:latin typeface="Arial"/>
            </a:endParaRPr>
          </a:p>
          <a:p>
            <a:r>
              <a:rPr b="0" lang="en-AU" sz="2000" spc="-1" strike="noStrike">
                <a:latin typeface="Arial"/>
              </a:rPr>
              <a:t>Plus there’s also a dog involved somehow. So there’s something for everyone.</a:t>
            </a:r>
            <a:endParaRPr b="0" lang="en-AU"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3" name="PlaceHolder 1"/>
          <p:cNvSpPr>
            <a:spLocks noGrp="1"/>
          </p:cNvSpPr>
          <p:nvPr>
            <p:ph type="sldImg"/>
          </p:nvPr>
        </p:nvSpPr>
        <p:spPr>
          <a:xfrm>
            <a:off x="216000" y="812520"/>
            <a:ext cx="7127280" cy="4008960"/>
          </a:xfrm>
          <a:prstGeom prst="rect">
            <a:avLst/>
          </a:prstGeom>
        </p:spPr>
      </p:sp>
      <p:sp>
        <p:nvSpPr>
          <p:cNvPr id="2844" name="PlaceHolder 2"/>
          <p:cNvSpPr>
            <a:spLocks noGrp="1"/>
          </p:cNvSpPr>
          <p:nvPr>
            <p:ph type="body"/>
          </p:nvPr>
        </p:nvSpPr>
        <p:spPr>
          <a:xfrm>
            <a:off x="756000" y="5078520"/>
            <a:ext cx="6047640" cy="4811040"/>
          </a:xfrm>
          <a:prstGeom prst="rect">
            <a:avLst/>
          </a:prstGeom>
        </p:spPr>
        <p:txBody>
          <a:bodyPr lIns="0" rIns="0" tIns="0" bIns="0"/>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
        <p:nvSpPr>
          <p:cNvPr id="2845" name="TextShape 3"/>
          <p:cNvSpPr txBox="1"/>
          <p:nvPr/>
        </p:nvSpPr>
        <p:spPr>
          <a:xfrm>
            <a:off x="756360" y="5078520"/>
            <a:ext cx="6047640" cy="4811040"/>
          </a:xfrm>
          <a:prstGeom prst="rect">
            <a:avLst/>
          </a:prstGeom>
          <a:noFill/>
          <a:ln>
            <a:noFill/>
          </a:ln>
        </p:spPr>
        <p:txBody>
          <a:bodyPr lIns="0" rIns="0" tIns="0" bIns="0"/>
          <a:p>
            <a:pPr marL="216000" indent="-216000">
              <a:lnSpc>
                <a:spcPct val="100000"/>
              </a:lnSpc>
              <a:spcBef>
                <a:spcPts val="1417"/>
              </a:spcBef>
            </a:pPr>
            <a:r>
              <a:rPr b="0" lang="en-AU" sz="2400" spc="-1" strike="noStrike">
                <a:latin typeface="Arial"/>
              </a:rPr>
              <a:t>S</a:t>
            </a:r>
            <a:r>
              <a:rPr b="0" lang="en-AU" sz="2400" spc="-1" strike="noStrike">
                <a:latin typeface="Arial"/>
              </a:rPr>
              <a:t>o</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a</a:t>
            </a:r>
            <a:r>
              <a:rPr b="0" lang="en-AU" sz="2400" spc="-1" strike="noStrike">
                <a:latin typeface="Arial"/>
              </a:rPr>
              <a:t>t</a:t>
            </a:r>
            <a:r>
              <a:rPr b="0" lang="en-AU" sz="2400" spc="-1" strike="noStrike">
                <a:latin typeface="Arial"/>
              </a:rPr>
              <a:t> </a:t>
            </a:r>
            <a:r>
              <a:rPr b="0" lang="en-AU" sz="2400" spc="-1" strike="noStrike">
                <a:latin typeface="Arial"/>
              </a:rPr>
              <a:t>c</a:t>
            </a:r>
            <a:r>
              <a:rPr b="0" lang="en-AU" sz="2400" spc="-1" strike="noStrike">
                <a:latin typeface="Arial"/>
              </a:rPr>
              <a:t>o</a:t>
            </a:r>
            <a:r>
              <a:rPr b="0" lang="en-AU" sz="2400" spc="-1" strike="noStrike">
                <a:latin typeface="Arial"/>
              </a:rPr>
              <a:t>n</a:t>
            </a:r>
            <a:r>
              <a:rPr b="0" lang="en-AU" sz="2400" spc="-1" strike="noStrike">
                <a:latin typeface="Arial"/>
              </a:rPr>
              <a:t>c</a:t>
            </a:r>
            <a:r>
              <a:rPr b="0" lang="en-AU" sz="2400" spc="-1" strike="noStrike">
                <a:latin typeface="Arial"/>
              </a:rPr>
              <a:t>l</a:t>
            </a:r>
            <a:r>
              <a:rPr b="0" lang="en-AU" sz="2400" spc="-1" strike="noStrike">
                <a:latin typeface="Arial"/>
              </a:rPr>
              <a:t>u</a:t>
            </a:r>
            <a:r>
              <a:rPr b="0" lang="en-AU" sz="2400" spc="-1" strike="noStrike">
                <a:latin typeface="Arial"/>
              </a:rPr>
              <a:t>d</a:t>
            </a:r>
            <a:r>
              <a:rPr b="0" lang="en-AU" sz="2400" spc="-1" strike="noStrike">
                <a:latin typeface="Arial"/>
              </a:rPr>
              <a:t>e</a:t>
            </a:r>
            <a:r>
              <a:rPr b="0" lang="en-AU" sz="2400" spc="-1" strike="noStrike">
                <a:latin typeface="Arial"/>
              </a:rPr>
              <a:t>s</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e</a:t>
            </a:r>
            <a:r>
              <a:rPr b="0" lang="en-AU" sz="2400" spc="-1" strike="noStrike">
                <a:latin typeface="Arial"/>
              </a:rPr>
              <a:t> </a:t>
            </a:r>
            <a:r>
              <a:rPr b="0" lang="en-AU" sz="2400" spc="-1" strike="noStrike">
                <a:latin typeface="Arial"/>
              </a:rPr>
              <a:t>g</a:t>
            </a:r>
            <a:r>
              <a:rPr b="0" lang="en-AU" sz="2400" spc="-1" strike="noStrike">
                <a:latin typeface="Arial"/>
              </a:rPr>
              <a:t>e</a:t>
            </a:r>
            <a:r>
              <a:rPr b="0" lang="en-AU" sz="2400" spc="-1" strike="noStrike">
                <a:latin typeface="Arial"/>
              </a:rPr>
              <a:t>n</a:t>
            </a:r>
            <a:r>
              <a:rPr b="0" lang="en-AU" sz="2400" spc="-1" strike="noStrike">
                <a:latin typeface="Arial"/>
              </a:rPr>
              <a:t>e</a:t>
            </a:r>
            <a:r>
              <a:rPr b="0" lang="en-AU" sz="2400" spc="-1" strike="noStrike">
                <a:latin typeface="Arial"/>
              </a:rPr>
              <a:t>r</a:t>
            </a:r>
            <a:r>
              <a:rPr b="0" lang="en-AU" sz="2400" spc="-1" strike="noStrike">
                <a:latin typeface="Arial"/>
              </a:rPr>
              <a:t>a</a:t>
            </a:r>
            <a:r>
              <a:rPr b="0" lang="en-AU" sz="2400" spc="-1" strike="noStrike">
                <a:latin typeface="Arial"/>
              </a:rPr>
              <a:t>l</a:t>
            </a:r>
            <a:r>
              <a:rPr b="0" lang="en-AU" sz="2400" spc="-1" strike="noStrike">
                <a:latin typeface="Arial"/>
              </a:rPr>
              <a:t> </a:t>
            </a:r>
            <a:r>
              <a:rPr b="0" lang="en-AU" sz="2400" spc="-1" strike="noStrike">
                <a:latin typeface="Arial"/>
              </a:rPr>
              <a:t>o</a:t>
            </a:r>
            <a:r>
              <a:rPr b="0" lang="en-AU" sz="2400" spc="-1" strike="noStrike">
                <a:latin typeface="Arial"/>
              </a:rPr>
              <a:t>v</a:t>
            </a:r>
            <a:r>
              <a:rPr b="0" lang="en-AU" sz="2400" spc="-1" strike="noStrike">
                <a:latin typeface="Arial"/>
              </a:rPr>
              <a:t>e</a:t>
            </a:r>
            <a:r>
              <a:rPr b="0" lang="en-AU" sz="2400" spc="-1" strike="noStrike">
                <a:latin typeface="Arial"/>
              </a:rPr>
              <a:t>r</a:t>
            </a:r>
            <a:r>
              <a:rPr b="0" lang="en-AU" sz="2400" spc="-1" strike="noStrike">
                <a:latin typeface="Arial"/>
              </a:rPr>
              <a:t>v</a:t>
            </a:r>
            <a:r>
              <a:rPr b="0" lang="en-AU" sz="2400" spc="-1" strike="noStrike">
                <a:latin typeface="Arial"/>
              </a:rPr>
              <a:t>i</a:t>
            </a:r>
            <a:r>
              <a:rPr b="0" lang="en-AU" sz="2400" spc="-1" strike="noStrike">
                <a:latin typeface="Arial"/>
              </a:rPr>
              <a:t>e</a:t>
            </a:r>
            <a:r>
              <a:rPr b="0" lang="en-AU" sz="2400" spc="-1" strike="noStrike">
                <a:latin typeface="Arial"/>
              </a:rPr>
              <a:t>w</a:t>
            </a:r>
            <a:r>
              <a:rPr b="0" lang="en-AU" sz="2400" spc="-1" strike="noStrike">
                <a:latin typeface="Arial"/>
              </a:rPr>
              <a:t> </a:t>
            </a:r>
            <a:r>
              <a:rPr b="0" lang="en-AU" sz="2400" spc="-1" strike="noStrike">
                <a:latin typeface="Arial"/>
              </a:rPr>
              <a:t>o</a:t>
            </a:r>
            <a:r>
              <a:rPr b="0" lang="en-AU" sz="2400" spc="-1" strike="noStrike">
                <a:latin typeface="Arial"/>
              </a:rPr>
              <a:t>f</a:t>
            </a:r>
            <a:r>
              <a:rPr b="0" lang="en-AU" sz="2400" spc="-1" strike="noStrike">
                <a:latin typeface="Arial"/>
              </a:rPr>
              <a:t> </a:t>
            </a:r>
            <a:r>
              <a:rPr b="0" lang="en-AU" sz="2400" spc="-1" strike="noStrike">
                <a:latin typeface="Arial"/>
              </a:rPr>
              <a:t>w</a:t>
            </a:r>
            <a:r>
              <a:rPr b="0" lang="en-AU" sz="2400" spc="-1" strike="noStrike">
                <a:latin typeface="Arial"/>
              </a:rPr>
              <a:t>h</a:t>
            </a:r>
            <a:r>
              <a:rPr b="0" lang="en-AU" sz="2400" spc="-1" strike="noStrike">
                <a:latin typeface="Arial"/>
              </a:rPr>
              <a:t>a</a:t>
            </a:r>
            <a:r>
              <a:rPr b="0" lang="en-AU" sz="2400" spc="-1" strike="noStrike">
                <a:latin typeface="Arial"/>
              </a:rPr>
              <a:t>t</a:t>
            </a:r>
            <a:r>
              <a:rPr b="0" lang="en-AU" sz="2400" spc="-1" strike="noStrike">
                <a:latin typeface="Arial"/>
              </a:rPr>
              <a:t> </a:t>
            </a:r>
            <a:r>
              <a:rPr b="0" lang="en-AU" sz="2400" spc="-1" strike="noStrike">
                <a:latin typeface="Arial"/>
              </a:rPr>
              <a:t>w</a:t>
            </a:r>
            <a:r>
              <a:rPr b="0" lang="en-AU" sz="2400" spc="-1" strike="noStrike">
                <a:latin typeface="Arial"/>
              </a:rPr>
              <a:t>e</a:t>
            </a:r>
            <a:r>
              <a:rPr b="0" lang="en-AU" sz="2400" spc="-1" strike="noStrike">
                <a:latin typeface="Arial"/>
              </a:rPr>
              <a:t>’</a:t>
            </a:r>
            <a:r>
              <a:rPr b="0" lang="en-AU" sz="2400" spc="-1" strike="noStrike">
                <a:latin typeface="Arial"/>
              </a:rPr>
              <a:t>r</a:t>
            </a:r>
            <a:r>
              <a:rPr b="0" lang="en-AU" sz="2400" spc="-1" strike="noStrike">
                <a:latin typeface="Arial"/>
              </a:rPr>
              <a:t>e</a:t>
            </a:r>
            <a:r>
              <a:rPr b="0" lang="en-AU" sz="2400" spc="-1" strike="noStrike">
                <a:latin typeface="Arial"/>
              </a:rPr>
              <a:t> </a:t>
            </a:r>
            <a:r>
              <a:rPr b="0" lang="en-AU" sz="2400" spc="-1" strike="noStrike">
                <a:latin typeface="Arial"/>
              </a:rPr>
              <a:t>t</a:t>
            </a:r>
            <a:r>
              <a:rPr b="0" lang="en-AU" sz="2400" spc="-1" strike="noStrike">
                <a:latin typeface="Arial"/>
              </a:rPr>
              <a:t>r</a:t>
            </a:r>
            <a:r>
              <a:rPr b="0" lang="en-AU" sz="2400" spc="-1" strike="noStrike">
                <a:latin typeface="Arial"/>
              </a:rPr>
              <a:t>y</a:t>
            </a:r>
            <a:r>
              <a:rPr b="0" lang="en-AU" sz="2400" spc="-1" strike="noStrike">
                <a:latin typeface="Arial"/>
              </a:rPr>
              <a:t>i</a:t>
            </a:r>
            <a:r>
              <a:rPr b="0" lang="en-AU" sz="2400" spc="-1" strike="noStrike">
                <a:latin typeface="Arial"/>
              </a:rPr>
              <a:t>n</a:t>
            </a:r>
            <a:r>
              <a:rPr b="0" lang="en-AU" sz="2400" spc="-1" strike="noStrike">
                <a:latin typeface="Arial"/>
              </a:rPr>
              <a:t>g</a:t>
            </a:r>
            <a:r>
              <a:rPr b="0" lang="en-AU" sz="2400" spc="-1" strike="noStrike">
                <a:latin typeface="Arial"/>
              </a:rPr>
              <a:t> </a:t>
            </a:r>
            <a:r>
              <a:rPr b="0" lang="en-AU" sz="2400" spc="-1" strike="noStrike">
                <a:latin typeface="Arial"/>
              </a:rPr>
              <a:t>t</a:t>
            </a:r>
            <a:r>
              <a:rPr b="0" lang="en-AU" sz="2400" spc="-1" strike="noStrike">
                <a:latin typeface="Arial"/>
              </a:rPr>
              <a:t>o</a:t>
            </a:r>
            <a:r>
              <a:rPr b="0" lang="en-AU" sz="2400" spc="-1" strike="noStrike">
                <a:latin typeface="Arial"/>
              </a:rPr>
              <a:t> </a:t>
            </a:r>
            <a:r>
              <a:rPr b="0" lang="en-AU" sz="2400" spc="-1" strike="noStrike">
                <a:latin typeface="Arial"/>
              </a:rPr>
              <a:t>d</a:t>
            </a:r>
            <a:r>
              <a:rPr b="0" lang="en-AU" sz="2400" spc="-1" strike="noStrike">
                <a:latin typeface="Arial"/>
              </a:rPr>
              <a:t>o</a:t>
            </a:r>
            <a:r>
              <a:rPr b="0" lang="en-AU" sz="2400" spc="-1" strike="noStrike">
                <a:latin typeface="Arial"/>
              </a:rPr>
              <a:t>,</a:t>
            </a:r>
            <a:r>
              <a:rPr b="0" lang="en-AU" sz="2400" spc="-1" strike="noStrike">
                <a:latin typeface="Arial"/>
              </a:rPr>
              <a:t> </a:t>
            </a:r>
            <a:r>
              <a:rPr b="0" lang="en-AU" sz="2400" spc="-1" strike="noStrike">
                <a:latin typeface="Arial"/>
              </a:rPr>
              <a:t>a</a:t>
            </a:r>
            <a:r>
              <a:rPr b="0" lang="en-AU" sz="2400" spc="-1" strike="noStrike">
                <a:latin typeface="Arial"/>
              </a:rPr>
              <a:t>n</a:t>
            </a:r>
            <a:r>
              <a:rPr b="0" lang="en-AU" sz="2400" spc="-1" strike="noStrike">
                <a:latin typeface="Arial"/>
              </a:rPr>
              <a:t>d</a:t>
            </a:r>
            <a:r>
              <a:rPr b="0" lang="en-AU" sz="2400" spc="-1" strike="noStrike">
                <a:latin typeface="Arial"/>
              </a:rPr>
              <a:t> </a:t>
            </a:r>
            <a:r>
              <a:rPr b="0" lang="en-AU" sz="2400" spc="-1" strike="noStrike">
                <a:latin typeface="Arial"/>
              </a:rPr>
              <a:t>w</a:t>
            </a:r>
            <a:r>
              <a:rPr b="0" lang="en-AU" sz="2400" spc="-1" strike="noStrike">
                <a:latin typeface="Arial"/>
              </a:rPr>
              <a:t>h</a:t>
            </a:r>
            <a:r>
              <a:rPr b="0" lang="en-AU" sz="2400" spc="-1" strike="noStrike">
                <a:latin typeface="Arial"/>
              </a:rPr>
              <a:t>y</a:t>
            </a:r>
            <a:r>
              <a:rPr b="0" lang="en-AU" sz="2400" spc="-1" strike="noStrike">
                <a:latin typeface="Arial"/>
              </a:rPr>
              <a:t>.</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e</a:t>
            </a:r>
            <a:r>
              <a:rPr b="0" lang="en-AU" sz="2400" spc="-1" strike="noStrike">
                <a:latin typeface="Arial"/>
              </a:rPr>
              <a:t> </a:t>
            </a:r>
            <a:r>
              <a:rPr b="0" lang="en-AU" sz="2400" spc="-1" strike="noStrike">
                <a:latin typeface="Arial"/>
              </a:rPr>
              <a:t>n</a:t>
            </a:r>
            <a:r>
              <a:rPr b="0" lang="en-AU" sz="2400" spc="-1" strike="noStrike">
                <a:latin typeface="Arial"/>
              </a:rPr>
              <a:t>e</a:t>
            </a:r>
            <a:r>
              <a:rPr b="0" lang="en-AU" sz="2400" spc="-1" strike="noStrike">
                <a:latin typeface="Arial"/>
              </a:rPr>
              <a:t>x</a:t>
            </a:r>
            <a:r>
              <a:rPr b="0" lang="en-AU" sz="2400" spc="-1" strike="noStrike">
                <a:latin typeface="Arial"/>
              </a:rPr>
              <a:t>t</a:t>
            </a:r>
            <a:r>
              <a:rPr b="0" lang="en-AU" sz="2400" spc="-1" strike="noStrike">
                <a:latin typeface="Arial"/>
              </a:rPr>
              <a:t> </a:t>
            </a:r>
            <a:r>
              <a:rPr b="0" lang="en-AU" sz="2400" spc="-1" strike="noStrike">
                <a:latin typeface="Arial"/>
              </a:rPr>
              <a:t>s</a:t>
            </a:r>
            <a:r>
              <a:rPr b="0" lang="en-AU" sz="2400" spc="-1" strike="noStrike">
                <a:latin typeface="Arial"/>
              </a:rPr>
              <a:t>t</a:t>
            </a:r>
            <a:r>
              <a:rPr b="0" lang="en-AU" sz="2400" spc="-1" strike="noStrike">
                <a:latin typeface="Arial"/>
              </a:rPr>
              <a:t>e</a:t>
            </a:r>
            <a:r>
              <a:rPr b="0" lang="en-AU" sz="2400" spc="-1" strike="noStrike">
                <a:latin typeface="Arial"/>
              </a:rPr>
              <a:t>p</a:t>
            </a:r>
            <a:r>
              <a:rPr b="0" lang="en-AU" sz="2400" spc="-1" strike="noStrike">
                <a:latin typeface="Arial"/>
              </a:rPr>
              <a:t> </a:t>
            </a:r>
            <a:r>
              <a:rPr b="0" lang="en-AU" sz="2400" spc="-1" strike="noStrike">
                <a:latin typeface="Arial"/>
              </a:rPr>
              <a:t>i</a:t>
            </a:r>
            <a:r>
              <a:rPr b="0" lang="en-AU" sz="2400" spc="-1" strike="noStrike">
                <a:latin typeface="Arial"/>
              </a:rPr>
              <a:t>s</a:t>
            </a:r>
            <a:r>
              <a:rPr b="0" lang="en-AU" sz="2400" spc="-1" strike="noStrike">
                <a:latin typeface="Arial"/>
              </a:rPr>
              <a:t> </a:t>
            </a:r>
            <a:r>
              <a:rPr b="0" lang="en-AU" sz="2400" spc="-1" strike="noStrike">
                <a:latin typeface="Arial"/>
              </a:rPr>
              <a:t>t</a:t>
            </a:r>
            <a:r>
              <a:rPr b="0" lang="en-AU" sz="2400" spc="-1" strike="noStrike">
                <a:latin typeface="Arial"/>
              </a:rPr>
              <a:t>o</a:t>
            </a:r>
            <a:r>
              <a:rPr b="0" lang="en-AU" sz="2400" spc="-1" strike="noStrike">
                <a:latin typeface="Arial"/>
              </a:rPr>
              <a:t> </a:t>
            </a:r>
            <a:r>
              <a:rPr b="0" lang="en-AU" sz="2400" spc="-1" strike="noStrike">
                <a:latin typeface="Arial"/>
              </a:rPr>
              <a:t>c</a:t>
            </a:r>
            <a:r>
              <a:rPr b="0" lang="en-AU" sz="2400" spc="-1" strike="noStrike">
                <a:latin typeface="Arial"/>
              </a:rPr>
              <a:t>h</a:t>
            </a:r>
            <a:r>
              <a:rPr b="0" lang="en-AU" sz="2400" spc="-1" strike="noStrike">
                <a:latin typeface="Arial"/>
              </a:rPr>
              <a:t>o</a:t>
            </a:r>
            <a:r>
              <a:rPr b="0" lang="en-AU" sz="2400" spc="-1" strike="noStrike">
                <a:latin typeface="Arial"/>
              </a:rPr>
              <a:t>o</a:t>
            </a:r>
            <a:r>
              <a:rPr b="0" lang="en-AU" sz="2400" spc="-1" strike="noStrike">
                <a:latin typeface="Arial"/>
              </a:rPr>
              <a:t>s</a:t>
            </a:r>
            <a:r>
              <a:rPr b="0" lang="en-AU" sz="2400" spc="-1" strike="noStrike">
                <a:latin typeface="Arial"/>
              </a:rPr>
              <a:t>e</a:t>
            </a:r>
            <a:r>
              <a:rPr b="0" lang="en-AU" sz="2400" spc="-1" strike="noStrike">
                <a:latin typeface="Arial"/>
              </a:rPr>
              <a:t> </a:t>
            </a:r>
            <a:r>
              <a:rPr b="0" lang="en-AU" sz="2400" spc="-1" strike="noStrike">
                <a:latin typeface="Arial"/>
              </a:rPr>
              <a:t>a</a:t>
            </a:r>
            <a:r>
              <a:rPr b="0" lang="en-AU" sz="2400" spc="-1" strike="noStrike">
                <a:latin typeface="Arial"/>
              </a:rPr>
              <a:t>n</a:t>
            </a:r>
            <a:r>
              <a:rPr b="0" lang="en-AU" sz="2400" spc="-1" strike="noStrike">
                <a:latin typeface="Arial"/>
              </a:rPr>
              <a:t> </a:t>
            </a:r>
            <a:r>
              <a:rPr b="0" lang="en-AU" sz="2400" spc="-1" strike="noStrike">
                <a:latin typeface="Arial"/>
              </a:rPr>
              <a:t>e</a:t>
            </a:r>
            <a:r>
              <a:rPr b="0" lang="en-AU" sz="2400" spc="-1" strike="noStrike">
                <a:latin typeface="Arial"/>
              </a:rPr>
              <a:t>x</a:t>
            </a:r>
            <a:r>
              <a:rPr b="0" lang="en-AU" sz="2400" spc="-1" strike="noStrike">
                <a:latin typeface="Arial"/>
              </a:rPr>
              <a:t>a</a:t>
            </a:r>
            <a:r>
              <a:rPr b="0" lang="en-AU" sz="2400" spc="-1" strike="noStrike">
                <a:latin typeface="Arial"/>
              </a:rPr>
              <a:t>m</a:t>
            </a:r>
            <a:r>
              <a:rPr b="0" lang="en-AU" sz="2400" spc="-1" strike="noStrike">
                <a:latin typeface="Arial"/>
              </a:rPr>
              <a:t>p</a:t>
            </a:r>
            <a:r>
              <a:rPr b="0" lang="en-AU" sz="2400" spc="-1" strike="noStrike">
                <a:latin typeface="Arial"/>
              </a:rPr>
              <a:t>l</a:t>
            </a:r>
            <a:r>
              <a:rPr b="0" lang="en-AU" sz="2400" spc="-1" strike="noStrike">
                <a:latin typeface="Arial"/>
              </a:rPr>
              <a:t>e</a:t>
            </a:r>
            <a:r>
              <a:rPr b="0" lang="en-AU" sz="2400" spc="-1" strike="noStrike">
                <a:latin typeface="Arial"/>
              </a:rPr>
              <a:t> </a:t>
            </a:r>
            <a:r>
              <a:rPr b="0" lang="en-AU" sz="2400" spc="-1" strike="noStrike">
                <a:latin typeface="Arial"/>
              </a:rPr>
              <a:t>e</a:t>
            </a:r>
            <a:r>
              <a:rPr b="0" lang="en-AU" sz="2400" spc="-1" strike="noStrike">
                <a:latin typeface="Arial"/>
              </a:rPr>
              <a:t>s</a:t>
            </a:r>
            <a:r>
              <a:rPr b="0" lang="en-AU" sz="2400" spc="-1" strike="noStrike">
                <a:latin typeface="Arial"/>
              </a:rPr>
              <a:t>t</a:t>
            </a:r>
            <a:r>
              <a:rPr b="0" lang="en-AU" sz="2400" spc="-1" strike="noStrike">
                <a:latin typeface="Arial"/>
              </a:rPr>
              <a:t>i</a:t>
            </a:r>
            <a:r>
              <a:rPr b="0" lang="en-AU" sz="2400" spc="-1" strike="noStrike">
                <a:latin typeface="Arial"/>
              </a:rPr>
              <a:t>m</a:t>
            </a:r>
            <a:r>
              <a:rPr b="0" lang="en-AU" sz="2400" spc="-1" strike="noStrike">
                <a:latin typeface="Arial"/>
              </a:rPr>
              <a:t>a</a:t>
            </a:r>
            <a:r>
              <a:rPr b="0" lang="en-AU" sz="2400" spc="-1" strike="noStrike">
                <a:latin typeface="Arial"/>
              </a:rPr>
              <a:t>t</a:t>
            </a:r>
            <a:r>
              <a:rPr b="0" lang="en-AU" sz="2400" spc="-1" strike="noStrike">
                <a:latin typeface="Arial"/>
              </a:rPr>
              <a:t>i</a:t>
            </a:r>
            <a:r>
              <a:rPr b="0" lang="en-AU" sz="2400" spc="-1" strike="noStrike">
                <a:latin typeface="Arial"/>
              </a:rPr>
              <a:t>o</a:t>
            </a:r>
            <a:r>
              <a:rPr b="0" lang="en-AU" sz="2400" spc="-1" strike="noStrike">
                <a:latin typeface="Arial"/>
              </a:rPr>
              <a:t>n</a:t>
            </a:r>
            <a:r>
              <a:rPr b="0" lang="en-AU" sz="2400" spc="-1" strike="noStrike">
                <a:latin typeface="Arial"/>
              </a:rPr>
              <a:t> </a:t>
            </a:r>
            <a:r>
              <a:rPr b="0" lang="en-AU" sz="2400" spc="-1" strike="noStrike">
                <a:latin typeface="Arial"/>
              </a:rPr>
              <a:t>p</a:t>
            </a:r>
            <a:r>
              <a:rPr b="0" lang="en-AU" sz="2400" spc="-1" strike="noStrike">
                <a:latin typeface="Arial"/>
              </a:rPr>
              <a:t>r</a:t>
            </a:r>
            <a:r>
              <a:rPr b="0" lang="en-AU" sz="2400" spc="-1" strike="noStrike">
                <a:latin typeface="Arial"/>
              </a:rPr>
              <a:t>o</a:t>
            </a:r>
            <a:r>
              <a:rPr b="0" lang="en-AU" sz="2400" spc="-1" strike="noStrike">
                <a:latin typeface="Arial"/>
              </a:rPr>
              <a:t>b</a:t>
            </a:r>
            <a:r>
              <a:rPr b="0" lang="en-AU" sz="2400" spc="-1" strike="noStrike">
                <a:latin typeface="Arial"/>
              </a:rPr>
              <a:t>l</a:t>
            </a:r>
            <a:r>
              <a:rPr b="0" lang="en-AU" sz="2400" spc="-1" strike="noStrike">
                <a:latin typeface="Arial"/>
              </a:rPr>
              <a:t>e</a:t>
            </a:r>
            <a:r>
              <a:rPr b="0" lang="en-AU" sz="2400" spc="-1" strike="noStrike">
                <a:latin typeface="Arial"/>
              </a:rPr>
              <a:t>m</a:t>
            </a:r>
            <a:r>
              <a:rPr b="0" lang="en-AU" sz="2400" spc="-1" strike="noStrike">
                <a:latin typeface="Arial"/>
              </a:rPr>
              <a:t> </a:t>
            </a:r>
            <a:r>
              <a:rPr b="0" lang="en-AU" sz="2400" spc="-1" strike="noStrike">
                <a:latin typeface="Arial"/>
              </a:rPr>
              <a:t>a</a:t>
            </a:r>
            <a:r>
              <a:rPr b="0" lang="en-AU" sz="2400" spc="-1" strike="noStrike">
                <a:latin typeface="Arial"/>
              </a:rPr>
              <a:t>n</a:t>
            </a:r>
            <a:r>
              <a:rPr b="0" lang="en-AU" sz="2400" spc="-1" strike="noStrike">
                <a:latin typeface="Arial"/>
              </a:rPr>
              <a:t>d</a:t>
            </a:r>
            <a:r>
              <a:rPr b="0" lang="en-AU" sz="2400" spc="-1" strike="noStrike">
                <a:latin typeface="Arial"/>
              </a:rPr>
              <a:t> </a:t>
            </a:r>
            <a:r>
              <a:rPr b="0" lang="en-AU" sz="2400" spc="-1" strike="noStrike">
                <a:latin typeface="Arial"/>
              </a:rPr>
              <a:t>t</a:t>
            </a:r>
            <a:r>
              <a:rPr b="0" lang="en-AU" sz="2400" spc="-1" strike="noStrike">
                <a:latin typeface="Arial"/>
              </a:rPr>
              <a:t>e</a:t>
            </a:r>
            <a:r>
              <a:rPr b="0" lang="en-AU" sz="2400" spc="-1" strike="noStrike">
                <a:latin typeface="Arial"/>
              </a:rPr>
              <a:t>s</a:t>
            </a:r>
            <a:r>
              <a:rPr b="0" lang="en-AU" sz="2400" spc="-1" strike="noStrike">
                <a:latin typeface="Arial"/>
              </a:rPr>
              <a:t>t</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e</a:t>
            </a:r>
            <a:r>
              <a:rPr b="0" lang="en-AU" sz="2400" spc="-1" strike="noStrike">
                <a:latin typeface="Arial"/>
              </a:rPr>
              <a:t> </a:t>
            </a:r>
            <a:r>
              <a:rPr b="0" lang="en-AU" sz="2400" spc="-1" strike="noStrike">
                <a:latin typeface="Arial"/>
              </a:rPr>
              <a:t>c</a:t>
            </a:r>
            <a:r>
              <a:rPr b="0" lang="en-AU" sz="2400" spc="-1" strike="noStrike">
                <a:latin typeface="Arial"/>
              </a:rPr>
              <a:t>o</a:t>
            </a:r>
            <a:r>
              <a:rPr b="0" lang="en-AU" sz="2400" spc="-1" strike="noStrike">
                <a:latin typeface="Arial"/>
              </a:rPr>
              <a:t>n</a:t>
            </a:r>
            <a:r>
              <a:rPr b="0" lang="en-AU" sz="2400" spc="-1" strike="noStrike">
                <a:latin typeface="Arial"/>
              </a:rPr>
              <a:t>c</a:t>
            </a:r>
            <a:r>
              <a:rPr b="0" lang="en-AU" sz="2400" spc="-1" strike="noStrike">
                <a:latin typeface="Arial"/>
              </a:rPr>
              <a:t>e</a:t>
            </a:r>
            <a:r>
              <a:rPr b="0" lang="en-AU" sz="2400" spc="-1" strike="noStrike">
                <a:latin typeface="Arial"/>
              </a:rPr>
              <a:t>p</a:t>
            </a:r>
            <a:r>
              <a:rPr b="0" lang="en-AU" sz="2400" spc="-1" strike="noStrike">
                <a:latin typeface="Arial"/>
              </a:rPr>
              <a:t>t</a:t>
            </a:r>
            <a:r>
              <a:rPr b="0" lang="en-AU" sz="2400" spc="-1" strike="noStrike">
                <a:latin typeface="Arial"/>
              </a:rPr>
              <a:t>.</a:t>
            </a:r>
            <a:endParaRPr b="0" lang="en-AU" sz="2400" spc="-1" strike="noStrike">
              <a:latin typeface="Arial"/>
            </a:endParaRPr>
          </a:p>
          <a:p>
            <a:pPr marL="216000" indent="-216000">
              <a:lnSpc>
                <a:spcPct val="100000"/>
              </a:lnSpc>
              <a:spcBef>
                <a:spcPts val="1417"/>
              </a:spcBef>
            </a:pPr>
            <a:r>
              <a:rPr b="0" lang="en-AU" sz="2400" spc="-1" strike="noStrike">
                <a:latin typeface="Arial"/>
              </a:rPr>
              <a:t>[</a:t>
            </a:r>
            <a:r>
              <a:rPr b="0" lang="en-AU" sz="2400" spc="-1" strike="noStrike">
                <a:latin typeface="Arial"/>
              </a:rPr>
              <a:t>r</a:t>
            </a:r>
            <a:r>
              <a:rPr b="0" lang="en-AU" sz="2400" spc="-1" strike="noStrike">
                <a:latin typeface="Arial"/>
              </a:rPr>
              <a:t>e</a:t>
            </a:r>
            <a:r>
              <a:rPr b="0" lang="en-AU" sz="2400" spc="-1" strike="noStrike">
                <a:latin typeface="Arial"/>
              </a:rPr>
              <a:t>a</a:t>
            </a:r>
            <a:r>
              <a:rPr b="0" lang="en-AU" sz="2400" spc="-1" strike="noStrike">
                <a:latin typeface="Arial"/>
              </a:rPr>
              <a:t>d</a:t>
            </a:r>
            <a:r>
              <a:rPr b="0" lang="en-AU" sz="2400" spc="-1" strike="noStrike">
                <a:latin typeface="Arial"/>
              </a:rPr>
              <a:t> </a:t>
            </a:r>
            <a:r>
              <a:rPr b="0" lang="en-AU" sz="2400" spc="-1" strike="noStrike">
                <a:latin typeface="Arial"/>
              </a:rPr>
              <a:t>p</a:t>
            </a:r>
            <a:r>
              <a:rPr b="0" lang="en-AU" sz="2400" spc="-1" strike="noStrike">
                <a:latin typeface="Arial"/>
              </a:rPr>
              <a:t>o</a:t>
            </a:r>
            <a:r>
              <a:rPr b="0" lang="en-AU" sz="2400" spc="-1" strike="noStrike">
                <a:latin typeface="Arial"/>
              </a:rPr>
              <a:t>i</a:t>
            </a:r>
            <a:r>
              <a:rPr b="0" lang="en-AU" sz="2400" spc="-1" strike="noStrike">
                <a:latin typeface="Arial"/>
              </a:rPr>
              <a:t>n</a:t>
            </a:r>
            <a:r>
              <a:rPr b="0" lang="en-AU" sz="2400" spc="-1" strike="noStrike">
                <a:latin typeface="Arial"/>
              </a:rPr>
              <a:t>t</a:t>
            </a:r>
            <a:r>
              <a:rPr b="0" lang="en-AU" sz="2400" spc="-1" strike="noStrike">
                <a:latin typeface="Arial"/>
              </a:rPr>
              <a:t>s</a:t>
            </a:r>
            <a:r>
              <a:rPr b="0" lang="en-AU" sz="2400" spc="-1" strike="noStrike">
                <a:latin typeface="Arial"/>
              </a:rPr>
              <a:t>]</a:t>
            </a:r>
            <a:endParaRPr b="0" lang="en-AU" sz="2400" spc="-1" strike="noStrike">
              <a:latin typeface="Arial"/>
            </a:endParaRPr>
          </a:p>
          <a:p>
            <a:pPr marL="216000" indent="-216000">
              <a:lnSpc>
                <a:spcPct val="100000"/>
              </a:lnSpc>
              <a:spcBef>
                <a:spcPts val="1417"/>
              </a:spcBef>
            </a:pPr>
            <a:r>
              <a:rPr b="0" lang="en-AU" sz="2400" spc="-1" strike="noStrike">
                <a:latin typeface="Arial"/>
              </a:rPr>
              <a:t>W</a:t>
            </a:r>
            <a:r>
              <a:rPr b="0" lang="en-AU" sz="2400" spc="-1" strike="noStrike">
                <a:latin typeface="Arial"/>
              </a:rPr>
              <a:t>h</a:t>
            </a:r>
            <a:r>
              <a:rPr b="0" lang="en-AU" sz="2400" spc="-1" strike="noStrike">
                <a:latin typeface="Arial"/>
              </a:rPr>
              <a:t>a</a:t>
            </a:r>
            <a:r>
              <a:rPr b="0" lang="en-AU" sz="2400" spc="-1" strike="noStrike">
                <a:latin typeface="Arial"/>
              </a:rPr>
              <a:t>t</a:t>
            </a:r>
            <a:r>
              <a:rPr b="0" lang="en-AU" sz="2400" spc="-1" strike="noStrike">
                <a:latin typeface="Arial"/>
              </a:rPr>
              <a:t> </a:t>
            </a:r>
            <a:r>
              <a:rPr b="0" lang="en-AU" sz="2400" spc="-1" strike="noStrike">
                <a:latin typeface="Arial"/>
              </a:rPr>
              <a:t>w</a:t>
            </a:r>
            <a:r>
              <a:rPr b="0" lang="en-AU" sz="2400" spc="-1" strike="noStrike">
                <a:latin typeface="Arial"/>
              </a:rPr>
              <a:t>e</a:t>
            </a:r>
            <a:r>
              <a:rPr b="0" lang="en-AU" sz="2400" spc="-1" strike="noStrike">
                <a:latin typeface="Arial"/>
              </a:rPr>
              <a:t> </a:t>
            </a:r>
            <a:r>
              <a:rPr b="0" lang="en-AU" sz="2400" spc="-1" strike="noStrike">
                <a:latin typeface="Arial"/>
              </a:rPr>
              <a:t>h</a:t>
            </a:r>
            <a:r>
              <a:rPr b="0" lang="en-AU" sz="2400" spc="-1" strike="noStrike">
                <a:latin typeface="Arial"/>
              </a:rPr>
              <a:t>o</a:t>
            </a:r>
            <a:r>
              <a:rPr b="0" lang="en-AU" sz="2400" spc="-1" strike="noStrike">
                <a:latin typeface="Arial"/>
              </a:rPr>
              <a:t>p</a:t>
            </a:r>
            <a:r>
              <a:rPr b="0" lang="en-AU" sz="2400" spc="-1" strike="noStrike">
                <a:latin typeface="Arial"/>
              </a:rPr>
              <a:t>e</a:t>
            </a:r>
            <a:r>
              <a:rPr b="0" lang="en-AU" sz="2400" spc="-1" strike="noStrike">
                <a:latin typeface="Arial"/>
              </a:rPr>
              <a:t> </a:t>
            </a:r>
            <a:r>
              <a:rPr b="0" lang="en-AU" sz="2400" spc="-1" strike="noStrike">
                <a:latin typeface="Arial"/>
              </a:rPr>
              <a:t>t</a:t>
            </a:r>
            <a:r>
              <a:rPr b="0" lang="en-AU" sz="2400" spc="-1" strike="noStrike">
                <a:latin typeface="Arial"/>
              </a:rPr>
              <a:t>o</a:t>
            </a:r>
            <a:r>
              <a:rPr b="0" lang="en-AU" sz="2400" spc="-1" strike="noStrike">
                <a:latin typeface="Arial"/>
              </a:rPr>
              <a:t> </a:t>
            </a:r>
            <a:r>
              <a:rPr b="0" lang="en-AU" sz="2400" spc="-1" strike="noStrike">
                <a:latin typeface="Arial"/>
              </a:rPr>
              <a:t>s</a:t>
            </a:r>
            <a:r>
              <a:rPr b="0" lang="en-AU" sz="2400" spc="-1" strike="noStrike">
                <a:latin typeface="Arial"/>
              </a:rPr>
              <a:t>h</a:t>
            </a:r>
            <a:r>
              <a:rPr b="0" lang="en-AU" sz="2400" spc="-1" strike="noStrike">
                <a:latin typeface="Arial"/>
              </a:rPr>
              <a:t>o</a:t>
            </a:r>
            <a:r>
              <a:rPr b="0" lang="en-AU" sz="2400" spc="-1" strike="noStrike">
                <a:latin typeface="Arial"/>
              </a:rPr>
              <a:t>w</a:t>
            </a:r>
            <a:r>
              <a:rPr b="0" lang="en-AU" sz="2400" spc="-1" strike="noStrike">
                <a:latin typeface="Arial"/>
              </a:rPr>
              <a:t> </a:t>
            </a:r>
            <a:r>
              <a:rPr b="0" lang="en-AU" sz="2400" spc="-1" strike="noStrike">
                <a:latin typeface="Arial"/>
              </a:rPr>
              <a:t>i</a:t>
            </a:r>
            <a:r>
              <a:rPr b="0" lang="en-AU" sz="2400" spc="-1" strike="noStrike">
                <a:latin typeface="Arial"/>
              </a:rPr>
              <a:t>s</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a</a:t>
            </a:r>
            <a:r>
              <a:rPr b="0" lang="en-AU" sz="2400" spc="-1" strike="noStrike">
                <a:latin typeface="Arial"/>
              </a:rPr>
              <a:t>t</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e</a:t>
            </a:r>
            <a:r>
              <a:rPr b="0" lang="en-AU" sz="2400" spc="-1" strike="noStrike">
                <a:latin typeface="Arial"/>
              </a:rPr>
              <a:t> </a:t>
            </a:r>
            <a:r>
              <a:rPr b="0" lang="en-AU" sz="2400" spc="-1" strike="noStrike">
                <a:latin typeface="Arial"/>
              </a:rPr>
              <a:t>I</a:t>
            </a:r>
            <a:r>
              <a:rPr b="0" lang="en-AU" sz="2400" spc="-1" strike="noStrike">
                <a:latin typeface="Arial"/>
              </a:rPr>
              <a:t>n</a:t>
            </a:r>
            <a:r>
              <a:rPr b="0" lang="en-AU" sz="2400" spc="-1" strike="noStrike">
                <a:latin typeface="Arial"/>
              </a:rPr>
              <a:t>n</a:t>
            </a:r>
            <a:r>
              <a:rPr b="0" lang="en-AU" sz="2400" spc="-1" strike="noStrike">
                <a:latin typeface="Arial"/>
              </a:rPr>
              <a:t>o</a:t>
            </a:r>
            <a:r>
              <a:rPr b="0" lang="en-AU" sz="2400" spc="-1" strike="noStrike">
                <a:latin typeface="Arial"/>
              </a:rPr>
              <a:t>v</a:t>
            </a:r>
            <a:r>
              <a:rPr b="0" lang="en-AU" sz="2400" spc="-1" strike="noStrike">
                <a:latin typeface="Arial"/>
              </a:rPr>
              <a:t>a</a:t>
            </a:r>
            <a:r>
              <a:rPr b="0" lang="en-AU" sz="2400" spc="-1" strike="noStrike">
                <a:latin typeface="Arial"/>
              </a:rPr>
              <a:t>t</a:t>
            </a:r>
            <a:r>
              <a:rPr b="0" lang="en-AU" sz="2400" spc="-1" strike="noStrike">
                <a:latin typeface="Arial"/>
              </a:rPr>
              <a:t>i</a:t>
            </a:r>
            <a:r>
              <a:rPr b="0" lang="en-AU" sz="2400" spc="-1" strike="noStrike">
                <a:latin typeface="Arial"/>
              </a:rPr>
              <a:t>o</a:t>
            </a:r>
            <a:r>
              <a:rPr b="0" lang="en-AU" sz="2400" spc="-1" strike="noStrike">
                <a:latin typeface="Arial"/>
              </a:rPr>
              <a:t>n</a:t>
            </a:r>
            <a:r>
              <a:rPr b="0" lang="en-AU" sz="2400" spc="-1" strike="noStrike">
                <a:latin typeface="Arial"/>
              </a:rPr>
              <a:t> </a:t>
            </a:r>
            <a:r>
              <a:rPr b="0" lang="en-AU" sz="2400" spc="-1" strike="noStrike">
                <a:latin typeface="Arial"/>
              </a:rPr>
              <a:t>C</a:t>
            </a:r>
            <a:r>
              <a:rPr b="0" lang="en-AU" sz="2400" spc="-1" strike="noStrike">
                <a:latin typeface="Arial"/>
              </a:rPr>
              <a:t>N</a:t>
            </a:r>
            <a:r>
              <a:rPr b="0" lang="en-AU" sz="2400" spc="-1" strike="noStrike">
                <a:latin typeface="Arial"/>
              </a:rPr>
              <a:t>N</a:t>
            </a:r>
            <a:r>
              <a:rPr b="0" lang="en-AU" sz="2400" spc="-1" strike="noStrike">
                <a:latin typeface="Arial"/>
              </a:rPr>
              <a:t> </a:t>
            </a:r>
            <a:r>
              <a:rPr b="0" lang="en-AU" sz="2400" spc="-1" strike="noStrike">
                <a:latin typeface="Arial"/>
              </a:rPr>
              <a:t>i</a:t>
            </a:r>
            <a:r>
              <a:rPr b="0" lang="en-AU" sz="2400" spc="-1" strike="noStrike">
                <a:latin typeface="Arial"/>
              </a:rPr>
              <a:t>s</a:t>
            </a:r>
            <a:r>
              <a:rPr b="0" lang="en-AU" sz="2400" spc="-1" strike="noStrike">
                <a:latin typeface="Arial"/>
              </a:rPr>
              <a:t> </a:t>
            </a:r>
            <a:r>
              <a:rPr b="0" lang="en-AU" sz="2400" spc="-1" strike="noStrike">
                <a:latin typeface="Arial"/>
              </a:rPr>
              <a:t>a</a:t>
            </a:r>
            <a:r>
              <a:rPr b="0" lang="en-AU" sz="2400" spc="-1" strike="noStrike">
                <a:latin typeface="Arial"/>
              </a:rPr>
              <a:t> </a:t>
            </a:r>
            <a:r>
              <a:rPr b="0" lang="en-AU" sz="2400" spc="-1" strike="noStrike">
                <a:latin typeface="Arial"/>
              </a:rPr>
              <a:t>g</a:t>
            </a:r>
            <a:r>
              <a:rPr b="0" lang="en-AU" sz="2400" spc="-1" strike="noStrike">
                <a:latin typeface="Arial"/>
              </a:rPr>
              <a:t>e</a:t>
            </a:r>
            <a:r>
              <a:rPr b="0" lang="en-AU" sz="2400" spc="-1" strike="noStrike">
                <a:latin typeface="Arial"/>
              </a:rPr>
              <a:t>n</a:t>
            </a:r>
            <a:r>
              <a:rPr b="0" lang="en-AU" sz="2400" spc="-1" strike="noStrike">
                <a:latin typeface="Arial"/>
              </a:rPr>
              <a:t>e</a:t>
            </a:r>
            <a:r>
              <a:rPr b="0" lang="en-AU" sz="2400" spc="-1" strike="noStrike">
                <a:latin typeface="Arial"/>
              </a:rPr>
              <a:t>r</a:t>
            </a:r>
            <a:r>
              <a:rPr b="0" lang="en-AU" sz="2400" spc="-1" strike="noStrike">
                <a:latin typeface="Arial"/>
              </a:rPr>
              <a:t>a</a:t>
            </a:r>
            <a:r>
              <a:rPr b="0" lang="en-AU" sz="2400" spc="-1" strike="noStrike">
                <a:latin typeface="Arial"/>
              </a:rPr>
              <a:t>l</a:t>
            </a:r>
            <a:r>
              <a:rPr b="0" lang="en-AU" sz="2400" spc="-1" strike="noStrike">
                <a:latin typeface="Arial"/>
              </a:rPr>
              <a:t> </a:t>
            </a:r>
            <a:r>
              <a:rPr b="0" lang="en-AU" sz="2400" spc="-1" strike="noStrike">
                <a:latin typeface="Arial"/>
              </a:rPr>
              <a:t>f</a:t>
            </a:r>
            <a:r>
              <a:rPr b="0" lang="en-AU" sz="2400" spc="-1" strike="noStrike">
                <a:latin typeface="Arial"/>
              </a:rPr>
              <a:t>r</a:t>
            </a:r>
            <a:r>
              <a:rPr b="0" lang="en-AU" sz="2400" spc="-1" strike="noStrike">
                <a:latin typeface="Arial"/>
              </a:rPr>
              <a:t>a</a:t>
            </a:r>
            <a:r>
              <a:rPr b="0" lang="en-AU" sz="2400" spc="-1" strike="noStrike">
                <a:latin typeface="Arial"/>
              </a:rPr>
              <a:t>m</a:t>
            </a:r>
            <a:r>
              <a:rPr b="0" lang="en-AU" sz="2400" spc="-1" strike="noStrike">
                <a:latin typeface="Arial"/>
              </a:rPr>
              <a:t>e</a:t>
            </a:r>
            <a:r>
              <a:rPr b="0" lang="en-AU" sz="2400" spc="-1" strike="noStrike">
                <a:latin typeface="Arial"/>
              </a:rPr>
              <a:t>w</a:t>
            </a:r>
            <a:r>
              <a:rPr b="0" lang="en-AU" sz="2400" spc="-1" strike="noStrike">
                <a:latin typeface="Arial"/>
              </a:rPr>
              <a:t>o</a:t>
            </a:r>
            <a:r>
              <a:rPr b="0" lang="en-AU" sz="2400" spc="-1" strike="noStrike">
                <a:latin typeface="Arial"/>
              </a:rPr>
              <a:t>r</a:t>
            </a:r>
            <a:r>
              <a:rPr b="0" lang="en-AU" sz="2400" spc="-1" strike="noStrike">
                <a:latin typeface="Arial"/>
              </a:rPr>
              <a:t>k</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a</a:t>
            </a:r>
            <a:r>
              <a:rPr b="0" lang="en-AU" sz="2400" spc="-1" strike="noStrike">
                <a:latin typeface="Arial"/>
              </a:rPr>
              <a:t>t</a:t>
            </a:r>
            <a:r>
              <a:rPr b="0" lang="en-AU" sz="2400" spc="-1" strike="noStrike">
                <a:latin typeface="Arial"/>
              </a:rPr>
              <a:t> </a:t>
            </a:r>
            <a:r>
              <a:rPr b="0" lang="en-AU" sz="2400" spc="-1" strike="noStrike">
                <a:latin typeface="Arial"/>
              </a:rPr>
              <a:t>c</a:t>
            </a:r>
            <a:r>
              <a:rPr b="0" lang="en-AU" sz="2400" spc="-1" strike="noStrike">
                <a:latin typeface="Arial"/>
              </a:rPr>
              <a:t>a</a:t>
            </a:r>
            <a:r>
              <a:rPr b="0" lang="en-AU" sz="2400" spc="-1" strike="noStrike">
                <a:latin typeface="Arial"/>
              </a:rPr>
              <a:t>n</a:t>
            </a:r>
            <a:r>
              <a:rPr b="0" lang="en-AU" sz="2400" spc="-1" strike="noStrike">
                <a:latin typeface="Arial"/>
              </a:rPr>
              <a:t> </a:t>
            </a:r>
            <a:r>
              <a:rPr b="0" lang="en-AU" sz="2400" spc="-1" strike="noStrike">
                <a:latin typeface="Arial"/>
              </a:rPr>
              <a:t>b</a:t>
            </a:r>
            <a:r>
              <a:rPr b="0" lang="en-AU" sz="2400" spc="-1" strike="noStrike">
                <a:latin typeface="Arial"/>
              </a:rPr>
              <a:t>e</a:t>
            </a:r>
            <a:r>
              <a:rPr b="0" lang="en-AU" sz="2400" spc="-1" strike="noStrike">
                <a:latin typeface="Arial"/>
              </a:rPr>
              <a:t> </a:t>
            </a:r>
            <a:r>
              <a:rPr b="0" lang="en-AU" sz="2400" spc="-1" strike="noStrike">
                <a:latin typeface="Arial"/>
              </a:rPr>
              <a:t>a</a:t>
            </a:r>
            <a:r>
              <a:rPr b="0" lang="en-AU" sz="2400" spc="-1" strike="noStrike">
                <a:latin typeface="Arial"/>
              </a:rPr>
              <a:t>p</a:t>
            </a:r>
            <a:r>
              <a:rPr b="0" lang="en-AU" sz="2400" spc="-1" strike="noStrike">
                <a:latin typeface="Arial"/>
              </a:rPr>
              <a:t>p</a:t>
            </a:r>
            <a:r>
              <a:rPr b="0" lang="en-AU" sz="2400" spc="-1" strike="noStrike">
                <a:latin typeface="Arial"/>
              </a:rPr>
              <a:t>l</a:t>
            </a:r>
            <a:r>
              <a:rPr b="0" lang="en-AU" sz="2400" spc="-1" strike="noStrike">
                <a:latin typeface="Arial"/>
              </a:rPr>
              <a:t>i</a:t>
            </a:r>
            <a:r>
              <a:rPr b="0" lang="en-AU" sz="2400" spc="-1" strike="noStrike">
                <a:latin typeface="Arial"/>
              </a:rPr>
              <a:t>e</a:t>
            </a:r>
            <a:r>
              <a:rPr b="0" lang="en-AU" sz="2400" spc="-1" strike="noStrike">
                <a:latin typeface="Arial"/>
              </a:rPr>
              <a:t>d</a:t>
            </a:r>
            <a:r>
              <a:rPr b="0" lang="en-AU" sz="2400" spc="-1" strike="noStrike">
                <a:latin typeface="Arial"/>
              </a:rPr>
              <a:t> </a:t>
            </a:r>
            <a:r>
              <a:rPr b="0" lang="en-AU" sz="2400" spc="-1" strike="noStrike">
                <a:latin typeface="Arial"/>
              </a:rPr>
              <a:t>t</a:t>
            </a:r>
            <a:r>
              <a:rPr b="0" lang="en-AU" sz="2400" spc="-1" strike="noStrike">
                <a:latin typeface="Arial"/>
              </a:rPr>
              <a:t>o</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i</a:t>
            </a:r>
            <a:r>
              <a:rPr b="0" lang="en-AU" sz="2400" spc="-1" strike="noStrike">
                <a:latin typeface="Arial"/>
              </a:rPr>
              <a:t>s</a:t>
            </a:r>
            <a:r>
              <a:rPr b="0" lang="en-AU" sz="2400" spc="-1" strike="noStrike">
                <a:latin typeface="Arial"/>
              </a:rPr>
              <a:t> </a:t>
            </a:r>
            <a:r>
              <a:rPr b="0" lang="en-AU" sz="2400" spc="-1" strike="noStrike">
                <a:latin typeface="Arial"/>
              </a:rPr>
              <a:t>p</a:t>
            </a:r>
            <a:r>
              <a:rPr b="0" lang="en-AU" sz="2400" spc="-1" strike="noStrike">
                <a:latin typeface="Arial"/>
              </a:rPr>
              <a:t>r</a:t>
            </a:r>
            <a:r>
              <a:rPr b="0" lang="en-AU" sz="2400" spc="-1" strike="noStrike">
                <a:latin typeface="Arial"/>
              </a:rPr>
              <a:t>o</a:t>
            </a:r>
            <a:r>
              <a:rPr b="0" lang="en-AU" sz="2400" spc="-1" strike="noStrike">
                <a:latin typeface="Arial"/>
              </a:rPr>
              <a:t>b</a:t>
            </a:r>
            <a:r>
              <a:rPr b="0" lang="en-AU" sz="2400" spc="-1" strike="noStrike">
                <a:latin typeface="Arial"/>
              </a:rPr>
              <a:t>l</a:t>
            </a:r>
            <a:r>
              <a:rPr b="0" lang="en-AU" sz="2400" spc="-1" strike="noStrike">
                <a:latin typeface="Arial"/>
              </a:rPr>
              <a:t>e</a:t>
            </a:r>
            <a:r>
              <a:rPr b="0" lang="en-AU" sz="2400" spc="-1" strike="noStrike">
                <a:latin typeface="Arial"/>
              </a:rPr>
              <a:t>m</a:t>
            </a:r>
            <a:r>
              <a:rPr b="0" lang="en-AU" sz="2400" spc="-1" strike="noStrike">
                <a:latin typeface="Arial"/>
              </a:rPr>
              <a:t> </a:t>
            </a:r>
            <a:r>
              <a:rPr b="0" lang="en-AU" sz="2400" spc="-1" strike="noStrike">
                <a:latin typeface="Arial"/>
              </a:rPr>
              <a:t>t</a:t>
            </a:r>
            <a:r>
              <a:rPr b="0" lang="en-AU" sz="2400" spc="-1" strike="noStrike">
                <a:latin typeface="Arial"/>
              </a:rPr>
              <a:t>o</a:t>
            </a:r>
            <a:r>
              <a:rPr b="0" lang="en-AU" sz="2400" spc="-1" strike="noStrike">
                <a:latin typeface="Arial"/>
              </a:rPr>
              <a:t> </a:t>
            </a:r>
            <a:r>
              <a:rPr b="0" lang="en-AU" sz="2400" spc="-1" strike="noStrike">
                <a:latin typeface="Arial"/>
              </a:rPr>
              <a:t>i</a:t>
            </a:r>
            <a:r>
              <a:rPr b="0" lang="en-AU" sz="2400" spc="-1" strike="noStrike">
                <a:latin typeface="Arial"/>
              </a:rPr>
              <a:t>m</a:t>
            </a:r>
            <a:r>
              <a:rPr b="0" lang="en-AU" sz="2400" spc="-1" strike="noStrike">
                <a:latin typeface="Arial"/>
              </a:rPr>
              <a:t>p</a:t>
            </a:r>
            <a:r>
              <a:rPr b="0" lang="en-AU" sz="2400" spc="-1" strike="noStrike">
                <a:latin typeface="Arial"/>
              </a:rPr>
              <a:t>r</a:t>
            </a:r>
            <a:r>
              <a:rPr b="0" lang="en-AU" sz="2400" spc="-1" strike="noStrike">
                <a:latin typeface="Arial"/>
              </a:rPr>
              <a:t>o</a:t>
            </a:r>
            <a:r>
              <a:rPr b="0" lang="en-AU" sz="2400" spc="-1" strike="noStrike">
                <a:latin typeface="Arial"/>
              </a:rPr>
              <a:t>v</a:t>
            </a:r>
            <a:r>
              <a:rPr b="0" lang="en-AU" sz="2400" spc="-1" strike="noStrike">
                <a:latin typeface="Arial"/>
              </a:rPr>
              <a:t>e</a:t>
            </a:r>
            <a:r>
              <a:rPr b="0" lang="en-AU" sz="2400" spc="-1" strike="noStrike">
                <a:latin typeface="Arial"/>
              </a:rPr>
              <a:t> </a:t>
            </a:r>
            <a:r>
              <a:rPr b="0" lang="en-AU" sz="2400" spc="-1" strike="noStrike">
                <a:latin typeface="Arial"/>
              </a:rPr>
              <a:t>t</a:t>
            </a:r>
            <a:r>
              <a:rPr b="0" lang="en-AU" sz="2400" spc="-1" strike="noStrike">
                <a:latin typeface="Arial"/>
              </a:rPr>
              <a:t>h</a:t>
            </a:r>
            <a:r>
              <a:rPr b="0" lang="en-AU" sz="2400" spc="-1" strike="noStrike">
                <a:latin typeface="Arial"/>
              </a:rPr>
              <a:t>e</a:t>
            </a:r>
            <a:r>
              <a:rPr b="0" lang="en-AU" sz="2400" spc="-1" strike="noStrike">
                <a:latin typeface="Arial"/>
              </a:rPr>
              <a:t> </a:t>
            </a:r>
            <a:r>
              <a:rPr b="0" lang="en-AU" sz="2400" spc="-1" strike="noStrike">
                <a:latin typeface="Arial"/>
              </a:rPr>
              <a:t>i</a:t>
            </a:r>
            <a:r>
              <a:rPr b="0" lang="en-AU" sz="2400" spc="-1" strike="noStrike">
                <a:latin typeface="Arial"/>
              </a:rPr>
              <a:t>n</a:t>
            </a:r>
            <a:r>
              <a:rPr b="0" lang="en-AU" sz="2400" spc="-1" strike="noStrike">
                <a:latin typeface="Arial"/>
              </a:rPr>
              <a:t>i</a:t>
            </a:r>
            <a:r>
              <a:rPr b="0" lang="en-AU" sz="2400" spc="-1" strike="noStrike">
                <a:latin typeface="Arial"/>
              </a:rPr>
              <a:t>t</a:t>
            </a:r>
            <a:r>
              <a:rPr b="0" lang="en-AU" sz="2400" spc="-1" strike="noStrike">
                <a:latin typeface="Arial"/>
              </a:rPr>
              <a:t>i</a:t>
            </a:r>
            <a:r>
              <a:rPr b="0" lang="en-AU" sz="2400" spc="-1" strike="noStrike">
                <a:latin typeface="Arial"/>
              </a:rPr>
              <a:t>a</a:t>
            </a:r>
            <a:r>
              <a:rPr b="0" lang="en-AU" sz="2400" spc="-1" strike="noStrike">
                <a:latin typeface="Arial"/>
              </a:rPr>
              <a:t>l</a:t>
            </a:r>
            <a:r>
              <a:rPr b="0" lang="en-AU" sz="2400" spc="-1" strike="noStrike">
                <a:latin typeface="Arial"/>
              </a:rPr>
              <a:t> </a:t>
            </a:r>
            <a:r>
              <a:rPr b="0" lang="en-AU" sz="2400" spc="-1" strike="noStrike">
                <a:latin typeface="Arial"/>
              </a:rPr>
              <a:t>s</a:t>
            </a:r>
            <a:r>
              <a:rPr b="0" lang="en-AU" sz="2400" spc="-1" strike="noStrike">
                <a:latin typeface="Arial"/>
              </a:rPr>
              <a:t>t</a:t>
            </a:r>
            <a:r>
              <a:rPr b="0" lang="en-AU" sz="2400" spc="-1" strike="noStrike">
                <a:latin typeface="Arial"/>
              </a:rPr>
              <a:t>a</a:t>
            </a:r>
            <a:r>
              <a:rPr b="0" lang="en-AU" sz="2400" spc="-1" strike="noStrike">
                <a:latin typeface="Arial"/>
              </a:rPr>
              <a:t>t</a:t>
            </a:r>
            <a:r>
              <a:rPr b="0" lang="en-AU" sz="2400" spc="-1" strike="noStrike">
                <a:latin typeface="Arial"/>
              </a:rPr>
              <a:t>e</a:t>
            </a:r>
            <a:r>
              <a:rPr b="0" lang="en-AU" sz="2400" spc="-1" strike="noStrike">
                <a:latin typeface="Arial"/>
              </a:rPr>
              <a:t> </a:t>
            </a:r>
            <a:r>
              <a:rPr b="0" lang="en-AU" sz="2400" spc="-1" strike="noStrike">
                <a:latin typeface="Arial"/>
              </a:rPr>
              <a:t>e</a:t>
            </a:r>
            <a:r>
              <a:rPr b="0" lang="en-AU" sz="2400" spc="-1" strike="noStrike">
                <a:latin typeface="Arial"/>
              </a:rPr>
              <a:t>s</a:t>
            </a:r>
            <a:r>
              <a:rPr b="0" lang="en-AU" sz="2400" spc="-1" strike="noStrike">
                <a:latin typeface="Arial"/>
              </a:rPr>
              <a:t>t</a:t>
            </a:r>
            <a:r>
              <a:rPr b="0" lang="en-AU" sz="2400" spc="-1" strike="noStrike">
                <a:latin typeface="Arial"/>
              </a:rPr>
              <a:t>i</a:t>
            </a:r>
            <a:r>
              <a:rPr b="0" lang="en-AU" sz="2400" spc="-1" strike="noStrike">
                <a:latin typeface="Arial"/>
              </a:rPr>
              <a:t>m</a:t>
            </a:r>
            <a:r>
              <a:rPr b="0" lang="en-AU" sz="2400" spc="-1" strike="noStrike">
                <a:latin typeface="Arial"/>
              </a:rPr>
              <a:t>a</a:t>
            </a:r>
            <a:r>
              <a:rPr b="0" lang="en-AU" sz="2400" spc="-1" strike="noStrike">
                <a:latin typeface="Arial"/>
              </a:rPr>
              <a:t>t</a:t>
            </a:r>
            <a:r>
              <a:rPr b="0" lang="en-AU" sz="2400" spc="-1" strike="noStrike">
                <a:latin typeface="Arial"/>
              </a:rPr>
              <a:t>e</a:t>
            </a:r>
            <a:r>
              <a:rPr b="0" lang="en-AU" sz="2400" spc="-1" strike="noStrike">
                <a:latin typeface="Arial"/>
              </a:rPr>
              <a:t>.</a:t>
            </a:r>
            <a:endParaRPr b="0" lang="en-AU" sz="24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6" name="PlaceHolder 1"/>
          <p:cNvSpPr>
            <a:spLocks noGrp="1"/>
          </p:cNvSpPr>
          <p:nvPr>
            <p:ph type="sldImg"/>
          </p:nvPr>
        </p:nvSpPr>
        <p:spPr>
          <a:xfrm>
            <a:off x="216000" y="812520"/>
            <a:ext cx="7127280" cy="4008960"/>
          </a:xfrm>
          <a:prstGeom prst="rect">
            <a:avLst/>
          </a:prstGeom>
        </p:spPr>
      </p:sp>
      <p:sp>
        <p:nvSpPr>
          <p:cNvPr id="2847"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The next section is the main body of the talk, which focuses on applying the idea of the Innovation CNN to the offline estimation problem of object pose estimation from a single RGB image.</a:t>
            </a:r>
            <a:endParaRPr b="0" lang="en-AU" sz="2000" spc="-1" strike="noStrike">
              <a:latin typeface="Arial"/>
            </a:endParaRPr>
          </a:p>
          <a:p>
            <a:endParaRPr b="0" lang="en-AU" sz="2000" spc="-1" strike="noStrike">
              <a:latin typeface="Arial"/>
            </a:endParaRPr>
          </a:p>
          <a:p>
            <a:r>
              <a:rPr b="0" lang="en-AU" sz="2000" spc="-1" strike="noStrike">
                <a:latin typeface="Arial"/>
              </a:rPr>
              <a:t>This is work conducted in collaboration with Xin and Zheyu, to whom I am very grateful.</a:t>
            </a:r>
            <a:endParaRPr b="0" lang="en-AU"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PlaceHolder 1"/>
          <p:cNvSpPr>
            <a:spLocks noGrp="1"/>
          </p:cNvSpPr>
          <p:nvPr>
            <p:ph type="sldImg"/>
          </p:nvPr>
        </p:nvSpPr>
        <p:spPr>
          <a:xfrm>
            <a:off x="216000" y="812520"/>
            <a:ext cx="7127280" cy="4008960"/>
          </a:xfrm>
          <a:prstGeom prst="rect">
            <a:avLst/>
          </a:prstGeom>
        </p:spPr>
      </p:sp>
      <p:sp>
        <p:nvSpPr>
          <p:cNvPr id="2849"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I’m going to start by giving a brief overview of the problem of object pose estimation</a:t>
            </a:r>
            <a:endParaRPr b="0" lang="en-AU" sz="2000" spc="-1" strike="noStrike">
              <a:latin typeface="Arial"/>
            </a:endParaRPr>
          </a:p>
          <a:p>
            <a:endParaRPr b="0" lang="en-AU" sz="2000" spc="-1" strike="noStrike">
              <a:latin typeface="Arial"/>
            </a:endParaRPr>
          </a:p>
          <a:p>
            <a:r>
              <a:rPr b="0" lang="en-AU" sz="2000" spc="-1" strike="noStrike">
                <a:latin typeface="Arial"/>
              </a:rPr>
              <a:t>The problem: estimating the rotation and translation of a given object with respect to reference frame of the camera.</a:t>
            </a:r>
            <a:endParaRPr b="0" lang="en-AU" sz="2000" spc="-1" strike="noStrike">
              <a:latin typeface="Arial"/>
            </a:endParaRPr>
          </a:p>
          <a:p>
            <a:endParaRPr b="0" lang="en-AU" sz="2000" spc="-1" strike="noStrike">
              <a:latin typeface="Arial"/>
            </a:endParaRPr>
          </a:p>
          <a:p>
            <a:r>
              <a:rPr b="0" lang="en-AU" sz="2000" spc="-1" strike="noStrike">
                <a:latin typeface="Arial"/>
              </a:rPr>
              <a:t>Estimation from an RGB image, rather than depth, is of interest because of depth camera limitations such as frame rate, field of view, resolution, depth range, and environmental constraints such as lighting.</a:t>
            </a:r>
            <a:endParaRPr b="0" lang="en-AU"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0" name="PlaceHolder 1"/>
          <p:cNvSpPr>
            <a:spLocks noGrp="1"/>
          </p:cNvSpPr>
          <p:nvPr>
            <p:ph type="sldImg"/>
          </p:nvPr>
        </p:nvSpPr>
        <p:spPr>
          <a:xfrm>
            <a:off x="216000" y="812520"/>
            <a:ext cx="7127280" cy="4008960"/>
          </a:xfrm>
          <a:prstGeom prst="rect">
            <a:avLst/>
          </a:prstGeom>
        </p:spPr>
      </p:sp>
      <p:sp>
        <p:nvSpPr>
          <p:cNvPr id="2851"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a:t>
            </a:r>
            <a:r>
              <a:rPr b="0" lang="en-AU" sz="2000" spc="-1" strike="noStrike">
                <a:latin typeface="Arial"/>
              </a:rPr>
              <a:t>r</a:t>
            </a:r>
            <a:r>
              <a:rPr b="0" lang="en-AU" sz="2000" spc="-1" strike="noStrike">
                <a:latin typeface="Arial"/>
              </a:rPr>
              <a:t>e</a:t>
            </a:r>
            <a:r>
              <a:rPr b="0" lang="en-AU" sz="2000" spc="-1" strike="noStrike">
                <a:latin typeface="Arial"/>
              </a:rPr>
              <a:t>a</a:t>
            </a:r>
            <a:r>
              <a:rPr b="0" lang="en-AU" sz="2000" spc="-1" strike="noStrike">
                <a:latin typeface="Arial"/>
              </a:rPr>
              <a:t>d</a:t>
            </a:r>
            <a:r>
              <a:rPr b="0" lang="en-AU" sz="2000" spc="-1" strike="noStrike">
                <a:latin typeface="Arial"/>
              </a:rPr>
              <a:t> </a:t>
            </a:r>
            <a:r>
              <a:rPr b="0" lang="en-AU" sz="2000" spc="-1" strike="noStrike">
                <a:latin typeface="Arial"/>
              </a:rPr>
              <a:t>s</a:t>
            </a:r>
            <a:r>
              <a:rPr b="0" lang="en-AU" sz="2000" spc="-1" strike="noStrike">
                <a:latin typeface="Arial"/>
              </a:rPr>
              <a:t>l</a:t>
            </a:r>
            <a:r>
              <a:rPr b="0" lang="en-AU" sz="2000" spc="-1" strike="noStrike">
                <a:latin typeface="Arial"/>
              </a:rPr>
              <a:t>i</a:t>
            </a:r>
            <a:r>
              <a:rPr b="0" lang="en-AU" sz="2000" spc="-1" strike="noStrike">
                <a:latin typeface="Arial"/>
              </a:rPr>
              <a:t>d</a:t>
            </a:r>
            <a:r>
              <a:rPr b="0" lang="en-AU" sz="2000" spc="-1" strike="noStrike">
                <a:latin typeface="Arial"/>
              </a:rPr>
              <a:t>e</a:t>
            </a:r>
            <a:r>
              <a:rPr b="0" lang="en-AU" sz="2000" spc="-1" strike="noStrike">
                <a:latin typeface="Arial"/>
              </a:rPr>
              <a:t>]</a:t>
            </a:r>
            <a:endParaRPr b="0" lang="en-AU" sz="2000" spc="-1" strike="noStrike">
              <a:latin typeface="Arial"/>
            </a:endParaRPr>
          </a:p>
          <a:p>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f</a:t>
            </a:r>
            <a:r>
              <a:rPr b="0" lang="en-AU" sz="2000" spc="-1" strike="noStrike">
                <a:latin typeface="Arial"/>
              </a:rPr>
              <a:t>r</a:t>
            </a:r>
            <a:r>
              <a:rPr b="0" lang="en-AU" sz="2000" spc="-1" strike="noStrike">
                <a:latin typeface="Arial"/>
              </a:rPr>
              <a:t>o</a:t>
            </a:r>
            <a:r>
              <a:rPr b="0" lang="en-AU" sz="2000" spc="-1" strike="noStrike">
                <a:latin typeface="Arial"/>
              </a:rPr>
              <a:t>m</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m</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d</a:t>
            </a:r>
            <a:r>
              <a:rPr b="0" lang="en-AU" sz="2000" spc="-1" strike="noStrike">
                <a:latin typeface="Arial"/>
              </a:rPr>
              <a:t>a</a:t>
            </a:r>
            <a:r>
              <a:rPr b="0" lang="en-AU" sz="2000" spc="-1" strike="noStrike">
                <a:latin typeface="Arial"/>
              </a:rPr>
              <a:t>t</a:t>
            </a:r>
            <a:r>
              <a:rPr b="0" lang="en-AU" sz="2000" spc="-1" strike="noStrike">
                <a:latin typeface="Arial"/>
              </a:rPr>
              <a:t>a</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a:t>
            </a:r>
            <a:endParaRPr b="0" lang="en-AU" sz="2000" spc="-1" strike="noStrike">
              <a:latin typeface="Arial"/>
            </a:endParaRPr>
          </a:p>
          <a:p>
            <a:r>
              <a:rPr b="0" lang="en-AU" sz="2000" spc="-1" strike="noStrike">
                <a:latin typeface="Arial"/>
              </a:rPr>
              <a:t>S</a:t>
            </a:r>
            <a:r>
              <a:rPr b="0" lang="en-AU" sz="2000" spc="-1" strike="noStrike">
                <a:latin typeface="Arial"/>
              </a:rPr>
              <a:t>o</a:t>
            </a:r>
            <a:r>
              <a:rPr b="0" lang="en-AU" sz="2000" spc="-1" strike="noStrike">
                <a:latin typeface="Arial"/>
              </a:rPr>
              <a:t>m</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s</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c</a:t>
            </a:r>
            <a:r>
              <a:rPr b="0" lang="en-AU" sz="2000" spc="-1" strike="noStrike">
                <a:latin typeface="Arial"/>
              </a:rPr>
              <a:t>a</a:t>
            </a:r>
            <a:r>
              <a:rPr b="0" lang="en-AU" sz="2000" spc="-1" strike="noStrike">
                <a:latin typeface="Arial"/>
              </a:rPr>
              <a:t>t</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m</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s</a:t>
            </a:r>
            <a:r>
              <a:rPr b="0" lang="en-AU" sz="2000" spc="-1" strike="noStrike">
                <a:latin typeface="Arial"/>
              </a:rPr>
              <a:t>i</a:t>
            </a:r>
            <a:r>
              <a:rPr b="0" lang="en-AU" sz="2000" spc="-1" strike="noStrike">
                <a:latin typeface="Arial"/>
              </a:rPr>
              <a:t>m</a:t>
            </a:r>
            <a:r>
              <a:rPr b="0" lang="en-AU" sz="2000" spc="-1" strike="noStrike">
                <a:latin typeface="Arial"/>
              </a:rPr>
              <a:t>p</a:t>
            </a:r>
            <a:r>
              <a:rPr b="0" lang="en-AU" sz="2000" spc="-1" strike="noStrike">
                <a:latin typeface="Arial"/>
              </a:rPr>
              <a:t>l</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s</a:t>
            </a:r>
            <a:r>
              <a:rPr b="0" lang="en-AU" sz="2000" spc="-1" strike="noStrike">
                <a:latin typeface="Arial"/>
              </a:rPr>
              <a:t> </a:t>
            </a:r>
            <a:r>
              <a:rPr b="0" lang="en-AU" sz="2000" spc="-1" strike="noStrike">
                <a:latin typeface="Arial"/>
              </a:rPr>
              <a:t>s</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b</a:t>
            </a:r>
            <a:r>
              <a:rPr b="0" lang="en-AU" sz="2000" spc="-1" strike="noStrike">
                <a:latin typeface="Arial"/>
              </a:rPr>
              <a:t>o</a:t>
            </a:r>
            <a:r>
              <a:rPr b="0" lang="en-AU" sz="2000" spc="-1" strike="noStrike">
                <a:latin typeface="Arial"/>
              </a:rPr>
              <a:t>w</a:t>
            </a:r>
            <a:r>
              <a:rPr b="0" lang="en-AU" sz="2000" spc="-1" strike="noStrike">
                <a:latin typeface="Arial"/>
              </a:rPr>
              <a:t>l</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x</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s</a:t>
            </a:r>
            <a:r>
              <a:rPr b="0" lang="en-AU" sz="2000" spc="-1" strike="noStrike">
                <a:latin typeface="Arial"/>
              </a:rPr>
              <a:t>y</a:t>
            </a:r>
            <a:r>
              <a:rPr b="0" lang="en-AU" sz="2000" spc="-1" strike="noStrike">
                <a:latin typeface="Arial"/>
              </a:rPr>
              <a:t>m</a:t>
            </a:r>
            <a:r>
              <a:rPr b="0" lang="en-AU" sz="2000" spc="-1" strike="noStrike">
                <a:latin typeface="Arial"/>
              </a:rPr>
              <a:t>m</a:t>
            </a:r>
            <a:r>
              <a:rPr b="0" lang="en-AU" sz="2000" spc="-1" strike="noStrike">
                <a:latin typeface="Arial"/>
              </a:rPr>
              <a:t>e</a:t>
            </a:r>
            <a:r>
              <a:rPr b="0" lang="en-AU" sz="2000" spc="-1" strike="noStrike">
                <a:latin typeface="Arial"/>
              </a:rPr>
              <a:t>t</a:t>
            </a:r>
            <a:r>
              <a:rPr b="0" lang="en-AU" sz="2000" spc="-1" strike="noStrike">
                <a:latin typeface="Arial"/>
              </a:rPr>
              <a:t>r</a:t>
            </a:r>
            <a:r>
              <a:rPr b="0" lang="en-AU" sz="2000" spc="-1" strike="noStrike">
                <a:latin typeface="Arial"/>
              </a:rPr>
              <a:t>y</a:t>
            </a:r>
            <a:r>
              <a:rPr b="0" lang="en-AU" sz="2000" spc="-1" strike="noStrike">
                <a:latin typeface="Arial"/>
              </a:rPr>
              <a:t>.</a:t>
            </a:r>
            <a:endParaRPr b="0" lang="en-AU" sz="2000" spc="-1" strike="noStrike">
              <a:latin typeface="Arial"/>
            </a:endParaRPr>
          </a:p>
          <a:p>
            <a:r>
              <a:rPr b="0" lang="en-AU" sz="2000" spc="-1" strike="noStrike">
                <a:latin typeface="Arial"/>
              </a:rPr>
              <a:t>I</a:t>
            </a:r>
            <a:r>
              <a:rPr b="0" lang="en-AU" sz="2000" spc="-1" strike="noStrike">
                <a:latin typeface="Arial"/>
              </a:rPr>
              <a:t>t</a:t>
            </a:r>
            <a:r>
              <a:rPr b="0" lang="en-AU" sz="2000" spc="-1" strike="noStrike">
                <a:latin typeface="Arial"/>
              </a:rPr>
              <a:t>’</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s</a:t>
            </a:r>
            <a:r>
              <a:rPr b="0" lang="en-AU" sz="2000" spc="-1" strike="noStrike">
                <a:latin typeface="Arial"/>
              </a:rPr>
              <a:t>o</a:t>
            </a:r>
            <a:r>
              <a:rPr b="0" lang="en-AU" sz="2000" spc="-1" strike="noStrike">
                <a:latin typeface="Arial"/>
              </a:rPr>
              <a:t> </a:t>
            </a:r>
            <a:r>
              <a:rPr b="0" lang="en-AU" sz="2000" spc="-1" strike="noStrike">
                <a:latin typeface="Arial"/>
              </a:rPr>
              <a:t>c</a:t>
            </a:r>
            <a:r>
              <a:rPr b="0" lang="en-AU" sz="2000" spc="-1" strike="noStrike">
                <a:latin typeface="Arial"/>
              </a:rPr>
              <a:t>h</a:t>
            </a:r>
            <a:r>
              <a:rPr b="0" lang="en-AU" sz="2000" spc="-1" strike="noStrike">
                <a:latin typeface="Arial"/>
              </a:rPr>
              <a:t>a</a:t>
            </a:r>
            <a:r>
              <a:rPr b="0" lang="en-AU" sz="2000" spc="-1" strike="noStrike">
                <a:latin typeface="Arial"/>
              </a:rPr>
              <a:t>l</a:t>
            </a:r>
            <a:r>
              <a:rPr b="0" lang="en-AU" sz="2000" spc="-1" strike="noStrike">
                <a:latin typeface="Arial"/>
              </a:rPr>
              <a:t>l</a:t>
            </a:r>
            <a:r>
              <a:rPr b="0" lang="en-AU" sz="2000" spc="-1" strike="noStrike">
                <a:latin typeface="Arial"/>
              </a:rPr>
              <a:t>e</a:t>
            </a:r>
            <a:r>
              <a:rPr b="0" lang="en-AU" sz="2000" spc="-1" strike="noStrike">
                <a:latin typeface="Arial"/>
              </a:rPr>
              <a:t>n</a:t>
            </a:r>
            <a:r>
              <a:rPr b="0" lang="en-AU" sz="2000" spc="-1" strike="noStrike">
                <a:latin typeface="Arial"/>
              </a:rPr>
              <a:t>g</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c</a:t>
            </a:r>
            <a:r>
              <a:rPr b="0" lang="en-AU" sz="2000" spc="-1" strike="noStrike">
                <a:latin typeface="Arial"/>
              </a:rPr>
              <a:t>a</a:t>
            </a:r>
            <a:r>
              <a:rPr b="0" lang="en-AU" sz="2000" spc="-1" strike="noStrike">
                <a:latin typeface="Arial"/>
              </a:rPr>
              <a:t>u</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f</a:t>
            </a:r>
            <a:r>
              <a:rPr b="0" lang="en-AU" sz="2000" spc="-1" strike="noStrike">
                <a:latin typeface="Arial"/>
              </a:rPr>
              <a:t>a</a:t>
            </a:r>
            <a:r>
              <a:rPr b="0" lang="en-AU" sz="2000" spc="-1" strike="noStrike">
                <a:latin typeface="Arial"/>
              </a:rPr>
              <a:t>c</a:t>
            </a:r>
            <a:r>
              <a:rPr b="0" lang="en-AU" sz="2000" spc="-1" strike="noStrike">
                <a:latin typeface="Arial"/>
              </a:rPr>
              <a:t>t</a:t>
            </a:r>
            <a:r>
              <a:rPr b="0" lang="en-AU" sz="2000" spc="-1" strike="noStrike">
                <a:latin typeface="Arial"/>
              </a:rPr>
              <a:t>o</a:t>
            </a:r>
            <a:r>
              <a:rPr b="0" lang="en-AU" sz="2000" spc="-1" strike="noStrike">
                <a:latin typeface="Arial"/>
              </a:rPr>
              <a:t>r</a:t>
            </a:r>
            <a:r>
              <a:rPr b="0" lang="en-AU" sz="2000" spc="-1" strike="noStrike">
                <a:latin typeface="Arial"/>
              </a:rPr>
              <a:t>s</a:t>
            </a:r>
            <a:r>
              <a:rPr b="0" lang="en-AU" sz="2000" spc="-1" strike="noStrike">
                <a:latin typeface="Arial"/>
              </a:rPr>
              <a:t> </a:t>
            </a:r>
            <a:r>
              <a:rPr b="0" lang="en-AU" sz="2000" spc="-1" strike="noStrike">
                <a:latin typeface="Arial"/>
              </a:rPr>
              <a:t>s</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l</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v</a:t>
            </a:r>
            <a:r>
              <a:rPr b="0" lang="en-AU" sz="2000" spc="-1" strike="noStrike">
                <a:latin typeface="Arial"/>
              </a:rPr>
              <a:t>a</a:t>
            </a:r>
            <a:r>
              <a:rPr b="0" lang="en-AU" sz="2000" spc="-1" strike="noStrike">
                <a:latin typeface="Arial"/>
              </a:rPr>
              <a:t>r</a:t>
            </a:r>
            <a:r>
              <a:rPr b="0" lang="en-AU" sz="2000" spc="-1" strike="noStrike">
                <a:latin typeface="Arial"/>
              </a:rPr>
              <a:t>i</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o</a:t>
            </a:r>
            <a:r>
              <a:rPr b="0" lang="en-AU" sz="2000" spc="-1" strike="noStrike">
                <a:latin typeface="Arial"/>
              </a:rPr>
              <a:t>c</a:t>
            </a:r>
            <a:r>
              <a:rPr b="0" lang="en-AU" sz="2000" spc="-1" strike="noStrike">
                <a:latin typeface="Arial"/>
              </a:rPr>
              <a:t>c</a:t>
            </a:r>
            <a:r>
              <a:rPr b="0" lang="en-AU" sz="2000" spc="-1" strike="noStrike">
                <a:latin typeface="Arial"/>
              </a:rPr>
              <a:t>l</a:t>
            </a:r>
            <a:r>
              <a:rPr b="0" lang="en-AU" sz="2000" spc="-1" strike="noStrike">
                <a:latin typeface="Arial"/>
              </a:rPr>
              <a:t>u</a:t>
            </a:r>
            <a:r>
              <a:rPr b="0" lang="en-AU" sz="2000" spc="-1" strike="noStrike">
                <a:latin typeface="Arial"/>
              </a:rPr>
              <a:t>s</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e</a:t>
            </a:r>
            <a:r>
              <a:rPr b="0" lang="en-AU" sz="2000" spc="-1" strike="noStrike">
                <a:latin typeface="Arial"/>
              </a:rPr>
              <a:t>x</a:t>
            </a:r>
            <a:r>
              <a:rPr b="0" lang="en-AU" sz="2000" spc="-1" strike="noStrike">
                <a:latin typeface="Arial"/>
              </a:rPr>
              <a:t>t</a:t>
            </a:r>
            <a:r>
              <a:rPr b="0" lang="en-AU" sz="2000" spc="-1" strike="noStrike">
                <a:latin typeface="Arial"/>
              </a:rPr>
              <a:t>u</a:t>
            </a:r>
            <a:r>
              <a:rPr b="0" lang="en-AU" sz="2000" spc="-1" strike="noStrike">
                <a:latin typeface="Arial"/>
              </a:rPr>
              <a:t>r</a:t>
            </a:r>
            <a:r>
              <a:rPr b="0" lang="en-AU" sz="2000" spc="-1" strike="noStrike">
                <a:latin typeface="Arial"/>
              </a:rPr>
              <a:t>e</a:t>
            </a:r>
            <a:r>
              <a:rPr b="0" lang="en-AU" sz="2000" spc="-1" strike="noStrike">
                <a:latin typeface="Arial"/>
              </a:rPr>
              <a:t>.</a:t>
            </a:r>
            <a:endParaRPr b="0" lang="en-AU"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6" name="PlaceHolder 1"/>
          <p:cNvSpPr>
            <a:spLocks noGrp="1"/>
          </p:cNvSpPr>
          <p:nvPr>
            <p:ph type="sldImg"/>
          </p:nvPr>
        </p:nvSpPr>
        <p:spPr>
          <a:xfrm>
            <a:off x="216000" y="812520"/>
            <a:ext cx="7127280" cy="4008960"/>
          </a:xfrm>
          <a:prstGeom prst="rect">
            <a:avLst/>
          </a:prstGeom>
        </p:spPr>
      </p:sp>
      <p:sp>
        <p:nvSpPr>
          <p:cNvPr id="2817" name="PlaceHolder 2"/>
          <p:cNvSpPr>
            <a:spLocks noGrp="1"/>
          </p:cNvSpPr>
          <p:nvPr>
            <p:ph type="body"/>
          </p:nvPr>
        </p:nvSpPr>
        <p:spPr>
          <a:xfrm>
            <a:off x="756000" y="5078520"/>
            <a:ext cx="6047640" cy="5100120"/>
          </a:xfrm>
          <a:prstGeom prst="rect">
            <a:avLst/>
          </a:prstGeom>
        </p:spPr>
        <p:txBody>
          <a:bodyPr lIns="0" rIns="0" tIns="0" bIns="0"/>
          <a:p>
            <a:r>
              <a:rPr b="0" lang="en-AU" sz="2000" spc="-1" strike="noStrike">
                <a:latin typeface="Arial"/>
              </a:rPr>
              <a:t>Fir</a:t>
            </a:r>
            <a:r>
              <a:rPr b="0" lang="en-AU" sz="2000" spc="-1" strike="noStrike">
                <a:latin typeface="Arial"/>
              </a:rPr>
              <a:t>s</a:t>
            </a:r>
            <a:r>
              <a:rPr b="0" lang="en-AU" sz="2000" spc="-1" strike="noStrike">
                <a:latin typeface="Arial"/>
              </a:rPr>
              <a:t>t </a:t>
            </a:r>
            <a:r>
              <a:rPr b="0" lang="en-AU" sz="2000" spc="-1" strike="noStrike">
                <a:latin typeface="Arial"/>
              </a:rPr>
              <a:t>I’</a:t>
            </a:r>
            <a:r>
              <a:rPr b="0" lang="en-AU" sz="2000" spc="-1" strike="noStrike">
                <a:latin typeface="Arial"/>
              </a:rPr>
              <a:t>m</a:t>
            </a:r>
            <a:r>
              <a:rPr b="0" lang="en-AU" sz="2000" spc="-1" strike="noStrike">
                <a:latin typeface="Arial"/>
              </a:rPr>
              <a:t> </a:t>
            </a:r>
            <a:r>
              <a:rPr b="0" lang="en-AU" sz="2000" spc="-1" strike="noStrike">
                <a:latin typeface="Arial"/>
              </a:rPr>
              <a:t>g</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g </a:t>
            </a:r>
            <a:r>
              <a:rPr b="0" lang="en-AU" sz="2000" spc="-1" strike="noStrike">
                <a:latin typeface="Arial"/>
              </a:rPr>
              <a:t>t</a:t>
            </a:r>
            <a:r>
              <a:rPr b="0" lang="en-AU" sz="2000" spc="-1" strike="noStrike">
                <a:latin typeface="Arial"/>
              </a:rPr>
              <a:t>o </a:t>
            </a:r>
            <a:r>
              <a:rPr b="0" lang="en-AU" sz="2000" spc="-1" strike="noStrike">
                <a:latin typeface="Arial"/>
              </a:rPr>
              <a:t>g</a:t>
            </a:r>
            <a:r>
              <a:rPr b="0" lang="en-AU" sz="2000" spc="-1" strike="noStrike">
                <a:latin typeface="Arial"/>
              </a:rPr>
              <a:t>o </a:t>
            </a:r>
            <a:r>
              <a:rPr b="0" lang="en-AU" sz="2000" spc="-1" strike="noStrike">
                <a:latin typeface="Arial"/>
              </a:rPr>
              <a:t>o</a:t>
            </a:r>
            <a:r>
              <a:rPr b="0" lang="en-AU" sz="2000" spc="-1" strike="noStrike">
                <a:latin typeface="Arial"/>
              </a:rPr>
              <a:t>v</a:t>
            </a:r>
            <a:r>
              <a:rPr b="0" lang="en-AU" sz="2000" spc="-1" strike="noStrike">
                <a:latin typeface="Arial"/>
              </a:rPr>
              <a:t>e</a:t>
            </a:r>
            <a:r>
              <a:rPr b="0" lang="en-AU" sz="2000" spc="-1" strike="noStrike">
                <a:latin typeface="Arial"/>
              </a:rPr>
              <a:t>r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b</a:t>
            </a:r>
            <a:r>
              <a:rPr b="0" lang="en-AU" sz="2000" spc="-1" strike="noStrike">
                <a:latin typeface="Arial"/>
              </a:rPr>
              <a:t>a</a:t>
            </a:r>
            <a:r>
              <a:rPr b="0" lang="en-AU" sz="2000" spc="-1" strike="noStrike">
                <a:latin typeface="Arial"/>
              </a:rPr>
              <a:t>c</a:t>
            </a:r>
            <a:r>
              <a:rPr b="0" lang="en-AU" sz="2000" spc="-1" strike="noStrike">
                <a:latin typeface="Arial"/>
              </a:rPr>
              <a:t>k</a:t>
            </a:r>
            <a:r>
              <a:rPr b="0" lang="en-AU" sz="2000" spc="-1" strike="noStrike">
                <a:latin typeface="Arial"/>
              </a:rPr>
              <a:t>g</a:t>
            </a:r>
            <a:r>
              <a:rPr b="0" lang="en-AU" sz="2000" spc="-1" strike="noStrike">
                <a:latin typeface="Arial"/>
              </a:rPr>
              <a:t>r</a:t>
            </a:r>
            <a:r>
              <a:rPr b="0" lang="en-AU" sz="2000" spc="-1" strike="noStrike">
                <a:latin typeface="Arial"/>
              </a:rPr>
              <a:t>o</a:t>
            </a:r>
            <a:r>
              <a:rPr b="0" lang="en-AU" sz="2000" spc="-1" strike="noStrike">
                <a:latin typeface="Arial"/>
              </a:rPr>
              <a:t>u</a:t>
            </a:r>
            <a:r>
              <a:rPr b="0" lang="en-AU" sz="2000" spc="-1" strike="noStrike">
                <a:latin typeface="Arial"/>
              </a:rPr>
              <a:t>n</a:t>
            </a:r>
            <a:r>
              <a:rPr b="0" lang="en-AU" sz="2000" spc="-1" strike="noStrike">
                <a:latin typeface="Arial"/>
              </a:rPr>
              <a:t>d </a:t>
            </a:r>
            <a:r>
              <a:rPr b="0" lang="en-AU" sz="2000" spc="-1" strike="noStrike">
                <a:latin typeface="Arial"/>
              </a:rPr>
              <a:t>a</a:t>
            </a:r>
            <a:r>
              <a:rPr b="0" lang="en-AU" sz="2000" spc="-1" strike="noStrike">
                <a:latin typeface="Arial"/>
              </a:rPr>
              <a:t>n</a:t>
            </a:r>
            <a:r>
              <a:rPr b="0" lang="en-AU" sz="2000" spc="-1" strike="noStrike">
                <a:latin typeface="Arial"/>
              </a:rPr>
              <a:t>d </a:t>
            </a:r>
            <a:r>
              <a:rPr b="0" lang="en-AU" sz="2000" spc="-1" strike="noStrike">
                <a:latin typeface="Arial"/>
              </a:rPr>
              <a:t>m</a:t>
            </a:r>
            <a:r>
              <a:rPr b="0" lang="en-AU" sz="2000" spc="-1" strike="noStrike">
                <a:latin typeface="Arial"/>
              </a:rPr>
              <a:t>o</a:t>
            </a:r>
            <a:r>
              <a:rPr b="0" lang="en-AU" sz="2000" spc="-1" strike="noStrike">
                <a:latin typeface="Arial"/>
              </a:rPr>
              <a:t>ti</a:t>
            </a:r>
            <a:r>
              <a:rPr b="0" lang="en-AU" sz="2000" spc="-1" strike="noStrike">
                <a:latin typeface="Arial"/>
              </a:rPr>
              <a:t>v</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f</a:t>
            </a:r>
            <a:r>
              <a:rPr b="0" lang="en-AU" sz="2000" spc="-1" strike="noStrike">
                <a:latin typeface="Arial"/>
              </a:rPr>
              <a:t>o</a:t>
            </a:r>
            <a:r>
              <a:rPr b="0" lang="en-AU" sz="2000" spc="-1" strike="noStrike">
                <a:latin typeface="Arial"/>
              </a:rPr>
              <a:t>r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 </a:t>
            </a:r>
            <a:r>
              <a:rPr b="0" lang="en-AU" sz="2000" spc="-1" strike="noStrike">
                <a:latin typeface="Arial"/>
              </a:rPr>
              <a:t>I’</a:t>
            </a:r>
            <a:r>
              <a:rPr b="0" lang="en-AU" sz="2000" spc="-1" strike="noStrike">
                <a:latin typeface="Arial"/>
              </a:rPr>
              <a:t>ll </a:t>
            </a:r>
            <a:r>
              <a:rPr b="0" lang="en-AU" sz="2000" spc="-1" strike="noStrike">
                <a:latin typeface="Arial"/>
              </a:rPr>
              <a:t>b</a:t>
            </a:r>
            <a:r>
              <a:rPr b="0" lang="en-AU" sz="2000" spc="-1" strike="noStrike">
                <a:latin typeface="Arial"/>
              </a:rPr>
              <a:t>e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ti</a:t>
            </a:r>
            <a:r>
              <a:rPr b="0" lang="en-AU" sz="2000" spc="-1" strike="noStrike">
                <a:latin typeface="Arial"/>
              </a:rPr>
              <a:t>n</a:t>
            </a:r>
            <a:r>
              <a:rPr b="0" lang="en-AU" sz="2000" spc="-1" strike="noStrike">
                <a:latin typeface="Arial"/>
              </a:rPr>
              <a:t>g </a:t>
            </a:r>
            <a:r>
              <a:rPr b="0" lang="en-AU" sz="2000" spc="-1" strike="noStrike">
                <a:latin typeface="Arial"/>
              </a:rPr>
              <a:t>i</a:t>
            </a:r>
            <a:r>
              <a:rPr b="0" lang="en-AU" sz="2000" spc="-1" strike="noStrike">
                <a:latin typeface="Arial"/>
              </a:rPr>
              <a:t>n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 </a:t>
            </a:r>
            <a:r>
              <a:rPr b="0" lang="en-AU" sz="2000" spc="-1" strike="noStrike">
                <a:latin typeface="Arial"/>
              </a:rPr>
              <a:t>t</a:t>
            </a:r>
            <a:r>
              <a:rPr b="0" lang="en-AU" sz="2000" spc="-1" strike="noStrike">
                <a:latin typeface="Arial"/>
              </a:rPr>
              <a:t>a</a:t>
            </a:r>
            <a:r>
              <a:rPr b="0" lang="en-AU" sz="2000" spc="-1" strike="noStrike">
                <a:latin typeface="Arial"/>
              </a:rPr>
              <a:t>l</a:t>
            </a:r>
            <a:r>
              <a:rPr b="0" lang="en-AU" sz="2000" spc="-1" strike="noStrike">
                <a:latin typeface="Arial"/>
              </a:rPr>
              <a:t>k</a:t>
            </a:r>
            <a:r>
              <a:rPr b="0" lang="en-AU" sz="2000" spc="-1" strike="noStrike">
                <a:latin typeface="Arial"/>
              </a:rPr>
              <a:t>.</a:t>
            </a:r>
            <a:endParaRPr b="0" lang="en-AU" sz="2000" spc="-1" strike="noStrike">
              <a:latin typeface="Arial"/>
            </a:endParaRPr>
          </a:p>
          <a:p>
            <a:r>
              <a:rPr b="0" lang="en-AU" sz="2000" spc="-1" strike="noStrike">
                <a:latin typeface="Arial"/>
              </a:rPr>
              <a:t>Th</a:t>
            </a:r>
            <a:r>
              <a:rPr b="0" lang="en-AU" sz="2000" spc="-1" strike="noStrike">
                <a:latin typeface="Arial"/>
              </a:rPr>
              <a:t>e</a:t>
            </a:r>
            <a:r>
              <a:rPr b="0" lang="en-AU" sz="2000" spc="-1" strike="noStrike">
                <a:latin typeface="Arial"/>
              </a:rPr>
              <a:t>n </a:t>
            </a:r>
            <a:r>
              <a:rPr b="0" lang="en-AU" sz="2000" spc="-1" strike="noStrike">
                <a:latin typeface="Arial"/>
              </a:rPr>
              <a:t>I’</a:t>
            </a:r>
            <a:r>
              <a:rPr b="0" lang="en-AU" sz="2000" spc="-1" strike="noStrike">
                <a:latin typeface="Arial"/>
              </a:rPr>
              <a:t>ll </a:t>
            </a:r>
            <a:r>
              <a:rPr b="0" lang="en-AU" sz="2000" spc="-1" strike="noStrike">
                <a:latin typeface="Arial"/>
              </a:rPr>
              <a:t>i</a:t>
            </a:r>
            <a:r>
              <a:rPr b="0" lang="en-AU" sz="2000" spc="-1" strike="noStrike">
                <a:latin typeface="Arial"/>
              </a:rPr>
              <a:t>n</a:t>
            </a:r>
            <a:r>
              <a:rPr b="0" lang="en-AU" sz="2000" spc="-1" strike="noStrike">
                <a:latin typeface="Arial"/>
              </a:rPr>
              <a:t>tr</a:t>
            </a:r>
            <a:r>
              <a:rPr b="0" lang="en-AU" sz="2000" spc="-1" strike="noStrike">
                <a:latin typeface="Arial"/>
              </a:rPr>
              <a:t>o</a:t>
            </a:r>
            <a:r>
              <a:rPr b="0" lang="en-AU" sz="2000" spc="-1" strike="noStrike">
                <a:latin typeface="Arial"/>
              </a:rPr>
              <a:t>d</a:t>
            </a:r>
            <a:r>
              <a:rPr b="0" lang="en-AU" sz="2000" spc="-1" strike="noStrike">
                <a:latin typeface="Arial"/>
              </a:rPr>
              <a:t>u</a:t>
            </a:r>
            <a:r>
              <a:rPr b="0" lang="en-AU" sz="2000" spc="-1" strike="noStrike">
                <a:latin typeface="Arial"/>
              </a:rPr>
              <a:t>c</a:t>
            </a:r>
            <a:r>
              <a:rPr b="0" lang="en-AU" sz="2000" spc="-1" strike="noStrike">
                <a:latin typeface="Arial"/>
              </a:rPr>
              <a:t>e </a:t>
            </a:r>
            <a:r>
              <a:rPr b="0" lang="en-AU" sz="2000" spc="-1" strike="noStrike">
                <a:latin typeface="Arial"/>
              </a:rPr>
              <a:t>o</a:t>
            </a:r>
            <a:r>
              <a:rPr b="0" lang="en-AU" sz="2000" spc="-1" strike="noStrike">
                <a:latin typeface="Arial"/>
              </a:rPr>
              <a:t>u</a:t>
            </a:r>
            <a:r>
              <a:rPr b="0" lang="en-AU" sz="2000" spc="-1" strike="noStrike">
                <a:latin typeface="Arial"/>
              </a:rPr>
              <a:t>r </a:t>
            </a:r>
            <a:r>
              <a:rPr b="0" lang="en-AU" sz="2000" spc="-1" strike="noStrike">
                <a:latin typeface="Arial"/>
              </a:rPr>
              <a:t>m</a:t>
            </a:r>
            <a:r>
              <a:rPr b="0" lang="en-AU" sz="2000" spc="-1" strike="noStrike">
                <a:latin typeface="Arial"/>
              </a:rPr>
              <a:t>a</a:t>
            </a:r>
            <a:r>
              <a:rPr b="0" lang="en-AU" sz="2000" spc="-1" strike="noStrike">
                <a:latin typeface="Arial"/>
              </a:rPr>
              <a:t>i</a:t>
            </a:r>
            <a:r>
              <a:rPr b="0" lang="en-AU" sz="2000" spc="-1" strike="noStrike">
                <a:latin typeface="Arial"/>
              </a:rPr>
              <a:t>n </a:t>
            </a:r>
            <a:r>
              <a:rPr b="0" lang="en-AU" sz="2000" spc="-1" strike="noStrike">
                <a:latin typeface="Arial"/>
              </a:rPr>
              <a:t>c</a:t>
            </a:r>
            <a:r>
              <a:rPr b="0" lang="en-AU" sz="2000" spc="-1" strike="noStrike">
                <a:latin typeface="Arial"/>
              </a:rPr>
              <a:t>o</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p</a:t>
            </a:r>
            <a:r>
              <a:rPr b="0" lang="en-AU" sz="2000" spc="-1" strike="noStrike">
                <a:latin typeface="Arial"/>
              </a:rPr>
              <a:t>t </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I</a:t>
            </a:r>
            <a:r>
              <a:rPr b="0" lang="en-AU" sz="2000" spc="-1" strike="noStrike">
                <a:latin typeface="Arial"/>
              </a:rPr>
              <a:t>n</a:t>
            </a:r>
            <a:r>
              <a:rPr b="0" lang="en-AU" sz="2000" spc="-1" strike="noStrike">
                <a:latin typeface="Arial"/>
              </a:rPr>
              <a:t>n</a:t>
            </a:r>
            <a:r>
              <a:rPr b="0" lang="en-AU" sz="2000" spc="-1" strike="noStrike">
                <a:latin typeface="Arial"/>
              </a:rPr>
              <a:t>o</a:t>
            </a:r>
            <a:r>
              <a:rPr b="0" lang="en-AU" sz="2000" spc="-1" strike="noStrike">
                <a:latin typeface="Arial"/>
              </a:rPr>
              <a:t>v</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C</a:t>
            </a:r>
            <a:r>
              <a:rPr b="0" lang="en-AU" sz="2000" spc="-1" strike="noStrike">
                <a:latin typeface="Arial"/>
              </a:rPr>
              <a:t>N</a:t>
            </a:r>
            <a:r>
              <a:rPr b="0" lang="en-AU" sz="2000" spc="-1" strike="noStrike">
                <a:latin typeface="Arial"/>
              </a:rPr>
              <a:t>N</a:t>
            </a:r>
            <a:r>
              <a:rPr b="0" lang="en-AU" sz="2000" spc="-1" strike="noStrike">
                <a:latin typeface="Arial"/>
              </a:rPr>
              <a:t> </a:t>
            </a:r>
            <a:r>
              <a:rPr b="0" lang="en-AU" sz="2000" spc="-1" strike="noStrike">
                <a:latin typeface="Arial"/>
              </a:rPr>
              <a:t>– </a:t>
            </a:r>
            <a:r>
              <a:rPr b="0" lang="en-AU" sz="2000" spc="-1" strike="noStrike">
                <a:latin typeface="Arial"/>
              </a:rPr>
              <a:t>i</a:t>
            </a:r>
            <a:r>
              <a:rPr b="0" lang="en-AU" sz="2000" spc="-1" strike="noStrike">
                <a:latin typeface="Arial"/>
              </a:rPr>
              <a:t>n </a:t>
            </a:r>
            <a:r>
              <a:rPr b="0" lang="en-AU" sz="2000" spc="-1" strike="noStrike">
                <a:latin typeface="Arial"/>
              </a:rPr>
              <a:t>a </a:t>
            </a:r>
            <a:r>
              <a:rPr b="0" lang="en-AU" sz="2000" spc="-1" strike="noStrike">
                <a:latin typeface="Arial"/>
              </a:rPr>
              <a:t>g</a:t>
            </a:r>
            <a:r>
              <a:rPr b="0" lang="en-AU" sz="2000" spc="-1" strike="noStrike">
                <a:latin typeface="Arial"/>
              </a:rPr>
              <a:t>e</a:t>
            </a:r>
            <a:r>
              <a:rPr b="0" lang="en-AU" sz="2000" spc="-1" strike="noStrike">
                <a:latin typeface="Arial"/>
              </a:rPr>
              <a:t>n</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l, </a:t>
            </a:r>
            <a:r>
              <a:rPr b="0" lang="en-AU" sz="2000" spc="-1" strike="noStrike">
                <a:latin typeface="Arial"/>
              </a:rPr>
              <a:t>h</a:t>
            </a:r>
            <a:r>
              <a:rPr b="0" lang="en-AU" sz="2000" spc="-1" strike="noStrike">
                <a:latin typeface="Arial"/>
              </a:rPr>
              <a:t>i</a:t>
            </a:r>
            <a:r>
              <a:rPr b="0" lang="en-AU" sz="2000" spc="-1" strike="noStrike">
                <a:latin typeface="Arial"/>
              </a:rPr>
              <a:t>g</a:t>
            </a:r>
            <a:r>
              <a:rPr b="0" lang="en-AU" sz="2000" spc="-1" strike="noStrike">
                <a:latin typeface="Arial"/>
              </a:rPr>
              <a:t>h </a:t>
            </a:r>
            <a:r>
              <a:rPr b="0" lang="en-AU" sz="2000" spc="-1" strike="noStrike">
                <a:latin typeface="Arial"/>
              </a:rPr>
              <a:t>l</a:t>
            </a:r>
            <a:r>
              <a:rPr b="0" lang="en-AU" sz="2000" spc="-1" strike="noStrike">
                <a:latin typeface="Arial"/>
              </a:rPr>
              <a:t>e</a:t>
            </a:r>
            <a:r>
              <a:rPr b="0" lang="en-AU" sz="2000" spc="-1" strike="noStrike">
                <a:latin typeface="Arial"/>
              </a:rPr>
              <a:t>v</a:t>
            </a:r>
            <a:r>
              <a:rPr b="0" lang="en-AU" sz="2000" spc="-1" strike="noStrike">
                <a:latin typeface="Arial"/>
              </a:rPr>
              <a:t>e</a:t>
            </a:r>
            <a:r>
              <a:rPr b="0" lang="en-AU" sz="2000" spc="-1" strike="noStrike">
                <a:latin typeface="Arial"/>
              </a:rPr>
              <a:t>l </a:t>
            </a:r>
            <a:r>
              <a:rPr b="0" lang="en-AU" sz="2000" spc="-1" strike="noStrike">
                <a:latin typeface="Arial"/>
              </a:rPr>
              <a:t>w</a:t>
            </a:r>
            <a:r>
              <a:rPr b="0" lang="en-AU" sz="2000" spc="-1" strike="noStrike">
                <a:latin typeface="Arial"/>
              </a:rPr>
              <a:t>a</a:t>
            </a:r>
            <a:r>
              <a:rPr b="0" lang="en-AU" sz="2000" spc="-1" strike="noStrike">
                <a:latin typeface="Arial"/>
              </a:rPr>
              <a:t>y</a:t>
            </a:r>
            <a:endParaRPr b="0" lang="en-AU" sz="2000" spc="-1" strike="noStrike">
              <a:latin typeface="Arial"/>
            </a:endParaRPr>
          </a:p>
          <a:p>
            <a:r>
              <a:rPr b="0" lang="en-AU" sz="2000" spc="-1" strike="noStrike">
                <a:latin typeface="Arial"/>
              </a:rPr>
              <a:t>Th</a:t>
            </a:r>
            <a:r>
              <a:rPr b="0" lang="en-AU" sz="2000" spc="-1" strike="noStrike">
                <a:latin typeface="Arial"/>
              </a:rPr>
              <a:t>e </a:t>
            </a:r>
            <a:r>
              <a:rPr b="0" lang="en-AU" sz="2000" spc="-1" strike="noStrike">
                <a:latin typeface="Arial"/>
              </a:rPr>
              <a:t>c</a:t>
            </a:r>
            <a:r>
              <a:rPr b="0" lang="en-AU" sz="2000" spc="-1" strike="noStrike">
                <a:latin typeface="Arial"/>
              </a:rPr>
              <a:t>o</a:t>
            </a:r>
            <a:r>
              <a:rPr b="0" lang="en-AU" sz="2000" spc="-1" strike="noStrike">
                <a:latin typeface="Arial"/>
              </a:rPr>
              <a:t>r</a:t>
            </a:r>
            <a:r>
              <a:rPr b="0" lang="en-AU" sz="2000" spc="-1" strike="noStrike">
                <a:latin typeface="Arial"/>
              </a:rPr>
              <a:t>e </a:t>
            </a:r>
            <a:r>
              <a:rPr b="0" lang="en-AU" sz="2000" spc="-1" strike="noStrike">
                <a:latin typeface="Arial"/>
              </a:rPr>
              <a:t>o</a:t>
            </a:r>
            <a:r>
              <a:rPr b="0" lang="en-AU" sz="2000" spc="-1" strike="noStrike">
                <a:latin typeface="Arial"/>
              </a:rPr>
              <a:t>f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 </a:t>
            </a:r>
            <a:r>
              <a:rPr b="0" lang="en-AU" sz="2000" spc="-1" strike="noStrike">
                <a:latin typeface="Arial"/>
              </a:rPr>
              <a:t>t</a:t>
            </a:r>
            <a:r>
              <a:rPr b="0" lang="en-AU" sz="2000" spc="-1" strike="noStrike">
                <a:latin typeface="Arial"/>
              </a:rPr>
              <a:t>a</a:t>
            </a:r>
            <a:r>
              <a:rPr b="0" lang="en-AU" sz="2000" spc="-1" strike="noStrike">
                <a:latin typeface="Arial"/>
              </a:rPr>
              <a:t>l</a:t>
            </a:r>
            <a:r>
              <a:rPr b="0" lang="en-AU" sz="2000" spc="-1" strike="noStrike">
                <a:latin typeface="Arial"/>
              </a:rPr>
              <a:t>k </a:t>
            </a:r>
            <a:r>
              <a:rPr b="0" lang="en-AU" sz="2000" spc="-1" strike="noStrike">
                <a:latin typeface="Arial"/>
              </a:rPr>
              <a:t>i</a:t>
            </a:r>
            <a:r>
              <a:rPr b="0" lang="en-AU" sz="2000" spc="-1" strike="noStrike">
                <a:latin typeface="Arial"/>
              </a:rPr>
              <a:t>s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n </a:t>
            </a:r>
            <a:r>
              <a:rPr b="0" lang="en-AU" sz="2000" spc="-1" strike="noStrike">
                <a:latin typeface="Arial"/>
              </a:rPr>
              <a:t>g</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g </a:t>
            </a:r>
            <a:r>
              <a:rPr b="0" lang="en-AU" sz="2000" spc="-1" strike="noStrike">
                <a:latin typeface="Arial"/>
              </a:rPr>
              <a:t>t</a:t>
            </a:r>
            <a:r>
              <a:rPr b="0" lang="en-AU" sz="2000" spc="-1" strike="noStrike">
                <a:latin typeface="Arial"/>
              </a:rPr>
              <a:t>o </a:t>
            </a:r>
            <a:r>
              <a:rPr b="0" lang="en-AU" sz="2000" spc="-1" strike="noStrike">
                <a:latin typeface="Arial"/>
              </a:rPr>
              <a:t>b</a:t>
            </a:r>
            <a:r>
              <a:rPr b="0" lang="en-AU" sz="2000" spc="-1" strike="noStrike">
                <a:latin typeface="Arial"/>
              </a:rPr>
              <a:t>e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li</a:t>
            </a:r>
            <a:r>
              <a:rPr b="0" lang="en-AU" sz="2000" spc="-1" strike="noStrike">
                <a:latin typeface="Arial"/>
              </a:rPr>
              <a:t>c</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o</a:t>
            </a:r>
            <a:r>
              <a:rPr b="0" lang="en-AU" sz="2000" spc="-1" strike="noStrike">
                <a:latin typeface="Arial"/>
              </a:rPr>
              <a:t>f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I</a:t>
            </a:r>
            <a:r>
              <a:rPr b="0" lang="en-AU" sz="2000" spc="-1" strike="noStrike">
                <a:latin typeface="Arial"/>
              </a:rPr>
              <a:t>n</a:t>
            </a:r>
            <a:r>
              <a:rPr b="0" lang="en-AU" sz="2000" spc="-1" strike="noStrike">
                <a:latin typeface="Arial"/>
              </a:rPr>
              <a:t>n</a:t>
            </a:r>
            <a:r>
              <a:rPr b="0" lang="en-AU" sz="2000" spc="-1" strike="noStrike">
                <a:latin typeface="Arial"/>
              </a:rPr>
              <a:t>o</a:t>
            </a:r>
            <a:r>
              <a:rPr b="0" lang="en-AU" sz="2000" spc="-1" strike="noStrike">
                <a:latin typeface="Arial"/>
              </a:rPr>
              <a:t>v</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C</a:t>
            </a:r>
            <a:r>
              <a:rPr b="0" lang="en-AU" sz="2000" spc="-1" strike="noStrike">
                <a:latin typeface="Arial"/>
              </a:rPr>
              <a:t>N</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o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 </a:t>
            </a:r>
            <a:r>
              <a:rPr b="0" lang="en-AU" sz="2000" spc="-1" strike="noStrike">
                <a:latin typeface="Arial"/>
              </a:rPr>
              <a:t>e</a:t>
            </a:r>
            <a:r>
              <a:rPr b="0" lang="en-AU" sz="2000" spc="-1" strike="noStrike">
                <a:latin typeface="Arial"/>
              </a:rPr>
              <a:t>s</a:t>
            </a:r>
            <a:r>
              <a:rPr b="0" lang="en-AU" sz="2000" spc="-1" strike="noStrike">
                <a:latin typeface="Arial"/>
              </a:rPr>
              <a:t>ti</a:t>
            </a:r>
            <a:r>
              <a:rPr b="0" lang="en-AU" sz="2000" spc="-1" strike="noStrike">
                <a:latin typeface="Arial"/>
              </a:rPr>
              <a:t>m</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a:t>
            </a:r>
            <a:r>
              <a:rPr b="0" lang="en-AU" sz="2000" spc="-1" strike="noStrike">
                <a:latin typeface="Arial"/>
              </a:rPr>
              <a:t>.</a:t>
            </a:r>
            <a:endParaRPr b="0" lang="en-AU" sz="2000" spc="-1" strike="noStrike">
              <a:latin typeface="Arial"/>
            </a:endParaRPr>
          </a:p>
          <a:p>
            <a:r>
              <a:rPr b="0" lang="en-AU" sz="2000" spc="-1" strike="noStrike">
                <a:latin typeface="Arial"/>
              </a:rPr>
              <a:t>Thi</a:t>
            </a:r>
            <a:r>
              <a:rPr b="0" lang="en-AU" sz="2000" spc="-1" strike="noStrike">
                <a:latin typeface="Arial"/>
              </a:rPr>
              <a:t>s </a:t>
            </a:r>
            <a:r>
              <a:rPr b="0" lang="en-AU" sz="2000" spc="-1" strike="noStrike">
                <a:latin typeface="Arial"/>
              </a:rPr>
              <a:t>i</a:t>
            </a:r>
            <a:r>
              <a:rPr b="0" lang="en-AU" sz="2000" spc="-1" strike="noStrike">
                <a:latin typeface="Arial"/>
              </a:rPr>
              <a:t>s </a:t>
            </a:r>
            <a:r>
              <a:rPr b="0" lang="en-AU" sz="2000" spc="-1" strike="noStrike">
                <a:latin typeface="Arial"/>
              </a:rPr>
              <a:t>g</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g </a:t>
            </a:r>
            <a:r>
              <a:rPr b="0" lang="en-AU" sz="2000" spc="-1" strike="noStrike">
                <a:latin typeface="Arial"/>
              </a:rPr>
              <a:t>t</a:t>
            </a:r>
            <a:r>
              <a:rPr b="0" lang="en-AU" sz="2000" spc="-1" strike="noStrike">
                <a:latin typeface="Arial"/>
              </a:rPr>
              <a:t>o </a:t>
            </a:r>
            <a:r>
              <a:rPr b="0" lang="en-AU" sz="2000" spc="-1" strike="noStrike">
                <a:latin typeface="Arial"/>
              </a:rPr>
              <a:t>b</a:t>
            </a:r>
            <a:r>
              <a:rPr b="0" lang="en-AU" sz="2000" spc="-1" strike="noStrike">
                <a:latin typeface="Arial"/>
              </a:rPr>
              <a:t>e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t</a:t>
            </a:r>
            <a:r>
              <a:rPr b="0" lang="en-AU" sz="2000" spc="-1" strike="noStrike">
                <a:latin typeface="Arial"/>
              </a:rPr>
              <a:t>e</a:t>
            </a:r>
            <a:r>
              <a:rPr b="0" lang="en-AU" sz="2000" spc="-1" strike="noStrike">
                <a:latin typeface="Arial"/>
              </a:rPr>
              <a:t>c</a:t>
            </a:r>
            <a:r>
              <a:rPr b="0" lang="en-AU" sz="2000" spc="-1" strike="noStrike">
                <a:latin typeface="Arial"/>
              </a:rPr>
              <a:t>h</a:t>
            </a:r>
            <a:r>
              <a:rPr b="0" lang="en-AU" sz="2000" spc="-1" strike="noStrike">
                <a:latin typeface="Arial"/>
              </a:rPr>
              <a:t>n</a:t>
            </a:r>
            <a:r>
              <a:rPr b="0" lang="en-AU" sz="2000" spc="-1" strike="noStrike">
                <a:latin typeface="Arial"/>
              </a:rPr>
              <a:t>i</a:t>
            </a:r>
            <a:r>
              <a:rPr b="0" lang="en-AU" sz="2000" spc="-1" strike="noStrike">
                <a:latin typeface="Arial"/>
              </a:rPr>
              <a:t>c</a:t>
            </a:r>
            <a:r>
              <a:rPr b="0" lang="en-AU" sz="2000" spc="-1" strike="noStrike">
                <a:latin typeface="Arial"/>
              </a:rPr>
              <a:t>a</a:t>
            </a:r>
            <a:r>
              <a:rPr b="0" lang="en-AU" sz="2000" spc="-1" strike="noStrike">
                <a:latin typeface="Arial"/>
              </a:rPr>
              <a:t>l </a:t>
            </a:r>
            <a:r>
              <a:rPr b="0" lang="en-AU" sz="2000" spc="-1" strike="noStrike">
                <a:latin typeface="Arial"/>
              </a:rPr>
              <a:t>p</a:t>
            </a:r>
            <a:r>
              <a:rPr b="0" lang="en-AU" sz="2000" spc="-1" strike="noStrike">
                <a:latin typeface="Arial"/>
              </a:rPr>
              <a:t>a</a:t>
            </a:r>
            <a:r>
              <a:rPr b="0" lang="en-AU" sz="2000" spc="-1" strike="noStrike">
                <a:latin typeface="Arial"/>
              </a:rPr>
              <a:t>rt </a:t>
            </a:r>
            <a:r>
              <a:rPr b="0" lang="en-AU" sz="2000" spc="-1" strike="noStrike">
                <a:latin typeface="Arial"/>
              </a:rPr>
              <a:t>o</a:t>
            </a:r>
            <a:r>
              <a:rPr b="0" lang="en-AU" sz="2000" spc="-1" strike="noStrike">
                <a:latin typeface="Arial"/>
              </a:rPr>
              <a:t>f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 </a:t>
            </a:r>
            <a:r>
              <a:rPr b="0" lang="en-AU" sz="2000" spc="-1" strike="noStrike">
                <a:latin typeface="Arial"/>
              </a:rPr>
              <a:t>t</a:t>
            </a:r>
            <a:r>
              <a:rPr b="0" lang="en-AU" sz="2000" spc="-1" strike="noStrike">
                <a:latin typeface="Arial"/>
              </a:rPr>
              <a:t>a</a:t>
            </a:r>
            <a:r>
              <a:rPr b="0" lang="en-AU" sz="2000" spc="-1" strike="noStrike">
                <a:latin typeface="Arial"/>
              </a:rPr>
              <a:t>l</a:t>
            </a:r>
            <a:r>
              <a:rPr b="0" lang="en-AU" sz="2000" spc="-1" strike="noStrike">
                <a:latin typeface="Arial"/>
              </a:rPr>
              <a:t>k</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 </a:t>
            </a:r>
            <a:r>
              <a:rPr b="0" lang="en-AU" sz="2000" spc="-1" strike="noStrike">
                <a:latin typeface="Arial"/>
              </a:rPr>
              <a:t>w</a:t>
            </a:r>
            <a:r>
              <a:rPr b="0" lang="en-AU" sz="2000" spc="-1" strike="noStrike">
                <a:latin typeface="Arial"/>
              </a:rPr>
              <a:t>il</a:t>
            </a:r>
            <a:r>
              <a:rPr b="0" lang="en-AU" sz="2000" spc="-1" strike="noStrike">
                <a:latin typeface="Arial"/>
              </a:rPr>
              <a:t>l </a:t>
            </a:r>
            <a:r>
              <a:rPr b="0" lang="en-AU" sz="2000" spc="-1" strike="noStrike">
                <a:latin typeface="Arial"/>
              </a:rPr>
              <a:t>b</a:t>
            </a:r>
            <a:r>
              <a:rPr b="0" lang="en-AU" sz="2000" spc="-1" strike="noStrike">
                <a:latin typeface="Arial"/>
              </a:rPr>
              <a:t>e </a:t>
            </a:r>
            <a:r>
              <a:rPr b="0" lang="en-AU" sz="2000" spc="-1" strike="noStrike">
                <a:latin typeface="Arial"/>
              </a:rPr>
              <a:t>b</a:t>
            </a:r>
            <a:r>
              <a:rPr b="0" lang="en-AU" sz="2000" spc="-1" strike="noStrike">
                <a:latin typeface="Arial"/>
              </a:rPr>
              <a:t>r</a:t>
            </a:r>
            <a:r>
              <a:rPr b="0" lang="en-AU" sz="2000" spc="-1" strike="noStrike">
                <a:latin typeface="Arial"/>
              </a:rPr>
              <a:t>o</a:t>
            </a:r>
            <a:r>
              <a:rPr b="0" lang="en-AU" sz="2000" spc="-1" strike="noStrike">
                <a:latin typeface="Arial"/>
              </a:rPr>
              <a:t>k</a:t>
            </a:r>
            <a:r>
              <a:rPr b="0" lang="en-AU" sz="2000" spc="-1" strike="noStrike">
                <a:latin typeface="Arial"/>
              </a:rPr>
              <a:t>e</a:t>
            </a:r>
            <a:r>
              <a:rPr b="0" lang="en-AU" sz="2000" spc="-1" strike="noStrike">
                <a:latin typeface="Arial"/>
              </a:rPr>
              <a:t>n </a:t>
            </a:r>
            <a:r>
              <a:rPr b="0" lang="en-AU" sz="2000" spc="-1" strike="noStrike">
                <a:latin typeface="Arial"/>
              </a:rPr>
              <a:t>d</a:t>
            </a:r>
            <a:r>
              <a:rPr b="0" lang="en-AU" sz="2000" spc="-1" strike="noStrike">
                <a:latin typeface="Arial"/>
              </a:rPr>
              <a:t>o</a:t>
            </a:r>
            <a:r>
              <a:rPr b="0" lang="en-AU" sz="2000" spc="-1" strike="noStrike">
                <a:latin typeface="Arial"/>
              </a:rPr>
              <a:t>w</a:t>
            </a:r>
            <a:r>
              <a:rPr b="0" lang="en-AU" sz="2000" spc="-1" strike="noStrike">
                <a:latin typeface="Arial"/>
              </a:rPr>
              <a:t>n </a:t>
            </a:r>
            <a:r>
              <a:rPr b="0" lang="en-AU" sz="2000" spc="-1" strike="noStrike">
                <a:latin typeface="Arial"/>
              </a:rPr>
              <a:t>i</a:t>
            </a:r>
            <a:r>
              <a:rPr b="0" lang="en-AU" sz="2000" spc="-1" strike="noStrike">
                <a:latin typeface="Arial"/>
              </a:rPr>
              <a:t>n</a:t>
            </a:r>
            <a:r>
              <a:rPr b="0" lang="en-AU" sz="2000" spc="-1" strike="noStrike">
                <a:latin typeface="Arial"/>
              </a:rPr>
              <a:t>t</a:t>
            </a:r>
            <a:r>
              <a:rPr b="0" lang="en-AU" sz="2000" spc="-1" strike="noStrike">
                <a:latin typeface="Arial"/>
              </a:rPr>
              <a:t>o </a:t>
            </a:r>
            <a:r>
              <a:rPr b="0" lang="en-AU" sz="2000" spc="-1" strike="noStrike">
                <a:latin typeface="Arial"/>
              </a:rPr>
              <a:t>a</a:t>
            </a:r>
            <a:r>
              <a:rPr b="0" lang="en-AU" sz="2000" spc="-1" strike="noStrike">
                <a:latin typeface="Arial"/>
              </a:rPr>
              <a:t>n </a:t>
            </a:r>
            <a:r>
              <a:rPr b="0" lang="en-AU" sz="2000" spc="-1" strike="noStrike">
                <a:latin typeface="Arial"/>
              </a:rPr>
              <a:t>o</a:t>
            </a:r>
            <a:r>
              <a:rPr b="0" lang="en-AU" sz="2000" spc="-1" strike="noStrike">
                <a:latin typeface="Arial"/>
              </a:rPr>
              <a:t>v</a:t>
            </a:r>
            <a:r>
              <a:rPr b="0" lang="en-AU" sz="2000" spc="-1" strike="noStrike">
                <a:latin typeface="Arial"/>
              </a:rPr>
              <a:t>e</a:t>
            </a:r>
            <a:r>
              <a:rPr b="0" lang="en-AU" sz="2000" spc="-1" strike="noStrike">
                <a:latin typeface="Arial"/>
              </a:rPr>
              <a:t>r</a:t>
            </a:r>
            <a:r>
              <a:rPr b="0" lang="en-AU" sz="2000" spc="-1" strike="noStrike">
                <a:latin typeface="Arial"/>
              </a:rPr>
              <a:t>v</a:t>
            </a:r>
            <a:r>
              <a:rPr b="0" lang="en-AU" sz="2000" spc="-1" strike="noStrike">
                <a:latin typeface="Arial"/>
              </a:rPr>
              <a:t>i</a:t>
            </a:r>
            <a:r>
              <a:rPr b="0" lang="en-AU" sz="2000" spc="-1" strike="noStrike">
                <a:latin typeface="Arial"/>
              </a:rPr>
              <a:t>e</a:t>
            </a:r>
            <a:r>
              <a:rPr b="0" lang="en-AU" sz="2000" spc="-1" strike="noStrike">
                <a:latin typeface="Arial"/>
              </a:rPr>
              <a:t>w</a:t>
            </a:r>
            <a:r>
              <a:rPr b="0" lang="en-AU" sz="2000" spc="-1" strike="noStrike">
                <a:latin typeface="Arial"/>
              </a:rPr>
              <a:t> </a:t>
            </a:r>
            <a:r>
              <a:rPr b="0" lang="en-AU" sz="2000" spc="-1" strike="noStrike">
                <a:latin typeface="Arial"/>
              </a:rPr>
              <a:t>o</a:t>
            </a:r>
            <a:r>
              <a:rPr b="0" lang="en-AU" sz="2000" spc="-1" strike="noStrike">
                <a:latin typeface="Arial"/>
              </a:rPr>
              <a:t>f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 </a:t>
            </a:r>
            <a:r>
              <a:rPr b="0" lang="en-AU" sz="2000" spc="-1" strike="noStrike">
                <a:latin typeface="Arial"/>
              </a:rPr>
              <a:t>o</a:t>
            </a:r>
            <a:r>
              <a:rPr b="0" lang="en-AU" sz="2000" spc="-1" strike="noStrike">
                <a:latin typeface="Arial"/>
              </a:rPr>
              <a:t>f </a:t>
            </a:r>
            <a:r>
              <a:rPr b="0" lang="en-AU" sz="2000" spc="-1" strike="noStrike">
                <a:latin typeface="Arial"/>
              </a:rPr>
              <a:t>o</a:t>
            </a:r>
            <a:r>
              <a:rPr b="0" lang="en-AU" sz="2000" spc="-1" strike="noStrike">
                <a:latin typeface="Arial"/>
              </a:rPr>
              <a:t>b</a:t>
            </a:r>
            <a:r>
              <a:rPr b="0" lang="en-AU" sz="2000" spc="-1" strike="noStrike">
                <a:latin typeface="Arial"/>
              </a:rPr>
              <a:t>j</a:t>
            </a:r>
            <a:r>
              <a:rPr b="0" lang="en-AU" sz="2000" spc="-1" strike="noStrike">
                <a:latin typeface="Arial"/>
              </a:rPr>
              <a:t>e</a:t>
            </a:r>
            <a:r>
              <a:rPr b="0" lang="en-AU" sz="2000" spc="-1" strike="noStrike">
                <a:latin typeface="Arial"/>
              </a:rPr>
              <a:t>c</a:t>
            </a:r>
            <a:r>
              <a:rPr b="0" lang="en-AU" sz="2000" spc="-1" strike="noStrike">
                <a:latin typeface="Arial"/>
              </a:rPr>
              <a:t>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 </a:t>
            </a:r>
            <a:r>
              <a:rPr b="0" lang="en-AU" sz="2000" spc="-1" strike="noStrike">
                <a:latin typeface="Arial"/>
              </a:rPr>
              <a:t>e</a:t>
            </a:r>
            <a:r>
              <a:rPr b="0" lang="en-AU" sz="2000" spc="-1" strike="noStrike">
                <a:latin typeface="Arial"/>
              </a:rPr>
              <a:t>s</a:t>
            </a:r>
            <a:r>
              <a:rPr b="0" lang="en-AU" sz="2000" spc="-1" strike="noStrike">
                <a:latin typeface="Arial"/>
              </a:rPr>
              <a:t>ti</a:t>
            </a:r>
            <a:r>
              <a:rPr b="0" lang="en-AU" sz="2000" spc="-1" strike="noStrike">
                <a:latin typeface="Arial"/>
              </a:rPr>
              <a:t>m</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u</a:t>
            </a:r>
            <a:r>
              <a:rPr b="0" lang="en-AU" sz="2000" spc="-1" strike="noStrike">
                <a:latin typeface="Arial"/>
              </a:rPr>
              <a:t>l</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w</a:t>
            </a:r>
            <a:r>
              <a:rPr b="0" lang="en-AU" sz="2000" spc="-1" strike="noStrike">
                <a:latin typeface="Arial"/>
              </a:rPr>
              <a:t>e </a:t>
            </a:r>
            <a:r>
              <a:rPr b="0" lang="en-AU" sz="2000" spc="-1" strike="noStrike">
                <a:latin typeface="Arial"/>
              </a:rPr>
              <a:t>u</a:t>
            </a:r>
            <a:r>
              <a:rPr b="0" lang="en-AU" sz="2000" spc="-1" strike="noStrike">
                <a:latin typeface="Arial"/>
              </a:rPr>
              <a:t>s</a:t>
            </a:r>
            <a:r>
              <a:rPr b="0" lang="en-AU" sz="2000" spc="-1" strike="noStrike">
                <a:latin typeface="Arial"/>
              </a:rPr>
              <a:t>e</a:t>
            </a:r>
            <a:r>
              <a:rPr b="0" lang="en-AU" sz="2000" spc="-1" strike="noStrike">
                <a:latin typeface="Arial"/>
              </a:rPr>
              <a:t>d </a:t>
            </a:r>
            <a:r>
              <a:rPr b="0" lang="en-AU" sz="2000" spc="-1" strike="noStrike">
                <a:latin typeface="Arial"/>
              </a:rPr>
              <a:t>t</a:t>
            </a:r>
            <a:r>
              <a:rPr b="0" lang="en-AU" sz="2000" spc="-1" strike="noStrike">
                <a:latin typeface="Arial"/>
              </a:rPr>
              <a:t>o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a:t>
            </a:r>
            <a:r>
              <a:rPr b="0" lang="en-AU" sz="2000" spc="-1" strike="noStrike">
                <a:latin typeface="Arial"/>
              </a:rPr>
              <a:t>y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I</a:t>
            </a:r>
            <a:r>
              <a:rPr b="0" lang="en-AU" sz="2000" spc="-1" strike="noStrike">
                <a:latin typeface="Arial"/>
              </a:rPr>
              <a:t>n</a:t>
            </a:r>
            <a:r>
              <a:rPr b="0" lang="en-AU" sz="2000" spc="-1" strike="noStrike">
                <a:latin typeface="Arial"/>
              </a:rPr>
              <a:t>n</a:t>
            </a:r>
            <a:r>
              <a:rPr b="0" lang="en-AU" sz="2000" spc="-1" strike="noStrike">
                <a:latin typeface="Arial"/>
              </a:rPr>
              <a:t>o</a:t>
            </a:r>
            <a:r>
              <a:rPr b="0" lang="en-AU" sz="2000" spc="-1" strike="noStrike">
                <a:latin typeface="Arial"/>
              </a:rPr>
              <a:t>v</a:t>
            </a:r>
            <a:r>
              <a:rPr b="0" lang="en-AU" sz="2000" spc="-1" strike="noStrike">
                <a:latin typeface="Arial"/>
              </a:rPr>
              <a:t>a</a:t>
            </a:r>
            <a:r>
              <a:rPr b="0" lang="en-AU" sz="2000" spc="-1" strike="noStrike">
                <a:latin typeface="Arial"/>
              </a:rPr>
              <a:t>ti</a:t>
            </a:r>
            <a:r>
              <a:rPr b="0" lang="en-AU" sz="2000" spc="-1" strike="noStrike">
                <a:latin typeface="Arial"/>
              </a:rPr>
              <a:t>o</a:t>
            </a:r>
            <a:r>
              <a:rPr b="0" lang="en-AU" sz="2000" spc="-1" strike="noStrike">
                <a:latin typeface="Arial"/>
              </a:rPr>
              <a:t>n </a:t>
            </a:r>
            <a:r>
              <a:rPr b="0" lang="en-AU" sz="2000" spc="-1" strike="noStrike">
                <a:latin typeface="Arial"/>
              </a:rPr>
              <a:t>C</a:t>
            </a:r>
            <a:r>
              <a:rPr b="0" lang="en-AU" sz="2000" spc="-1" strike="noStrike">
                <a:latin typeface="Arial"/>
              </a:rPr>
              <a:t>N</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o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 </a:t>
            </a:r>
            <a:r>
              <a:rPr b="0" lang="en-AU" sz="2000" spc="-1" strike="noStrike">
                <a:latin typeface="Arial"/>
              </a:rPr>
              <a:t>a</a:t>
            </a:r>
            <a:r>
              <a:rPr b="0" lang="en-AU" sz="2000" spc="-1" strike="noStrike">
                <a:latin typeface="Arial"/>
              </a:rPr>
              <a:t>r</a:t>
            </a:r>
            <a:r>
              <a:rPr b="0" lang="en-AU" sz="2000" spc="-1" strike="noStrike">
                <a:latin typeface="Arial"/>
              </a:rPr>
              <a:t>c</a:t>
            </a:r>
            <a:r>
              <a:rPr b="0" lang="en-AU" sz="2000" spc="-1" strike="noStrike">
                <a:latin typeface="Arial"/>
              </a:rPr>
              <a:t>h</a:t>
            </a:r>
            <a:r>
              <a:rPr b="0" lang="en-AU" sz="2000" spc="-1" strike="noStrike">
                <a:latin typeface="Arial"/>
              </a:rPr>
              <a:t>it</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u</a:t>
            </a:r>
            <a:r>
              <a:rPr b="0" lang="en-AU" sz="2000" spc="-1" strike="noStrike">
                <a:latin typeface="Arial"/>
              </a:rPr>
              <a:t>r</a:t>
            </a:r>
            <a:r>
              <a:rPr b="0" lang="en-AU" sz="2000" spc="-1" strike="noStrike">
                <a:latin typeface="Arial"/>
              </a:rPr>
              <a:t>e </a:t>
            </a:r>
            <a:r>
              <a:rPr b="0" lang="en-AU" sz="2000" spc="-1" strike="noStrike">
                <a:latin typeface="Arial"/>
              </a:rPr>
              <a:t>w</a:t>
            </a:r>
            <a:r>
              <a:rPr b="0" lang="en-AU" sz="2000" spc="-1" strike="noStrike">
                <a:latin typeface="Arial"/>
              </a:rPr>
              <a:t>e </a:t>
            </a:r>
            <a:r>
              <a:rPr b="0" lang="en-AU" sz="2000" spc="-1" strike="noStrike">
                <a:latin typeface="Arial"/>
              </a:rPr>
              <a:t>u</a:t>
            </a:r>
            <a:r>
              <a:rPr b="0" lang="en-AU" sz="2000" spc="-1" strike="noStrike">
                <a:latin typeface="Arial"/>
              </a:rPr>
              <a:t>s</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 </a:t>
            </a:r>
            <a:r>
              <a:rPr b="0" lang="en-AU" sz="2000" spc="-1" strike="noStrike">
                <a:latin typeface="Arial"/>
              </a:rPr>
              <a:t>h</a:t>
            </a:r>
            <a:r>
              <a:rPr b="0" lang="en-AU" sz="2000" spc="-1" strike="noStrike">
                <a:latin typeface="Arial"/>
              </a:rPr>
              <a:t>o</a:t>
            </a:r>
            <a:r>
              <a:rPr b="0" lang="en-AU" sz="2000" spc="-1" strike="noStrike">
                <a:latin typeface="Arial"/>
              </a:rPr>
              <a:t>w</a:t>
            </a:r>
            <a:r>
              <a:rPr b="0" lang="en-AU" sz="2000" spc="-1" strike="noStrike">
                <a:latin typeface="Arial"/>
              </a:rPr>
              <a:t> </a:t>
            </a:r>
            <a:r>
              <a:rPr b="0" lang="en-AU" sz="2000" spc="-1" strike="noStrike">
                <a:latin typeface="Arial"/>
              </a:rPr>
              <a:t>w</a:t>
            </a:r>
            <a:r>
              <a:rPr b="0" lang="en-AU" sz="2000" spc="-1" strike="noStrike">
                <a:latin typeface="Arial"/>
              </a:rPr>
              <a:t>e </a:t>
            </a:r>
            <a:r>
              <a:rPr b="0" lang="en-AU" sz="2000" spc="-1" strike="noStrike">
                <a:latin typeface="Arial"/>
              </a:rPr>
              <a:t>e</a:t>
            </a:r>
            <a:r>
              <a:rPr b="0" lang="en-AU" sz="2000" spc="-1" strike="noStrike">
                <a:latin typeface="Arial"/>
              </a:rPr>
              <a:t>v</a:t>
            </a:r>
            <a:r>
              <a:rPr b="0" lang="en-AU" sz="2000" spc="-1" strike="noStrike">
                <a:latin typeface="Arial"/>
              </a:rPr>
              <a:t>a</a:t>
            </a:r>
            <a:r>
              <a:rPr b="0" lang="en-AU" sz="2000" spc="-1" strike="noStrike">
                <a:latin typeface="Arial"/>
              </a:rPr>
              <a:t>l</a:t>
            </a:r>
            <a:r>
              <a:rPr b="0" lang="en-AU" sz="2000" spc="-1" strike="noStrike">
                <a:latin typeface="Arial"/>
              </a:rPr>
              <a:t>u</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d </a:t>
            </a:r>
            <a:r>
              <a:rPr b="0" lang="en-AU" sz="2000" spc="-1" strike="noStrike">
                <a:latin typeface="Arial"/>
              </a:rPr>
              <a:t>it</a:t>
            </a:r>
            <a:r>
              <a:rPr b="0" lang="en-AU" sz="2000" spc="-1" strike="noStrike">
                <a:latin typeface="Arial"/>
              </a:rPr>
              <a:t>s </a:t>
            </a:r>
            <a:r>
              <a:rPr b="0" lang="en-AU" sz="2000" spc="-1" strike="noStrike">
                <a:latin typeface="Arial"/>
              </a:rPr>
              <a:t>p</a:t>
            </a:r>
            <a:r>
              <a:rPr b="0" lang="en-AU" sz="2000" spc="-1" strike="noStrike">
                <a:latin typeface="Arial"/>
              </a:rPr>
              <a:t>e</a:t>
            </a:r>
            <a:r>
              <a:rPr b="0" lang="en-AU" sz="2000" spc="-1" strike="noStrike">
                <a:latin typeface="Arial"/>
              </a:rPr>
              <a:t>rf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a</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n</a:t>
            </a:r>
            <a:r>
              <a:rPr b="0" lang="en-AU" sz="2000" spc="-1" strike="noStrike">
                <a:latin typeface="Arial"/>
              </a:rPr>
              <a:t>a</a:t>
            </a:r>
            <a:r>
              <a:rPr b="0" lang="en-AU" sz="2000" spc="-1" strike="noStrike">
                <a:latin typeface="Arial"/>
              </a:rPr>
              <a:t>ll</a:t>
            </a:r>
            <a:r>
              <a:rPr b="0" lang="en-AU" sz="2000" spc="-1" strike="noStrike">
                <a:latin typeface="Arial"/>
              </a:rPr>
              <a:t>y </a:t>
            </a:r>
            <a:r>
              <a:rPr b="0" lang="en-AU" sz="2000" spc="-1" strike="noStrike">
                <a:latin typeface="Arial"/>
              </a:rPr>
              <a:t>I’</a:t>
            </a:r>
            <a:r>
              <a:rPr b="0" lang="en-AU" sz="2000" spc="-1" strike="noStrike">
                <a:latin typeface="Arial"/>
              </a:rPr>
              <a:t>ll </a:t>
            </a:r>
            <a:r>
              <a:rPr b="0" lang="en-AU" sz="2000" spc="-1" strike="noStrike">
                <a:latin typeface="Arial"/>
              </a:rPr>
              <a:t>g</a:t>
            </a:r>
            <a:r>
              <a:rPr b="0" lang="en-AU" sz="2000" spc="-1" strike="noStrike">
                <a:latin typeface="Arial"/>
              </a:rPr>
              <a:t>o </a:t>
            </a:r>
            <a:r>
              <a:rPr b="0" lang="en-AU" sz="2000" spc="-1" strike="noStrike">
                <a:latin typeface="Arial"/>
              </a:rPr>
              <a:t>o</a:t>
            </a:r>
            <a:r>
              <a:rPr b="0" lang="en-AU" sz="2000" spc="-1" strike="noStrike">
                <a:latin typeface="Arial"/>
              </a:rPr>
              <a:t>v</a:t>
            </a:r>
            <a:r>
              <a:rPr b="0" lang="en-AU" sz="2000" spc="-1" strike="noStrike">
                <a:latin typeface="Arial"/>
              </a:rPr>
              <a:t>e</a:t>
            </a:r>
            <a:r>
              <a:rPr b="0" lang="en-AU" sz="2000" spc="-1" strike="noStrike">
                <a:latin typeface="Arial"/>
              </a:rPr>
              <a:t>r </a:t>
            </a:r>
            <a:r>
              <a:rPr b="0" lang="en-AU" sz="2000" spc="-1" strike="noStrike">
                <a:latin typeface="Arial"/>
              </a:rPr>
              <a:t>s</a:t>
            </a:r>
            <a:r>
              <a:rPr b="0" lang="en-AU" sz="2000" spc="-1" strike="noStrike">
                <a:latin typeface="Arial"/>
              </a:rPr>
              <a:t>o</a:t>
            </a:r>
            <a:r>
              <a:rPr b="0" lang="en-AU" sz="2000" spc="-1" strike="noStrike">
                <a:latin typeface="Arial"/>
              </a:rPr>
              <a:t>m</a:t>
            </a:r>
            <a:r>
              <a:rPr b="0" lang="en-AU" sz="2000" spc="-1" strike="noStrike">
                <a:latin typeface="Arial"/>
              </a:rPr>
              <a:t>e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g</a:t>
            </a:r>
            <a:r>
              <a:rPr b="0" lang="en-AU" sz="2000" spc="-1" strike="noStrike">
                <a:latin typeface="Arial"/>
              </a:rPr>
              <a:t>n </a:t>
            </a:r>
            <a:r>
              <a:rPr b="0" lang="en-AU" sz="2000" spc="-1" strike="noStrike">
                <a:latin typeface="Arial"/>
              </a:rPr>
              <a:t>c</a:t>
            </a:r>
            <a:r>
              <a:rPr b="0" lang="en-AU" sz="2000" spc="-1" strike="noStrike">
                <a:latin typeface="Arial"/>
              </a:rPr>
              <a:t>h</a:t>
            </a:r>
            <a:r>
              <a:rPr b="0" lang="en-AU" sz="2000" spc="-1" strike="noStrike">
                <a:latin typeface="Arial"/>
              </a:rPr>
              <a:t>o</a:t>
            </a:r>
            <a:r>
              <a:rPr b="0" lang="en-AU" sz="2000" spc="-1" strike="noStrike">
                <a:latin typeface="Arial"/>
              </a:rPr>
              <a:t>i</a:t>
            </a:r>
            <a:r>
              <a:rPr b="0" lang="en-AU" sz="2000" spc="-1" strike="noStrike">
                <a:latin typeface="Arial"/>
              </a:rPr>
              <a:t>c</a:t>
            </a:r>
            <a:r>
              <a:rPr b="0" lang="en-AU" sz="2000" spc="-1" strike="noStrike">
                <a:latin typeface="Arial"/>
              </a:rPr>
              <a:t>e</a:t>
            </a:r>
            <a:r>
              <a:rPr b="0" lang="en-AU" sz="2000" spc="-1" strike="noStrike">
                <a:latin typeface="Arial"/>
              </a:rPr>
              <a:t>s </a:t>
            </a:r>
            <a:r>
              <a:rPr b="0" lang="en-AU" sz="2000" spc="-1" strike="noStrike">
                <a:latin typeface="Arial"/>
              </a:rPr>
              <a:t>w</a:t>
            </a:r>
            <a:r>
              <a:rPr b="0" lang="en-AU" sz="2000" spc="-1" strike="noStrike">
                <a:latin typeface="Arial"/>
              </a:rPr>
              <a:t>e</a:t>
            </a:r>
            <a:r>
              <a:rPr b="0" lang="en-AU" sz="2000" spc="-1" strike="noStrike">
                <a:latin typeface="Arial"/>
              </a:rPr>
              <a:t>’</a:t>
            </a:r>
            <a:r>
              <a:rPr b="0" lang="en-AU" sz="2000" spc="-1" strike="noStrike">
                <a:latin typeface="Arial"/>
              </a:rPr>
              <a:t>v</a:t>
            </a:r>
            <a:r>
              <a:rPr b="0" lang="en-AU" sz="2000" spc="-1" strike="noStrike">
                <a:latin typeface="Arial"/>
              </a:rPr>
              <a:t>e </a:t>
            </a:r>
            <a:r>
              <a:rPr b="0" lang="en-AU" sz="2000" spc="-1" strike="noStrike">
                <a:latin typeface="Arial"/>
              </a:rPr>
              <a:t>m</a:t>
            </a:r>
            <a:r>
              <a:rPr b="0" lang="en-AU" sz="2000" spc="-1" strike="noStrike">
                <a:latin typeface="Arial"/>
              </a:rPr>
              <a:t>a</a:t>
            </a:r>
            <a:r>
              <a:rPr b="0" lang="en-AU" sz="2000" spc="-1" strike="noStrike">
                <a:latin typeface="Arial"/>
              </a:rPr>
              <a:t>d</a:t>
            </a:r>
            <a:r>
              <a:rPr b="0" lang="en-AU" sz="2000" spc="-1" strike="noStrike">
                <a:latin typeface="Arial"/>
              </a:rPr>
              <a:t>e </a:t>
            </a:r>
            <a:r>
              <a:rPr b="0" lang="en-AU" sz="2000" spc="-1" strike="noStrike">
                <a:latin typeface="Arial"/>
              </a:rPr>
              <a:t>r</a:t>
            </a:r>
            <a:r>
              <a:rPr b="0" lang="en-AU" sz="2000" spc="-1" strike="noStrike">
                <a:latin typeface="Arial"/>
              </a:rPr>
              <a:t>e</a:t>
            </a:r>
            <a:r>
              <a:rPr b="0" lang="en-AU" sz="2000" spc="-1" strike="noStrike">
                <a:latin typeface="Arial"/>
              </a:rPr>
              <a:t>c</a:t>
            </a:r>
            <a:r>
              <a:rPr b="0" lang="en-AU" sz="2000" spc="-1" strike="noStrike">
                <a:latin typeface="Arial"/>
              </a:rPr>
              <a:t>e</a:t>
            </a:r>
            <a:r>
              <a:rPr b="0" lang="en-AU" sz="2000" spc="-1" strike="noStrike">
                <a:latin typeface="Arial"/>
              </a:rPr>
              <a:t>n</a:t>
            </a:r>
            <a:r>
              <a:rPr b="0" lang="en-AU" sz="2000" spc="-1" strike="noStrike">
                <a:latin typeface="Arial"/>
              </a:rPr>
              <a:t>tl</a:t>
            </a:r>
            <a:r>
              <a:rPr b="0" lang="en-AU" sz="2000" spc="-1" strike="noStrike">
                <a:latin typeface="Arial"/>
              </a:rPr>
              <a:t>y</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t </a:t>
            </a:r>
            <a:r>
              <a:rPr b="0" lang="en-AU" sz="2000" spc="-1" strike="noStrike">
                <a:latin typeface="Arial"/>
              </a:rPr>
              <a:t>s</a:t>
            </a:r>
            <a:r>
              <a:rPr b="0" lang="en-AU" sz="2000" spc="-1" strike="noStrike">
                <a:latin typeface="Arial"/>
              </a:rPr>
              <a:t>o</a:t>
            </a:r>
            <a:r>
              <a:rPr b="0" lang="en-AU" sz="2000" spc="-1" strike="noStrike">
                <a:latin typeface="Arial"/>
              </a:rPr>
              <a:t>m</a:t>
            </a:r>
            <a:r>
              <a:rPr b="0" lang="en-AU" sz="2000" spc="-1" strike="noStrike">
                <a:latin typeface="Arial"/>
              </a:rPr>
              <a:t>e </a:t>
            </a:r>
            <a:r>
              <a:rPr b="0" lang="en-AU" sz="2000" spc="-1" strike="noStrike">
                <a:latin typeface="Arial"/>
              </a:rPr>
              <a:t>i</a:t>
            </a:r>
            <a:r>
              <a:rPr b="0" lang="en-AU" sz="2000" spc="-1" strike="noStrike">
                <a:latin typeface="Arial"/>
              </a:rPr>
              <a:t>n</a:t>
            </a:r>
            <a:r>
              <a:rPr b="0" lang="en-AU" sz="2000" spc="-1" strike="noStrike">
                <a:latin typeface="Arial"/>
              </a:rPr>
              <a:t>it</a:t>
            </a:r>
            <a:r>
              <a:rPr b="0" lang="en-AU" sz="2000" spc="-1" strike="noStrike">
                <a:latin typeface="Arial"/>
              </a:rPr>
              <a:t>i</a:t>
            </a:r>
            <a:r>
              <a:rPr b="0" lang="en-AU" sz="2000" spc="-1" strike="noStrike">
                <a:latin typeface="Arial"/>
              </a:rPr>
              <a:t>a</a:t>
            </a:r>
            <a:r>
              <a:rPr b="0" lang="en-AU" sz="2000" spc="-1" strike="noStrike">
                <a:latin typeface="Arial"/>
              </a:rPr>
              <a:t>l </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u</a:t>
            </a:r>
            <a:r>
              <a:rPr b="0" lang="en-AU" sz="2000" spc="-1" strike="noStrike">
                <a:latin typeface="Arial"/>
              </a:rPr>
              <a:t>lt</a:t>
            </a:r>
            <a:r>
              <a:rPr b="0" lang="en-AU" sz="2000" spc="-1" strike="noStrike">
                <a:latin typeface="Arial"/>
              </a:rPr>
              <a:t>s</a:t>
            </a:r>
            <a:r>
              <a:rPr b="0" lang="en-AU" sz="2000" spc="-1" strike="noStrike">
                <a:latin typeface="Arial"/>
              </a:rPr>
              <a:t>.</a:t>
            </a:r>
            <a:endParaRPr b="0" lang="en-AU" sz="2000" spc="-1" strike="noStrike">
              <a:latin typeface="Arial"/>
            </a:endParaRPr>
          </a:p>
          <a:p>
            <a:r>
              <a:rPr b="0" lang="en-AU" sz="2000" spc="-1" strike="noStrike">
                <a:latin typeface="Arial"/>
              </a:rPr>
              <a:t>As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 </a:t>
            </a:r>
            <a:r>
              <a:rPr b="0" lang="en-AU" sz="2000" spc="-1" strike="noStrike">
                <a:latin typeface="Arial"/>
              </a:rPr>
              <a:t>i</a:t>
            </a:r>
            <a:r>
              <a:rPr b="0" lang="en-AU" sz="2000" spc="-1" strike="noStrike">
                <a:latin typeface="Arial"/>
              </a:rPr>
              <a:t>s </a:t>
            </a:r>
            <a:r>
              <a:rPr b="0" lang="en-AU" sz="2000" spc="-1" strike="noStrike">
                <a:latin typeface="Arial"/>
              </a:rPr>
              <a:t>a </a:t>
            </a:r>
            <a:r>
              <a:rPr b="0" lang="en-AU" sz="2000" spc="-1" strike="noStrike">
                <a:latin typeface="Arial"/>
              </a:rPr>
              <a:t>T</a:t>
            </a:r>
            <a:r>
              <a:rPr b="0" lang="en-AU" sz="2000" spc="-1" strike="noStrike">
                <a:latin typeface="Arial"/>
              </a:rPr>
              <a:t>P</a:t>
            </a:r>
            <a:r>
              <a:rPr b="0" lang="en-AU" sz="2000" spc="-1" strike="noStrike">
                <a:latin typeface="Arial"/>
              </a:rPr>
              <a:t>R</a:t>
            </a:r>
            <a:r>
              <a:rPr b="0" lang="en-AU" sz="2000" spc="-1" strike="noStrike">
                <a:latin typeface="Arial"/>
              </a:rPr>
              <a:t> </a:t>
            </a:r>
            <a:r>
              <a:rPr b="0" lang="en-AU" sz="2000" spc="-1" strike="noStrike">
                <a:latin typeface="Arial"/>
              </a:rPr>
              <a:t>I’</a:t>
            </a:r>
            <a:r>
              <a:rPr b="0" lang="en-AU" sz="2000" spc="-1" strike="noStrike">
                <a:latin typeface="Arial"/>
              </a:rPr>
              <a:t>ll </a:t>
            </a:r>
            <a:r>
              <a:rPr b="0" lang="en-AU" sz="2000" spc="-1" strike="noStrike">
                <a:latin typeface="Arial"/>
              </a:rPr>
              <a:t>e</a:t>
            </a:r>
            <a:r>
              <a:rPr b="0" lang="en-AU" sz="2000" spc="-1" strike="noStrike">
                <a:latin typeface="Arial"/>
              </a:rPr>
              <a:t>n</a:t>
            </a:r>
            <a:r>
              <a:rPr b="0" lang="en-AU" sz="2000" spc="-1" strike="noStrike">
                <a:latin typeface="Arial"/>
              </a:rPr>
              <a:t>d </a:t>
            </a:r>
            <a:r>
              <a:rPr b="0" lang="en-AU" sz="2000" spc="-1" strike="noStrike">
                <a:latin typeface="Arial"/>
              </a:rPr>
              <a:t>b</a:t>
            </a:r>
            <a:r>
              <a:rPr b="0" lang="en-AU" sz="2000" spc="-1" strike="noStrike">
                <a:latin typeface="Arial"/>
              </a:rPr>
              <a:t>y </a:t>
            </a:r>
            <a:r>
              <a:rPr b="0" lang="en-AU" sz="2000" spc="-1" strike="noStrike">
                <a:latin typeface="Arial"/>
              </a:rPr>
              <a:t>b</a:t>
            </a:r>
            <a:r>
              <a:rPr b="0" lang="en-AU" sz="2000" spc="-1" strike="noStrike">
                <a:latin typeface="Arial"/>
              </a:rPr>
              <a:t>ri</a:t>
            </a:r>
            <a:r>
              <a:rPr b="0" lang="en-AU" sz="2000" spc="-1" strike="noStrike">
                <a:latin typeface="Arial"/>
              </a:rPr>
              <a:t>e</a:t>
            </a:r>
            <a:r>
              <a:rPr b="0" lang="en-AU" sz="2000" spc="-1" strike="noStrike">
                <a:latin typeface="Arial"/>
              </a:rPr>
              <a:t>fl</a:t>
            </a:r>
            <a:r>
              <a:rPr b="0" lang="en-AU" sz="2000" spc="-1" strike="noStrike">
                <a:latin typeface="Arial"/>
              </a:rPr>
              <a:t>y </a:t>
            </a:r>
            <a:r>
              <a:rPr b="0" lang="en-AU" sz="2000" spc="-1" strike="noStrike">
                <a:latin typeface="Arial"/>
              </a:rPr>
              <a:t>d</a:t>
            </a:r>
            <a:r>
              <a:rPr b="0" lang="en-AU" sz="2000" spc="-1" strike="noStrike">
                <a:latin typeface="Arial"/>
              </a:rPr>
              <a:t>i</a:t>
            </a:r>
            <a:r>
              <a:rPr b="0" lang="en-AU" sz="2000" spc="-1" strike="noStrike">
                <a:latin typeface="Arial"/>
              </a:rPr>
              <a:t>s</a:t>
            </a:r>
            <a:r>
              <a:rPr b="0" lang="en-AU" sz="2000" spc="-1" strike="noStrike">
                <a:latin typeface="Arial"/>
              </a:rPr>
              <a:t>c</a:t>
            </a:r>
            <a:r>
              <a:rPr b="0" lang="en-AU" sz="2000" spc="-1" strike="noStrike">
                <a:latin typeface="Arial"/>
              </a:rPr>
              <a:t>u</a:t>
            </a:r>
            <a:r>
              <a:rPr b="0" lang="en-AU" sz="2000" spc="-1" strike="noStrike">
                <a:latin typeface="Arial"/>
              </a:rPr>
              <a:t>s</a:t>
            </a:r>
            <a:r>
              <a:rPr b="0" lang="en-AU" sz="2000" spc="-1" strike="noStrike">
                <a:latin typeface="Arial"/>
              </a:rPr>
              <a:t>s</a:t>
            </a:r>
            <a:r>
              <a:rPr b="0" lang="en-AU" sz="2000" spc="-1" strike="noStrike">
                <a:latin typeface="Arial"/>
              </a:rPr>
              <a:t>i</a:t>
            </a:r>
            <a:r>
              <a:rPr b="0" lang="en-AU" sz="2000" spc="-1" strike="noStrike">
                <a:latin typeface="Arial"/>
              </a:rPr>
              <a:t>n</a:t>
            </a:r>
            <a:r>
              <a:rPr b="0" lang="en-AU" sz="2000" spc="-1" strike="noStrike">
                <a:latin typeface="Arial"/>
              </a:rPr>
              <a:t>g </a:t>
            </a:r>
            <a:r>
              <a:rPr b="0" lang="en-AU" sz="2000" spc="-1" strike="noStrike">
                <a:latin typeface="Arial"/>
              </a:rPr>
              <a:t>s</a:t>
            </a:r>
            <a:r>
              <a:rPr b="0" lang="en-AU" sz="2000" spc="-1" strike="noStrike">
                <a:latin typeface="Arial"/>
              </a:rPr>
              <a:t>o</a:t>
            </a:r>
            <a:r>
              <a:rPr b="0" lang="en-AU" sz="2000" spc="-1" strike="noStrike">
                <a:latin typeface="Arial"/>
              </a:rPr>
              <a:t>m</a:t>
            </a:r>
            <a:r>
              <a:rPr b="0" lang="en-AU" sz="2000" spc="-1" strike="noStrike">
                <a:latin typeface="Arial"/>
              </a:rPr>
              <a:t>e </a:t>
            </a:r>
            <a:r>
              <a:rPr b="0" lang="en-AU" sz="2000" spc="-1" strike="noStrike">
                <a:latin typeface="Arial"/>
              </a:rPr>
              <a:t>o</a:t>
            </a:r>
            <a:r>
              <a:rPr b="0" lang="en-AU" sz="2000" spc="-1" strike="noStrike">
                <a:latin typeface="Arial"/>
              </a:rPr>
              <a:t>f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 </a:t>
            </a:r>
            <a:r>
              <a:rPr b="0" lang="en-AU" sz="2000" spc="-1" strike="noStrike">
                <a:latin typeface="Arial"/>
              </a:rPr>
              <a:t>I </a:t>
            </a:r>
            <a:r>
              <a:rPr b="0" lang="en-AU" sz="2000" spc="-1" strike="noStrike">
                <a:latin typeface="Arial"/>
              </a:rPr>
              <a:t>h</a:t>
            </a:r>
            <a:r>
              <a:rPr b="0" lang="en-AU" sz="2000" spc="-1" strike="noStrike">
                <a:latin typeface="Arial"/>
              </a:rPr>
              <a:t>o</a:t>
            </a:r>
            <a:r>
              <a:rPr b="0" lang="en-AU" sz="2000" spc="-1" strike="noStrike">
                <a:latin typeface="Arial"/>
              </a:rPr>
              <a:t>p</a:t>
            </a:r>
            <a:r>
              <a:rPr b="0" lang="en-AU" sz="2000" spc="-1" strike="noStrike">
                <a:latin typeface="Arial"/>
              </a:rPr>
              <a:t>e </a:t>
            </a:r>
            <a:r>
              <a:rPr b="0" lang="en-AU" sz="2000" spc="-1" strike="noStrike">
                <a:latin typeface="Arial"/>
              </a:rPr>
              <a:t>t</a:t>
            </a:r>
            <a:r>
              <a:rPr b="0" lang="en-AU" sz="2000" spc="-1" strike="noStrike">
                <a:latin typeface="Arial"/>
              </a:rPr>
              <a:t>o </a:t>
            </a:r>
            <a:r>
              <a:rPr b="0" lang="en-AU" sz="2000" spc="-1" strike="noStrike">
                <a:latin typeface="Arial"/>
              </a:rPr>
              <a:t>d</a:t>
            </a:r>
            <a:r>
              <a:rPr b="0" lang="en-AU" sz="2000" spc="-1" strike="noStrike">
                <a:latin typeface="Arial"/>
              </a:rPr>
              <a:t>o </a:t>
            </a:r>
            <a:r>
              <a:rPr b="0" lang="en-AU" sz="2000" spc="-1" strike="noStrike">
                <a:latin typeface="Arial"/>
              </a:rPr>
              <a:t>i</a:t>
            </a:r>
            <a:r>
              <a:rPr b="0" lang="en-AU" sz="2000" spc="-1" strike="noStrike">
                <a:latin typeface="Arial"/>
              </a:rPr>
              <a:t>n </a:t>
            </a:r>
            <a:r>
              <a:rPr b="0" lang="en-AU" sz="2000" spc="-1" strike="noStrike">
                <a:latin typeface="Arial"/>
              </a:rPr>
              <a:t>t</a:t>
            </a:r>
            <a:r>
              <a:rPr b="0" lang="en-AU" sz="2000" spc="-1" strike="noStrike">
                <a:latin typeface="Arial"/>
              </a:rPr>
              <a:t>h</a:t>
            </a:r>
            <a:r>
              <a:rPr b="0" lang="en-AU" sz="2000" spc="-1" strike="noStrike">
                <a:latin typeface="Arial"/>
              </a:rPr>
              <a:t>e </a:t>
            </a:r>
            <a:r>
              <a:rPr b="0" lang="en-AU" sz="2000" spc="-1" strike="noStrike">
                <a:latin typeface="Arial"/>
              </a:rPr>
              <a:t>f</a:t>
            </a:r>
            <a:r>
              <a:rPr b="0" lang="en-AU" sz="2000" spc="-1" strike="noStrike">
                <a:latin typeface="Arial"/>
              </a:rPr>
              <a:t>u</a:t>
            </a:r>
            <a:r>
              <a:rPr b="0" lang="en-AU" sz="2000" spc="-1" strike="noStrike">
                <a:latin typeface="Arial"/>
              </a:rPr>
              <a:t>t</a:t>
            </a:r>
            <a:r>
              <a:rPr b="0" lang="en-AU" sz="2000" spc="-1" strike="noStrike">
                <a:latin typeface="Arial"/>
              </a:rPr>
              <a:t>u</a:t>
            </a:r>
            <a:r>
              <a:rPr b="0" lang="en-AU" sz="2000" spc="-1" strike="noStrike">
                <a:latin typeface="Arial"/>
              </a:rPr>
              <a:t>r</a:t>
            </a:r>
            <a:r>
              <a:rPr b="0" lang="en-AU" sz="2000" spc="-1" strike="noStrike">
                <a:latin typeface="Arial"/>
              </a:rPr>
              <a:t>e</a:t>
            </a:r>
            <a:r>
              <a:rPr b="0" lang="en-AU" sz="2000" spc="-1" strike="noStrike">
                <a:latin typeface="Arial"/>
              </a:rPr>
              <a:t>.</a:t>
            </a:r>
            <a:endParaRPr b="0" lang="en-AU" sz="2000" spc="-1" strike="noStrike">
              <a:latin typeface="Arial"/>
            </a:endParaRPr>
          </a:p>
          <a:p>
            <a:endParaRPr b="0" lang="en-AU"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2" name="PlaceHolder 1"/>
          <p:cNvSpPr>
            <a:spLocks noGrp="1"/>
          </p:cNvSpPr>
          <p:nvPr>
            <p:ph type="sldImg"/>
          </p:nvPr>
        </p:nvSpPr>
        <p:spPr>
          <a:xfrm>
            <a:off x="216000" y="812520"/>
            <a:ext cx="7127280" cy="4008960"/>
          </a:xfrm>
          <a:prstGeom prst="rect">
            <a:avLst/>
          </a:prstGeom>
        </p:spPr>
      </p:sp>
      <p:sp>
        <p:nvSpPr>
          <p:cNvPr id="2853"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Object pose estimation has a range of applications within robotics and computer vision. </a:t>
            </a:r>
            <a:endParaRPr b="0" lang="en-AU" sz="2000" spc="-1" strike="noStrike">
              <a:latin typeface="Arial"/>
            </a:endParaRPr>
          </a:p>
          <a:p>
            <a:r>
              <a:rPr b="0" lang="en-AU" sz="2000" spc="-1" strike="noStrike">
                <a:latin typeface="Arial"/>
              </a:rPr>
              <a:t>Accurate object pose is central to tasks that involve robotic manipulation or grasping, and for tasks that require a complete representation of objects in the scene for purposes such as augmented reality.</a:t>
            </a:r>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PlaceHolder 1"/>
          <p:cNvSpPr>
            <a:spLocks noGrp="1"/>
          </p:cNvSpPr>
          <p:nvPr>
            <p:ph type="sldImg"/>
          </p:nvPr>
        </p:nvSpPr>
        <p:spPr>
          <a:xfrm>
            <a:off x="216000" y="812520"/>
            <a:ext cx="7127280" cy="4008960"/>
          </a:xfrm>
          <a:prstGeom prst="rect">
            <a:avLst/>
          </a:prstGeom>
        </p:spPr>
      </p:sp>
      <p:sp>
        <p:nvSpPr>
          <p:cNvPr id="2855" name="PlaceHolder 2"/>
          <p:cNvSpPr>
            <a:spLocks noGrp="1"/>
          </p:cNvSpPr>
          <p:nvPr>
            <p:ph type="body"/>
          </p:nvPr>
        </p:nvSpPr>
        <p:spPr>
          <a:xfrm>
            <a:off x="756000" y="5078520"/>
            <a:ext cx="6047640" cy="5402880"/>
          </a:xfrm>
          <a:prstGeom prst="rect">
            <a:avLst/>
          </a:prstGeom>
        </p:spPr>
        <p:txBody>
          <a:bodyPr lIns="0" rIns="0" tIns="0" bIns="0"/>
          <a:p>
            <a:r>
              <a:rPr b="0" lang="en-AU" sz="1800" spc="-1" strike="noStrike">
                <a:latin typeface="Arial"/>
              </a:rPr>
              <a:t>Within the object pose estimation literature, there are several standard ways of approaching the problem.</a:t>
            </a:r>
            <a:endParaRPr b="0" lang="en-AU" sz="1800" spc="-1" strike="noStrike">
              <a:latin typeface="Arial"/>
            </a:endParaRPr>
          </a:p>
          <a:p>
            <a:r>
              <a:rPr b="0" lang="en-AU" sz="1800" spc="-1" strike="noStrike">
                <a:latin typeface="Arial"/>
              </a:rPr>
              <a:t>Earlier work focused on end-to-end regression, which is challenging because of the highly non-linear relationship between orientation and translation.</a:t>
            </a:r>
            <a:endParaRPr b="0" lang="en-AU" sz="1800" spc="-1" strike="noStrike">
              <a:latin typeface="Arial"/>
            </a:endParaRPr>
          </a:p>
          <a:p>
            <a:r>
              <a:rPr b="0" lang="en-AU" sz="1800" spc="-1" strike="noStrike">
                <a:latin typeface="Arial"/>
              </a:rPr>
              <a:t>Other work has attempted to discretise pose space, or at least rotation space (as shown in the image), but this only leads to a coarse representation that requires refinement.</a:t>
            </a:r>
            <a:endParaRPr b="0" lang="en-AU" sz="1800" spc="-1" strike="noStrike">
              <a:latin typeface="Arial"/>
            </a:endParaRPr>
          </a:p>
          <a:p>
            <a:r>
              <a:rPr b="0" lang="en-AU" sz="1800" spc="-1" strike="noStrike">
                <a:latin typeface="Arial"/>
              </a:rPr>
              <a:t>Currently the most popular approach involves regressing to an intermediate representation, such as keypoints, from which pose can be obtained in a post-processing step.</a:t>
            </a:r>
            <a:endParaRPr b="0" lang="en-AU" sz="1800" spc="-1" strike="noStrike">
              <a:latin typeface="Arial"/>
            </a:endParaRPr>
          </a:p>
          <a:p>
            <a:r>
              <a:rPr b="0" lang="en-AU" sz="1800" spc="-1" strike="noStrike">
                <a:latin typeface="Arial"/>
              </a:rPr>
              <a:t>There have also been several works that focus mainly on refining an initial pose estimate.</a:t>
            </a:r>
            <a:endParaRPr b="0" lang="en-AU" sz="1800" spc="-1" strike="noStrike">
              <a:latin typeface="Arial"/>
            </a:endParaRPr>
          </a:p>
          <a:p>
            <a:endParaRPr b="0" lang="en-AU" sz="1800" spc="-1" strike="noStrike">
              <a:latin typeface="Arial"/>
            </a:endParaRPr>
          </a:p>
          <a:p>
            <a:r>
              <a:rPr b="0" lang="en-AU" sz="1800" spc="-1" strike="noStrike">
                <a:latin typeface="Arial"/>
              </a:rPr>
              <a:t>I won’t go into these different approaches, although it is worth noting that the problem of pose refinement is essentially what we are trying to do, as our goal is to iteratively improve an initial pose estimate.</a:t>
            </a:r>
            <a:endParaRPr b="0" lang="en-AU" sz="1800" spc="-1" strike="noStrike">
              <a:latin typeface="Arial"/>
            </a:endParaRPr>
          </a:p>
          <a:p>
            <a:r>
              <a:rPr b="0" lang="en-AU" sz="1800" spc="-1" strike="noStrike">
                <a:latin typeface="Arial"/>
              </a:rPr>
              <a:t>For this reason I will quickly review the current approaches to pose refinement.</a:t>
            </a:r>
            <a:endParaRPr b="0" lang="en-AU" sz="1800" spc="-1" strike="noStrike">
              <a:latin typeface="Arial"/>
            </a:endParaRPr>
          </a:p>
          <a:p>
            <a:endParaRPr b="0" lang="en-AU" sz="18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6" name="PlaceHolder 1"/>
          <p:cNvSpPr>
            <a:spLocks noGrp="1"/>
          </p:cNvSpPr>
          <p:nvPr>
            <p:ph type="sldImg"/>
          </p:nvPr>
        </p:nvSpPr>
        <p:spPr>
          <a:xfrm>
            <a:off x="216000" y="812520"/>
            <a:ext cx="7127280" cy="4008960"/>
          </a:xfrm>
          <a:prstGeom prst="rect">
            <a:avLst/>
          </a:prstGeom>
        </p:spPr>
      </p:sp>
      <p:sp>
        <p:nvSpPr>
          <p:cNvPr id="2857" name="PlaceHolder 2"/>
          <p:cNvSpPr>
            <a:spLocks noGrp="1"/>
          </p:cNvSpPr>
          <p:nvPr>
            <p:ph type="body"/>
          </p:nvPr>
        </p:nvSpPr>
        <p:spPr>
          <a:xfrm>
            <a:off x="756000" y="5078520"/>
            <a:ext cx="6047640" cy="4811040"/>
          </a:xfrm>
          <a:prstGeom prst="rect">
            <a:avLst/>
          </a:prstGeom>
        </p:spPr>
        <p:txBody>
          <a:bodyPr lIns="0" rIns="0" tIns="0" bIns="0"/>
          <a:p>
            <a:endParaRPr b="0" lang="en-AU" sz="2000" spc="-1" strike="noStrike">
              <a:latin typeface="Arial"/>
            </a:endParaRPr>
          </a:p>
          <a:p>
            <a:endParaRPr b="0" lang="en-AU" sz="2000" spc="-1" strike="noStrike">
              <a:latin typeface="Arial"/>
            </a:endParaRPr>
          </a:p>
        </p:txBody>
      </p:sp>
      <p:sp>
        <p:nvSpPr>
          <p:cNvPr id="2858" name="TextShape 3"/>
          <p:cNvSpPr txBox="1"/>
          <p:nvPr/>
        </p:nvSpPr>
        <p:spPr>
          <a:xfrm>
            <a:off x="756360" y="5078520"/>
            <a:ext cx="6047640" cy="4811040"/>
          </a:xfrm>
          <a:prstGeom prst="rect">
            <a:avLst/>
          </a:prstGeom>
          <a:noFill/>
          <a:ln>
            <a:noFill/>
          </a:ln>
        </p:spPr>
        <p:txBody>
          <a:bodyPr lIns="0" rIns="0" tIns="0" bIns="0"/>
          <a:p>
            <a:r>
              <a:rPr b="0" lang="en-AU" sz="1800" spc="-1" strike="noStrike">
                <a:latin typeface="Arial"/>
              </a:rPr>
              <a:t>All the current approaches to object pose refinement involve taking an initial pose estimate and a 3D CAD model of the object as input, and using the initial pose to render the target object. A relative pose transformation that matches the rendered view against the observed image is then estimated by the network. </a:t>
            </a:r>
            <a:endParaRPr b="0" lang="en-AU" sz="1800" spc="-1" strike="noStrike">
              <a:latin typeface="Arial"/>
            </a:endParaRPr>
          </a:p>
          <a:p>
            <a:endParaRPr b="0" lang="en-AU" sz="1800" spc="-1" strike="noStrike">
              <a:latin typeface="Arial"/>
            </a:endParaRPr>
          </a:p>
          <a:p>
            <a:r>
              <a:rPr b="0" lang="en-AU" sz="1800" spc="-1" strike="noStrike">
                <a:latin typeface="Arial"/>
              </a:rPr>
              <a:t>This scheme, and all current pose refinement networks therefore require a 3D object model, and are specific to the problem of object pose estimation, rather than a general framework</a:t>
            </a:r>
            <a:endParaRPr b="0" lang="en-AU" sz="1800" spc="-1" strike="noStrike">
              <a:latin typeface="Arial"/>
            </a:endParaRPr>
          </a:p>
          <a:p>
            <a:endParaRPr b="0" lang="en-AU" sz="1800" spc="-1" strike="noStrike">
              <a:latin typeface="Arial"/>
            </a:endParaRPr>
          </a:p>
          <a:p>
            <a:r>
              <a:rPr b="0" lang="en-AU" sz="1800" spc="-1" strike="noStrike">
                <a:latin typeface="Arial"/>
              </a:rPr>
              <a:t>These networks could be tacked onto the end of our estimation pipeline, once we refine the underlaying state to produce an updated pose estimate.</a:t>
            </a:r>
            <a:endParaRPr b="0" lang="en-AU" sz="1800" spc="-1" strike="noStrike">
              <a:latin typeface="Arial"/>
            </a:endParaRPr>
          </a:p>
          <a:p>
            <a:endParaRPr b="0" lang="en-AU" sz="18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9" name="PlaceHolder 1"/>
          <p:cNvSpPr>
            <a:spLocks noGrp="1"/>
          </p:cNvSpPr>
          <p:nvPr>
            <p:ph type="sldImg"/>
          </p:nvPr>
        </p:nvSpPr>
        <p:spPr>
          <a:xfrm>
            <a:off x="216000" y="812520"/>
            <a:ext cx="7127280" cy="4008960"/>
          </a:xfrm>
          <a:prstGeom prst="rect">
            <a:avLst/>
          </a:prstGeom>
        </p:spPr>
      </p:sp>
      <p:sp>
        <p:nvSpPr>
          <p:cNvPr id="2860" name="PlaceHolder 2"/>
          <p:cNvSpPr>
            <a:spLocks noGrp="1"/>
          </p:cNvSpPr>
          <p:nvPr>
            <p:ph type="body"/>
          </p:nvPr>
        </p:nvSpPr>
        <p:spPr>
          <a:xfrm>
            <a:off x="756000" y="5078520"/>
            <a:ext cx="6047640" cy="4811040"/>
          </a:xfrm>
          <a:prstGeom prst="rect">
            <a:avLst/>
          </a:prstGeom>
        </p:spPr>
        <p:txBody>
          <a:bodyPr lIns="0" rIns="0" tIns="0" bIns="0"/>
          <a:p>
            <a:endParaRPr b="0" lang="en-AU" sz="2000" spc="-1" strike="noStrike">
              <a:latin typeface="Arial"/>
            </a:endParaRPr>
          </a:p>
          <a:p>
            <a:r>
              <a:rPr b="0" lang="en-AU" sz="2000" spc="-1" strike="noStrike">
                <a:latin typeface="Arial"/>
              </a:rPr>
              <a:t>PVNet utilises the popular approach of regressing to an intermediate representation of keypoints, before obtaining pose via a PnP algorithm.</a:t>
            </a:r>
            <a:endParaRPr b="0" lang="en-AU" sz="2000" spc="-1" strike="noStrike">
              <a:latin typeface="Arial"/>
            </a:endParaRPr>
          </a:p>
          <a:p>
            <a:r>
              <a:rPr b="0" lang="en-AU" sz="2000" spc="-1" strike="noStrike">
                <a:latin typeface="Arial"/>
              </a:rPr>
              <a:t>PVNet defines a set of keypoints on the target object.</a:t>
            </a:r>
            <a:endParaRPr b="0" lang="en-AU" sz="2000" spc="-1" strike="noStrike">
              <a:latin typeface="Arial"/>
            </a:endParaRPr>
          </a:p>
          <a:p>
            <a:r>
              <a:rPr b="0" lang="en-AU" sz="2000" spc="-1" strike="noStrike">
                <a:latin typeface="Arial"/>
              </a:rPr>
              <a:t>For each pixel, the object label and unit vectors from that pixel to each keypoint are predicted (b) and (c).</a:t>
            </a:r>
            <a:endParaRPr b="0" lang="en-AU" sz="2000" spc="-1" strike="noStrike">
              <a:latin typeface="Arial"/>
            </a:endParaRPr>
          </a:p>
          <a:p>
            <a:r>
              <a:rPr b="0" lang="en-AU" sz="2000" spc="-1" strike="noStrike">
                <a:latin typeface="Arial"/>
              </a:rPr>
              <a:t>A RANSAC-based voting scheme is used to choose keypoints, after which a PnP algorithm is used to match 2D and 3D keypoints and obtain object pose (d) and (e).</a:t>
            </a:r>
            <a:endParaRPr b="0" lang="en-AU" sz="2000" spc="-1" strike="noStrike">
              <a:latin typeface="Arial"/>
            </a:endParaRPr>
          </a:p>
          <a:p>
            <a:r>
              <a:rPr b="0" lang="en-AU" sz="2000" spc="-1" strike="noStrike">
                <a:latin typeface="Arial"/>
              </a:rPr>
              <a:t>So the output of the network is not pose, it is a vector field containing a set of unit vectors from each pixel to each keypoint. This is the </a:t>
            </a:r>
            <a:r>
              <a:rPr b="0" i="1" lang="en-AU" sz="2000" spc="-1" strike="noStrike">
                <a:latin typeface="Arial"/>
              </a:rPr>
              <a:t>state</a:t>
            </a:r>
            <a:r>
              <a:rPr b="0" lang="en-AU" sz="2000" spc="-1" strike="noStrike">
                <a:latin typeface="Arial"/>
              </a:rPr>
              <a:t> that we want to refine.</a:t>
            </a:r>
            <a:endParaRPr b="0" lang="en-AU"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1" name="PlaceHolder 1"/>
          <p:cNvSpPr>
            <a:spLocks noGrp="1"/>
          </p:cNvSpPr>
          <p:nvPr>
            <p:ph type="sldImg"/>
          </p:nvPr>
        </p:nvSpPr>
        <p:spPr>
          <a:xfrm>
            <a:off x="216000" y="812520"/>
            <a:ext cx="7127280" cy="4008960"/>
          </a:xfrm>
          <a:prstGeom prst="rect">
            <a:avLst/>
          </a:prstGeom>
        </p:spPr>
      </p:sp>
      <p:sp>
        <p:nvSpPr>
          <p:cNvPr id="2862"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[go over slide]</a:t>
            </a:r>
            <a:endParaRPr b="0" lang="en-AU" sz="2000" spc="-1" strike="noStrike">
              <a:latin typeface="Arial"/>
            </a:endParaRPr>
          </a:p>
          <a:p>
            <a:endParaRPr b="0" lang="en-AU" sz="2000" spc="-1" strike="noStrike">
              <a:latin typeface="Arial"/>
            </a:endParaRPr>
          </a:p>
          <a:p>
            <a:r>
              <a:rPr b="0" lang="en-AU" sz="2000" spc="-1" strike="noStrike">
                <a:latin typeface="Arial"/>
              </a:rPr>
              <a:t>So our aim for this pose estimation problem is to estimate the gradient of the state, and use that to refine our state estimate using stochastic gradient descent. This will hopefully lead to a refined output representation, which would be a refined object pose.</a:t>
            </a:r>
            <a:endParaRPr b="0" lang="en-AU"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3" name="PlaceHolder 1"/>
          <p:cNvSpPr>
            <a:spLocks noGrp="1"/>
          </p:cNvSpPr>
          <p:nvPr>
            <p:ph type="sldImg"/>
          </p:nvPr>
        </p:nvSpPr>
        <p:spPr>
          <a:xfrm>
            <a:off x="216000" y="812520"/>
            <a:ext cx="7127280" cy="4008960"/>
          </a:xfrm>
          <a:prstGeom prst="rect">
            <a:avLst/>
          </a:prstGeom>
        </p:spPr>
      </p:sp>
      <p:sp>
        <p:nvSpPr>
          <p:cNvPr id="2864"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[go over slide]</a:t>
            </a:r>
            <a:endParaRPr b="0" lang="en-AU" sz="2000" spc="-1" strike="noStrike">
              <a:latin typeface="Arial"/>
            </a:endParaRPr>
          </a:p>
          <a:p>
            <a:endParaRPr b="0" lang="en-AU" sz="2000" spc="-1" strike="noStrike">
              <a:latin typeface="Arial"/>
            </a:endParaRPr>
          </a:p>
          <a:p>
            <a:r>
              <a:rPr b="0" lang="en-AU" sz="2000" spc="-1" strike="noStrike">
                <a:latin typeface="Arial"/>
              </a:rPr>
              <a:t>So our aim for this pose estimation problem is to estimate the gradient of the state, and use that to refine our state estimate using stochastic gradient descent. This will hopefully lead to a refined output representation, which would be a refined object pose.</a:t>
            </a:r>
            <a:endParaRPr b="0" lang="en-AU"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5" name="PlaceHolder 1"/>
          <p:cNvSpPr>
            <a:spLocks noGrp="1"/>
          </p:cNvSpPr>
          <p:nvPr>
            <p:ph type="sldImg"/>
          </p:nvPr>
        </p:nvSpPr>
        <p:spPr>
          <a:xfrm>
            <a:off x="216000" y="812520"/>
            <a:ext cx="7127280" cy="4008960"/>
          </a:xfrm>
          <a:prstGeom prst="rect">
            <a:avLst/>
          </a:prstGeom>
        </p:spPr>
      </p:sp>
      <p:sp>
        <p:nvSpPr>
          <p:cNvPr id="2866"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We begin by defining the state that we’re estimating.</a:t>
            </a:r>
            <a:endParaRPr b="0" lang="en-AU" sz="2000" spc="-1" strike="noStrike">
              <a:latin typeface="Arial"/>
            </a:endParaRPr>
          </a:p>
          <a:p>
            <a:r>
              <a:rPr b="0" lang="en-AU" sz="2000" spc="-1" strike="noStrike">
                <a:latin typeface="Arial"/>
              </a:rPr>
              <a:t>The state consists of unit vectors, computed via the second equation.</a:t>
            </a:r>
            <a:endParaRPr b="0" lang="en-AU" sz="2000" spc="-1" strike="noStrike">
              <a:latin typeface="Arial"/>
            </a:endParaRPr>
          </a:p>
          <a:p>
            <a:r>
              <a:rPr b="0" lang="en-AU" sz="2000" spc="-1" strike="noStrike">
                <a:latin typeface="Arial"/>
              </a:rPr>
              <a:t>The dimensionality of the state is obtained from the size of the input image (M,N) and the number of keypoints.</a:t>
            </a:r>
            <a:endParaRPr b="0" lang="en-AU" sz="2000" spc="-1" strike="noStrike">
              <a:latin typeface="Arial"/>
            </a:endParaRPr>
          </a:p>
          <a:p>
            <a:endParaRPr b="0" lang="en-AU" sz="2000" spc="-1" strike="noStrike">
              <a:latin typeface="Arial"/>
            </a:endParaRPr>
          </a:p>
          <a:p>
            <a:r>
              <a:rPr b="0" lang="en-AU" sz="2000" spc="-1" strike="noStrike">
                <a:latin typeface="Arial"/>
              </a:rPr>
              <a:t>[mention change in indexing: k to t]</a:t>
            </a:r>
            <a:endParaRPr b="0" lang="en-AU"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7" name="PlaceHolder 1"/>
          <p:cNvSpPr>
            <a:spLocks noGrp="1"/>
          </p:cNvSpPr>
          <p:nvPr>
            <p:ph type="sldImg"/>
          </p:nvPr>
        </p:nvSpPr>
        <p:spPr>
          <a:xfrm>
            <a:off x="216000" y="812520"/>
            <a:ext cx="7127280" cy="4008960"/>
          </a:xfrm>
          <a:prstGeom prst="rect">
            <a:avLst/>
          </a:prstGeom>
        </p:spPr>
      </p:sp>
      <p:sp>
        <p:nvSpPr>
          <p:cNvPr id="286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Given that PVNet estimated the state, we can estimate the gradient of the state by using the gradient of their loss function (which we denote with Phi) with respect to the state estimate.</a:t>
            </a:r>
            <a:endParaRPr b="0" lang="en-AU" sz="2000" spc="-1" strike="noStrike">
              <a:latin typeface="Arial"/>
            </a:endParaRPr>
          </a:p>
          <a:p>
            <a:endParaRPr b="0" lang="en-AU" sz="2000" spc="-1" strike="noStrike">
              <a:latin typeface="Arial"/>
            </a:endParaRPr>
          </a:p>
          <a:p>
            <a:r>
              <a:rPr b="0" lang="en-AU" sz="2000" spc="-1" strike="noStrike">
                <a:latin typeface="Arial"/>
              </a:rPr>
              <a:t>This gradient term is what we want our Innovation CNN to estimate.</a:t>
            </a:r>
            <a:endParaRPr b="0" lang="en-AU"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9" name="PlaceHolder 1"/>
          <p:cNvSpPr>
            <a:spLocks noGrp="1"/>
          </p:cNvSpPr>
          <p:nvPr>
            <p:ph type="sldImg"/>
          </p:nvPr>
        </p:nvSpPr>
        <p:spPr>
          <a:xfrm>
            <a:off x="216000" y="812520"/>
            <a:ext cx="7127280" cy="4008960"/>
          </a:xfrm>
          <a:prstGeom prst="rect">
            <a:avLst/>
          </a:prstGeom>
        </p:spPr>
      </p:sp>
      <p:sp>
        <p:nvSpPr>
          <p:cNvPr id="287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Given the state and the gradient of the state, we can now formulate the update equation. </a:t>
            </a:r>
            <a:endParaRPr b="0" lang="en-AU" sz="2000" spc="-1" strike="noStrike">
              <a:latin typeface="Arial"/>
            </a:endParaRPr>
          </a:p>
          <a:p>
            <a:r>
              <a:rPr b="0" lang="en-AU" sz="2000" spc="-1" strike="noStrike">
                <a:latin typeface="Arial"/>
              </a:rPr>
              <a:t>The update equation utilises simple gradient descent, with a step size that must be determined by the user. </a:t>
            </a:r>
            <a:endParaRPr b="0" lang="en-AU" sz="2000" spc="-1" strike="noStrike">
              <a:latin typeface="Arial"/>
            </a:endParaRPr>
          </a:p>
          <a:p>
            <a:r>
              <a:rPr b="0" lang="en-AU" sz="2000" spc="-1" strike="noStrike">
                <a:latin typeface="Arial"/>
              </a:rPr>
              <a:t>As a different step size can be chosen for training and evaluation, we have assigned different notation for these possibly different parameters.</a:t>
            </a:r>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1" name="PlaceHolder 1"/>
          <p:cNvSpPr>
            <a:spLocks noGrp="1"/>
          </p:cNvSpPr>
          <p:nvPr>
            <p:ph type="sldImg"/>
          </p:nvPr>
        </p:nvSpPr>
        <p:spPr>
          <a:xfrm>
            <a:off x="216000" y="812520"/>
            <a:ext cx="7127280" cy="4008960"/>
          </a:xfrm>
          <a:prstGeom prst="rect">
            <a:avLst/>
          </a:prstGeom>
        </p:spPr>
      </p:sp>
      <p:sp>
        <p:nvSpPr>
          <p:cNvPr id="2872"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Given the formulation so far this is a high-level view of what we’re trying to achieve. We’re taking an input image, and an initial estimate from PVNet, and we’re trying to estimate the gradient of the state, which is this vector field representation. Then we’re going to use SGD to iteratively refine the state for some number of iterations. Then we can continue with the standard pose estimation pipeline, and map the vector field to an object pose via RANSAC and PnP.</a:t>
            </a:r>
            <a:endParaRPr b="0" lang="en-AU" sz="2000" spc="-1" strike="noStrike">
              <a:latin typeface="Arial"/>
            </a:endParaRPr>
          </a:p>
          <a:p>
            <a:endParaRPr b="0" lang="en-AU"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3" name="PlaceHolder 1"/>
          <p:cNvSpPr>
            <a:spLocks noGrp="1"/>
          </p:cNvSpPr>
          <p:nvPr>
            <p:ph type="sldImg"/>
          </p:nvPr>
        </p:nvSpPr>
        <p:spPr>
          <a:xfrm>
            <a:off x="216000" y="812520"/>
            <a:ext cx="7127280" cy="4008960"/>
          </a:xfrm>
          <a:prstGeom prst="rect">
            <a:avLst/>
          </a:prstGeom>
        </p:spPr>
      </p:sp>
      <p:sp>
        <p:nvSpPr>
          <p:cNvPr id="2874"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Visually, this is what we’re trying to do.</a:t>
            </a:r>
            <a:endParaRPr b="0" lang="en-AU" sz="2000" spc="-1" strike="noStrike">
              <a:latin typeface="Arial"/>
            </a:endParaRPr>
          </a:p>
          <a:p>
            <a:r>
              <a:rPr b="0" lang="en-AU" sz="2000" spc="-1" strike="noStrike">
                <a:latin typeface="Arial"/>
              </a:rPr>
              <a:t>If you consider that we begin with two data manifolds; one for the ground truth vector field, and one for the vector field estimated by PVNet, we’re hoping to iteratively move from the PVNet manifold to the true manifold. </a:t>
            </a:r>
            <a:endParaRPr b="0" lang="en-AU" sz="2000" spc="-1" strike="noStrike">
              <a:latin typeface="Arial"/>
            </a:endParaRPr>
          </a:p>
          <a:p>
            <a:r>
              <a:rPr b="0" lang="en-AU" sz="2000" spc="-1" strike="noStrike">
                <a:latin typeface="Arial"/>
              </a:rPr>
              <a:t>We call the total distance that we move the `interpolation distance’, and give it the notation rho. </a:t>
            </a:r>
            <a:endParaRPr b="0" lang="en-AU" sz="2000" spc="-1" strike="noStrike">
              <a:latin typeface="Arial"/>
            </a:endParaRPr>
          </a:p>
          <a:p>
            <a:r>
              <a:rPr b="0" lang="en-AU" sz="2000" spc="-1" strike="noStrike">
                <a:latin typeface="Arial"/>
              </a:rPr>
              <a:t>Thus rho_E is the interpolation distance during model evaluation, while rho_T is the interpolation distance during training.</a:t>
            </a:r>
            <a:endParaRPr b="0" lang="en-AU"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5" name="PlaceHolder 1"/>
          <p:cNvSpPr>
            <a:spLocks noGrp="1"/>
          </p:cNvSpPr>
          <p:nvPr>
            <p:ph type="sldImg"/>
          </p:nvPr>
        </p:nvSpPr>
        <p:spPr>
          <a:xfrm>
            <a:off x="216000" y="812520"/>
            <a:ext cx="7127280" cy="4008960"/>
          </a:xfrm>
          <a:prstGeom prst="rect">
            <a:avLst/>
          </a:prstGeom>
        </p:spPr>
      </p:sp>
      <p:sp>
        <p:nvSpPr>
          <p:cNvPr id="2876"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g</a:t>
            </a:r>
            <a:r>
              <a:rPr b="0" lang="en-AU" sz="2000" spc="-1" strike="noStrike">
                <a:latin typeface="Arial"/>
              </a:rPr>
              <a:t>u</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v</a:t>
            </a:r>
            <a:r>
              <a:rPr b="0" lang="en-AU" sz="2000" spc="-1" strike="noStrike">
                <a:latin typeface="Arial"/>
              </a:rPr>
              <a:t>i</a:t>
            </a:r>
            <a:r>
              <a:rPr b="0" lang="en-AU" sz="2000" spc="-1" strike="noStrike">
                <a:latin typeface="Arial"/>
              </a:rPr>
              <a:t>o</a:t>
            </a:r>
            <a:r>
              <a:rPr b="0" lang="en-AU" sz="2000" spc="-1" strike="noStrike">
                <a:latin typeface="Arial"/>
              </a:rPr>
              <a:t>u</a:t>
            </a:r>
            <a:r>
              <a:rPr b="0" lang="en-AU" sz="2000" spc="-1" strike="noStrike">
                <a:latin typeface="Arial"/>
              </a:rPr>
              <a:t>s</a:t>
            </a:r>
            <a:r>
              <a:rPr b="0" lang="en-AU" sz="2000" spc="-1" strike="noStrike">
                <a:latin typeface="Arial"/>
              </a:rPr>
              <a:t> </a:t>
            </a:r>
            <a:r>
              <a:rPr b="0" lang="en-AU" sz="2000" spc="-1" strike="noStrike">
                <a:latin typeface="Arial"/>
              </a:rPr>
              <a:t>s</a:t>
            </a:r>
            <a:r>
              <a:rPr b="0" lang="en-AU" sz="2000" spc="-1" strike="noStrike">
                <a:latin typeface="Arial"/>
              </a:rPr>
              <a:t>l</a:t>
            </a:r>
            <a:r>
              <a:rPr b="0" lang="en-AU" sz="2000" spc="-1" strike="noStrike">
                <a:latin typeface="Arial"/>
              </a:rPr>
              <a:t>i</a:t>
            </a:r>
            <a:r>
              <a:rPr b="0" lang="en-AU" sz="2000" spc="-1" strike="noStrike">
                <a:latin typeface="Arial"/>
              </a:rPr>
              <a:t>d</a:t>
            </a:r>
            <a:r>
              <a:rPr b="0" lang="en-AU" sz="2000" spc="-1" strike="noStrike">
                <a:latin typeface="Arial"/>
              </a:rPr>
              <a:t>e</a:t>
            </a:r>
            <a:r>
              <a:rPr b="0" lang="en-AU" sz="2000" spc="-1" strike="noStrike">
                <a:latin typeface="Arial"/>
              </a:rPr>
              <a:t> </a:t>
            </a:r>
            <a:r>
              <a:rPr b="0" lang="en-AU" sz="2000" spc="-1" strike="noStrike">
                <a:latin typeface="Arial"/>
              </a:rPr>
              <a:t>c</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s</a:t>
            </a:r>
            <a:r>
              <a:rPr b="0" lang="en-AU" sz="2000" spc="-1" strike="noStrike">
                <a:latin typeface="Arial"/>
              </a:rPr>
              <a:t>o</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g</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m</a:t>
            </a:r>
            <a:r>
              <a:rPr b="0" lang="en-AU" sz="2000" spc="-1" strike="noStrike">
                <a:latin typeface="Arial"/>
              </a:rPr>
              <a:t>.</a:t>
            </a:r>
            <a:endParaRPr b="0" lang="en-AU" sz="2000" spc="-1" strike="noStrike">
              <a:latin typeface="Arial"/>
            </a:endParaRPr>
          </a:p>
          <a:p>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i</a:t>
            </a:r>
            <a:r>
              <a:rPr b="0" lang="en-AU" sz="2000" spc="-1" strike="noStrike">
                <a:latin typeface="Arial"/>
              </a:rPr>
              <a:t>t</a:t>
            </a:r>
            <a:r>
              <a:rPr b="0" lang="en-AU" sz="2000" spc="-1" strike="noStrike">
                <a:latin typeface="Arial"/>
              </a:rPr>
              <a:t>i</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v</a:t>
            </a:r>
            <a:r>
              <a:rPr b="0" lang="en-AU" sz="2000" spc="-1" strike="noStrike">
                <a:latin typeface="Arial"/>
              </a:rPr>
              <a:t>i</a:t>
            </a:r>
            <a:r>
              <a:rPr b="0" lang="en-AU" sz="2000" spc="-1" strike="noStrike">
                <a:latin typeface="Arial"/>
              </a:rPr>
              <a:t>d</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f</a:t>
            </a:r>
            <a:r>
              <a:rPr b="0" lang="en-AU" sz="2000" spc="-1" strike="noStrike">
                <a:latin typeface="Arial"/>
              </a:rPr>
              <a:t>r</a:t>
            </a:r>
            <a:r>
              <a:rPr b="0" lang="en-AU" sz="2000" spc="-1" strike="noStrike">
                <a:latin typeface="Arial"/>
              </a:rPr>
              <a:t>o</a:t>
            </a:r>
            <a:r>
              <a:rPr b="0" lang="en-AU" sz="2000" spc="-1" strike="noStrike">
                <a:latin typeface="Arial"/>
              </a:rPr>
              <a:t>m</a:t>
            </a:r>
            <a:r>
              <a:rPr b="0" lang="en-AU" sz="2000" spc="-1" strike="noStrike">
                <a:latin typeface="Arial"/>
              </a:rPr>
              <a:t> </a:t>
            </a:r>
            <a:r>
              <a:rPr b="0" lang="en-AU" sz="2000" spc="-1" strike="noStrike">
                <a:latin typeface="Arial"/>
              </a:rPr>
              <a:t>P</a:t>
            </a:r>
            <a:r>
              <a:rPr b="0" lang="en-AU" sz="2000" spc="-1" strike="noStrike">
                <a:latin typeface="Arial"/>
              </a:rPr>
              <a:t>V</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n</a:t>
            </a:r>
            <a:r>
              <a:rPr b="0" lang="en-AU" sz="2000" spc="-1" strike="noStrike">
                <a:latin typeface="Arial"/>
              </a:rPr>
              <a:t>u</a:t>
            </a:r>
            <a:r>
              <a:rPr b="0" lang="en-AU" sz="2000" spc="-1" strike="noStrike">
                <a:latin typeface="Arial"/>
              </a:rPr>
              <a:t>m</a:t>
            </a:r>
            <a:r>
              <a:rPr b="0" lang="en-AU" sz="2000" spc="-1" strike="noStrike">
                <a:latin typeface="Arial"/>
              </a:rPr>
              <a:t>b</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i</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w</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u</a:t>
            </a:r>
            <a:r>
              <a:rPr b="0" lang="en-AU" sz="2000" spc="-1" strike="noStrike">
                <a:latin typeface="Arial"/>
              </a:rPr>
              <a:t>p</a:t>
            </a:r>
            <a:r>
              <a:rPr b="0" lang="en-AU" sz="2000" spc="-1" strike="noStrike">
                <a:latin typeface="Arial"/>
              </a:rPr>
              <a:t>d</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d</a:t>
            </a:r>
            <a:r>
              <a:rPr b="0" lang="en-AU" sz="2000" spc="-1" strike="noStrike">
                <a:latin typeface="Arial"/>
              </a:rPr>
              <a:t>,</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P</a:t>
            </a:r>
            <a:r>
              <a:rPr b="0" lang="en-AU" sz="2000" spc="-1" strike="noStrike">
                <a:latin typeface="Arial"/>
              </a:rPr>
              <a:t>n</a:t>
            </a:r>
            <a:r>
              <a:rPr b="0" lang="en-AU" sz="2000" spc="-1" strike="noStrike">
                <a:latin typeface="Arial"/>
              </a:rPr>
              <a:t>P</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g</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m</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a:t>
            </a:r>
            <a:r>
              <a:rPr b="0" lang="en-AU" sz="2000" spc="-1" strike="noStrike">
                <a:latin typeface="Arial"/>
              </a:rPr>
              <a:t>i</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o</a:t>
            </a:r>
            <a:r>
              <a:rPr b="0" lang="en-AU" sz="2000" spc="-1" strike="noStrike">
                <a:latin typeface="Arial"/>
              </a:rPr>
              <a:t>b</a:t>
            </a:r>
            <a:r>
              <a:rPr b="0" lang="en-AU" sz="2000" spc="-1" strike="noStrike">
                <a:latin typeface="Arial"/>
              </a:rPr>
              <a:t>t</a:t>
            </a:r>
            <a:r>
              <a:rPr b="0" lang="en-AU" sz="2000" spc="-1" strike="noStrike">
                <a:latin typeface="Arial"/>
              </a:rPr>
              <a:t>a</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r</a:t>
            </a:r>
            <a:r>
              <a:rPr b="0" lang="en-AU" sz="2000" spc="-1" strike="noStrike">
                <a:latin typeface="Arial"/>
              </a:rPr>
              <a:t>o</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n</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a:t>
            </a:r>
            <a:endParaRPr b="0" lang="en-AU" sz="2000" spc="-1" strike="noStrike">
              <a:latin typeface="Arial"/>
            </a:endParaRPr>
          </a:p>
          <a:p>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g</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v</a:t>
            </a:r>
            <a:r>
              <a:rPr b="0" lang="en-AU" sz="2000" spc="-1" strike="noStrike">
                <a:latin typeface="Arial"/>
              </a:rPr>
              <a:t>i</a:t>
            </a:r>
            <a:r>
              <a:rPr b="0" lang="en-AU" sz="2000" spc="-1" strike="noStrike">
                <a:latin typeface="Arial"/>
              </a:rPr>
              <a:t>o</a:t>
            </a:r>
            <a:r>
              <a:rPr b="0" lang="en-AU" sz="2000" spc="-1" strike="noStrike">
                <a:latin typeface="Arial"/>
              </a:rPr>
              <a:t>u</a:t>
            </a:r>
            <a:r>
              <a:rPr b="0" lang="en-AU" sz="2000" spc="-1" strike="noStrike">
                <a:latin typeface="Arial"/>
              </a:rPr>
              <a:t>s</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g</a:t>
            </a:r>
            <a:r>
              <a:rPr b="0" lang="en-AU" sz="2000" spc="-1" strike="noStrike">
                <a:latin typeface="Arial"/>
              </a:rPr>
              <a:t>u</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l</a:t>
            </a:r>
            <a:r>
              <a:rPr b="0" lang="en-AU" sz="2000" spc="-1" strike="noStrike">
                <a:latin typeface="Arial"/>
              </a:rPr>
              <a:t>l</a:t>
            </a:r>
            <a:r>
              <a:rPr b="0" lang="en-AU" sz="2000" spc="-1" strike="noStrike">
                <a:latin typeface="Arial"/>
              </a:rPr>
              <a:t>u</a:t>
            </a:r>
            <a:r>
              <a:rPr b="0" lang="en-AU" sz="2000" spc="-1" strike="noStrike">
                <a:latin typeface="Arial"/>
              </a:rPr>
              <a:t>s</a:t>
            </a:r>
            <a:r>
              <a:rPr b="0" lang="en-AU" sz="2000" spc="-1" strike="noStrike">
                <a:latin typeface="Arial"/>
              </a:rPr>
              <a:t>t</a:t>
            </a:r>
            <a:r>
              <a:rPr b="0" lang="en-AU" sz="2000" spc="-1" strike="noStrike">
                <a:latin typeface="Arial"/>
              </a:rPr>
              <a:t>r</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r</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a:t>
            </a:r>
            <a:r>
              <a:rPr b="0" lang="en-AU" sz="2000" spc="-1" strike="noStrike">
                <a:latin typeface="Arial"/>
              </a:rPr>
              <a:t>l</a:t>
            </a:r>
            <a:r>
              <a:rPr b="0" lang="en-AU" sz="2000" spc="-1" strike="noStrike">
                <a:latin typeface="Arial"/>
              </a:rPr>
              <a:t>o</a:t>
            </a:r>
            <a:r>
              <a:rPr b="0" lang="en-AU" sz="2000" spc="-1" strike="noStrike">
                <a:latin typeface="Arial"/>
              </a:rPr>
              <a:t>o</a:t>
            </a:r>
            <a:r>
              <a:rPr b="0" lang="en-AU" sz="2000" spc="-1" strike="noStrike">
                <a:latin typeface="Arial"/>
              </a:rPr>
              <a:t>p</a:t>
            </a:r>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7" name="PlaceHolder 1"/>
          <p:cNvSpPr>
            <a:spLocks noGrp="1"/>
          </p:cNvSpPr>
          <p:nvPr>
            <p:ph type="sldImg"/>
          </p:nvPr>
        </p:nvSpPr>
        <p:spPr>
          <a:xfrm>
            <a:off x="216000" y="812520"/>
            <a:ext cx="7127280" cy="4008960"/>
          </a:xfrm>
          <a:prstGeom prst="rect">
            <a:avLst/>
          </a:prstGeom>
        </p:spPr>
      </p:sp>
      <p:sp>
        <p:nvSpPr>
          <p:cNvPr id="287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b</a:t>
            </a:r>
            <a:r>
              <a:rPr b="0" lang="en-AU" sz="2000" spc="-1" strike="noStrike">
                <a:latin typeface="Arial"/>
              </a:rPr>
              <a:t>u</a:t>
            </a:r>
            <a:r>
              <a:rPr b="0" lang="en-AU" sz="2000" spc="-1" strike="noStrike">
                <a:latin typeface="Arial"/>
              </a:rPr>
              <a:t>i</a:t>
            </a:r>
            <a:r>
              <a:rPr b="0" lang="en-AU" sz="2000" spc="-1" strike="noStrike">
                <a:latin typeface="Arial"/>
              </a:rPr>
              <a:t>l</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r</a:t>
            </a:r>
            <a:r>
              <a:rPr b="0" lang="en-AU" sz="2000" spc="-1" strike="noStrike">
                <a:latin typeface="Arial"/>
              </a:rPr>
              <a:t> </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a:t>
            </a:r>
            <a:r>
              <a:rPr b="0" lang="en-AU" sz="2000" spc="-1" strike="noStrike">
                <a:latin typeface="Arial"/>
              </a:rPr>
              <a:t>,</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g</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g</a:t>
            </a:r>
            <a:r>
              <a:rPr b="0" lang="en-AU" sz="2000" spc="-1" strike="noStrike">
                <a:latin typeface="Arial"/>
              </a:rPr>
              <a:t>i</a:t>
            </a:r>
            <a:r>
              <a:rPr b="0" lang="en-AU" sz="2000" spc="-1" strike="noStrike">
                <a:latin typeface="Arial"/>
              </a:rPr>
              <a:t>n</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P</a:t>
            </a:r>
            <a:r>
              <a:rPr b="0" lang="en-AU" sz="2000" spc="-1" strike="noStrike">
                <a:latin typeface="Arial"/>
              </a:rPr>
              <a:t>V</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a:t>
            </a:r>
            <a:r>
              <a:rPr b="0" lang="en-AU" sz="2000" spc="-1" strike="noStrike">
                <a:latin typeface="Arial"/>
              </a:rPr>
              <a:t> </a:t>
            </a:r>
            <a:endParaRPr b="0" lang="en-AU" sz="2000" spc="-1" strike="noStrike">
              <a:latin typeface="Arial"/>
            </a:endParaRPr>
          </a:p>
          <a:p>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c</a:t>
            </a:r>
            <a:r>
              <a:rPr b="0" lang="en-AU" sz="2000" spc="-1" strike="noStrike">
                <a:latin typeface="Arial"/>
              </a:rPr>
              <a:t>e</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t</a:t>
            </a:r>
            <a:r>
              <a:rPr b="0" lang="en-AU" sz="2000" spc="-1" strike="noStrike">
                <a:latin typeface="Arial"/>
              </a:rPr>
              <a:t>u</a:t>
            </a:r>
            <a:r>
              <a:rPr b="0" lang="en-AU" sz="2000" spc="-1" strike="noStrike">
                <a:latin typeface="Arial"/>
              </a:rPr>
              <a:t>r</a:t>
            </a:r>
            <a:r>
              <a:rPr b="0" lang="en-AU" sz="2000" spc="-1" strike="noStrike">
                <a:latin typeface="Arial"/>
              </a:rPr>
              <a:t>n</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v</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o</a:t>
            </a:r>
            <a:r>
              <a:rPr b="0" lang="en-AU" sz="2000" spc="-1" strike="noStrike">
                <a:latin typeface="Arial"/>
              </a:rPr>
              <a:t>r</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e</a:t>
            </a:r>
            <a:r>
              <a:rPr b="0" lang="en-AU" sz="2000" spc="-1" strike="noStrike">
                <a:latin typeface="Arial"/>
              </a:rPr>
              <a:t>l</a:t>
            </a:r>
            <a:r>
              <a:rPr b="0" lang="en-AU" sz="2000" spc="-1" strike="noStrike">
                <a:latin typeface="Arial"/>
              </a:rPr>
              <a:t>d</a:t>
            </a:r>
            <a:r>
              <a:rPr b="0" lang="en-AU" sz="2000" spc="-1" strike="noStrike">
                <a:latin typeface="Arial"/>
              </a:rPr>
              <a:t>.</a:t>
            </a:r>
            <a:endParaRPr b="0" lang="en-AU" sz="2000" spc="-1" strike="noStrike">
              <a:latin typeface="Arial"/>
            </a:endParaRPr>
          </a:p>
          <a:p>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l</a:t>
            </a:r>
            <a:r>
              <a:rPr b="0" lang="en-AU" sz="2000" spc="-1" strike="noStrike">
                <a:latin typeface="Arial"/>
              </a:rPr>
              <a:t>o</a:t>
            </a:r>
            <a:r>
              <a:rPr b="0" lang="en-AU" sz="2000" spc="-1" strike="noStrike">
                <a:latin typeface="Arial"/>
              </a:rPr>
              <a:t>s</a:t>
            </a:r>
            <a:r>
              <a:rPr b="0" lang="en-AU" sz="2000" spc="-1" strike="noStrike">
                <a:latin typeface="Arial"/>
              </a:rPr>
              <a:t>s</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f</a:t>
            </a:r>
            <a:r>
              <a:rPr b="0" lang="en-AU" sz="2000" spc="-1" strike="noStrike">
                <a:latin typeface="Arial"/>
              </a:rPr>
              <a:t>u</a:t>
            </a:r>
            <a:r>
              <a:rPr b="0" lang="en-AU" sz="2000" spc="-1" strike="noStrike">
                <a:latin typeface="Arial"/>
              </a:rPr>
              <a:t>n</a:t>
            </a:r>
            <a:r>
              <a:rPr b="0" lang="en-AU" sz="2000" spc="-1" strike="noStrike">
                <a:latin typeface="Arial"/>
              </a:rPr>
              <a:t>c</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k</a:t>
            </a:r>
            <a:r>
              <a:rPr b="0" lang="en-AU" sz="2000" spc="-1" strike="noStrike">
                <a:latin typeface="Arial"/>
              </a:rPr>
              <a:t>e</a:t>
            </a:r>
            <a:r>
              <a:rPr b="0" lang="en-AU" sz="2000" spc="-1" strike="noStrike">
                <a:latin typeface="Arial"/>
              </a:rPr>
              <a:t>y</a:t>
            </a:r>
            <a:r>
              <a:rPr b="0" lang="en-AU" sz="2000" spc="-1" strike="noStrike">
                <a:latin typeface="Arial"/>
              </a:rPr>
              <a:t>p</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t</a:t>
            </a:r>
            <a:r>
              <a:rPr b="0" lang="en-AU" sz="2000" spc="-1" strike="noStrike">
                <a:latin typeface="Arial"/>
              </a:rPr>
              <a:t>s</a:t>
            </a:r>
            <a:r>
              <a:rPr b="0" lang="en-AU" sz="2000" spc="-1" strike="noStrike">
                <a:latin typeface="Arial"/>
              </a:rPr>
              <a:t> </a:t>
            </a:r>
            <a:r>
              <a:rPr b="0" lang="en-AU" sz="2000" spc="-1" strike="noStrike">
                <a:latin typeface="Arial"/>
              </a:rPr>
              <a:t>K</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a</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i</a:t>
            </a:r>
            <a:r>
              <a:rPr b="0" lang="en-AU" sz="2000" spc="-1" strike="noStrike">
                <a:latin typeface="Arial"/>
              </a:rPr>
              <a:t>x</a:t>
            </a:r>
            <a:r>
              <a:rPr b="0" lang="en-AU" sz="2000" spc="-1" strike="noStrike">
                <a:latin typeface="Arial"/>
              </a:rPr>
              <a:t>e</a:t>
            </a:r>
            <a:r>
              <a:rPr b="0" lang="en-AU" sz="2000" spc="-1" strike="noStrike">
                <a:latin typeface="Arial"/>
              </a:rPr>
              <a:t>l</a:t>
            </a:r>
            <a:r>
              <a:rPr b="0" lang="en-AU" sz="2000" spc="-1" strike="noStrike">
                <a:latin typeface="Arial"/>
              </a:rPr>
              <a:t>s</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g</a:t>
            </a:r>
            <a:r>
              <a:rPr b="0" lang="en-AU" sz="2000" spc="-1" strike="noStrike">
                <a:latin typeface="Arial"/>
              </a:rPr>
              <a:t>m</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m</a:t>
            </a:r>
            <a:r>
              <a:rPr b="0" lang="en-AU" sz="2000" spc="-1" strike="noStrike">
                <a:latin typeface="Arial"/>
              </a:rPr>
              <a:t>a</a:t>
            </a:r>
            <a:r>
              <a:rPr b="0" lang="en-AU" sz="2000" spc="-1" strike="noStrike">
                <a:latin typeface="Arial"/>
              </a:rPr>
              <a:t>s</a:t>
            </a:r>
            <a:r>
              <a:rPr b="0" lang="en-AU" sz="2000" spc="-1" strike="noStrike">
                <a:latin typeface="Arial"/>
              </a:rPr>
              <a:t>k</a:t>
            </a:r>
            <a:r>
              <a:rPr b="0" lang="en-AU" sz="2000" spc="-1" strike="noStrike">
                <a:latin typeface="Arial"/>
              </a:rPr>
              <a:t> </a:t>
            </a:r>
            <a:r>
              <a:rPr b="0" lang="en-AU" sz="2000" spc="-1" strike="noStrike">
                <a:latin typeface="Arial"/>
              </a:rPr>
              <a:t>S</a:t>
            </a:r>
            <a:endParaRPr b="0" lang="en-AU"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9" name="PlaceHolder 1"/>
          <p:cNvSpPr>
            <a:spLocks noGrp="1"/>
          </p:cNvSpPr>
          <p:nvPr>
            <p:ph type="sldImg"/>
          </p:nvPr>
        </p:nvSpPr>
        <p:spPr>
          <a:xfrm>
            <a:off x="216000" y="812520"/>
            <a:ext cx="7127280" cy="4008960"/>
          </a:xfrm>
          <a:prstGeom prst="rect">
            <a:avLst/>
          </a:prstGeom>
        </p:spPr>
      </p:sp>
      <p:sp>
        <p:nvSpPr>
          <p:cNvPr id="288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We want the network to estimate the gradient of the state. </a:t>
            </a:r>
            <a:endParaRPr b="0" lang="en-AU" sz="2000" spc="-1" strike="noStrike">
              <a:latin typeface="Arial"/>
            </a:endParaRPr>
          </a:p>
          <a:p>
            <a:r>
              <a:rPr b="0" lang="en-AU" sz="2000" spc="-1" strike="noStrike">
                <a:latin typeface="Arial"/>
              </a:rPr>
              <a:t>This is easy to do by reformulating the loss using the term we found by taking the gradient of PVNet’s loss with respect to the state estimate. </a:t>
            </a:r>
            <a:endParaRPr b="0" lang="en-AU" sz="2000" spc="-1" strike="noStrike">
              <a:latin typeface="Arial"/>
            </a:endParaRPr>
          </a:p>
          <a:p>
            <a:r>
              <a:rPr b="0" lang="en-AU" sz="2000" spc="-1" strike="noStrike">
                <a:latin typeface="Arial"/>
              </a:rPr>
              <a:t>However this network doesn’t include a previous state estimate as input.</a:t>
            </a:r>
            <a:endParaRPr b="0" lang="en-AU"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1" name="PlaceHolder 1"/>
          <p:cNvSpPr>
            <a:spLocks noGrp="1"/>
          </p:cNvSpPr>
          <p:nvPr>
            <p:ph type="sldImg"/>
          </p:nvPr>
        </p:nvSpPr>
        <p:spPr>
          <a:xfrm>
            <a:off x="216000" y="812520"/>
            <a:ext cx="7127280" cy="4008960"/>
          </a:xfrm>
          <a:prstGeom prst="rect">
            <a:avLst/>
          </a:prstGeom>
        </p:spPr>
      </p:sp>
      <p:sp>
        <p:nvSpPr>
          <p:cNvPr id="2882"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To incorporate the previous state estimate, we take another copy of PVNet and use it as a state estimate autoencoder.</a:t>
            </a:r>
            <a:endParaRPr b="0" lang="en-AU" sz="2000" spc="-1" strike="noStrike">
              <a:latin typeface="Arial"/>
            </a:endParaRPr>
          </a:p>
          <a:p>
            <a:endParaRPr b="0" lang="en-AU" sz="2000" spc="-1" strike="noStrike">
              <a:latin typeface="Arial"/>
            </a:endParaRPr>
          </a:p>
          <a:p>
            <a:endParaRPr b="0" lang="en-AU" sz="2000" spc="-1" strike="noStrike">
              <a:latin typeface="Arial"/>
            </a:endParaRPr>
          </a:p>
          <a:p>
            <a:r>
              <a:rPr b="0" lang="en-AU" sz="2000" spc="-1" strike="noStrike">
                <a:latin typeface="Arial"/>
              </a:rPr>
              <a:t>The estimate autoencoder is used as an auxiliary task aimed at allowing information from the previous estimate to be injected into the network via skip connections </a:t>
            </a:r>
            <a:endParaRPr b="0" lang="en-AU" sz="2000" spc="-1" strike="noStrike">
              <a:latin typeface="Arial"/>
            </a:endParaRPr>
          </a:p>
          <a:p>
            <a:endParaRPr b="0" lang="en-AU" sz="2000" spc="-1" strike="noStrike">
              <a:latin typeface="Arial"/>
            </a:endParaRPr>
          </a:p>
          <a:p>
            <a:endParaRPr b="0" lang="en-AU" sz="2000" spc="-1" strike="noStrike">
              <a:latin typeface="Arial"/>
            </a:endParaRPr>
          </a:p>
          <a:p>
            <a:r>
              <a:rPr b="0" lang="en-AU" sz="2000" spc="-1" strike="noStrike">
                <a:latin typeface="Arial"/>
              </a:rPr>
              <a:t>This is an example of leveraging domain specific information via multi-task learning, and we’re hoping that by sharing representations between two related tasks we can perform better than we would on each task individually.</a:t>
            </a:r>
            <a:endParaRPr b="0" lang="en-AU"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3" name="PlaceHolder 1"/>
          <p:cNvSpPr>
            <a:spLocks noGrp="1"/>
          </p:cNvSpPr>
          <p:nvPr>
            <p:ph type="sldImg"/>
          </p:nvPr>
        </p:nvSpPr>
        <p:spPr>
          <a:xfrm>
            <a:off x="216000" y="812520"/>
            <a:ext cx="7127280" cy="4008960"/>
          </a:xfrm>
          <a:prstGeom prst="rect">
            <a:avLst/>
          </a:prstGeom>
        </p:spPr>
      </p:sp>
      <p:sp>
        <p:nvSpPr>
          <p:cNvPr id="2884"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Finally, we can add the feedback loop that allows iterative refinement to occur.</a:t>
            </a:r>
            <a:endParaRPr b="0" lang="en-AU" sz="2000" spc="-1" strike="noStrike">
              <a:latin typeface="Arial"/>
            </a:endParaRPr>
          </a:p>
          <a:p>
            <a:r>
              <a:rPr b="0" lang="en-AU" sz="2000" spc="-1" strike="noStrike">
                <a:latin typeface="Arial"/>
              </a:rPr>
              <a:t>This is the final network architecture: an Innovation CNN for object pose estimation.</a:t>
            </a:r>
            <a:endParaRPr b="0" lang="en-AU" sz="2000" spc="-1" strike="noStrike">
              <a:latin typeface="Arial"/>
            </a:endParaRPr>
          </a:p>
          <a:p>
            <a:endParaRPr b="0" lang="en-AU"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5" name="PlaceHolder 1"/>
          <p:cNvSpPr>
            <a:spLocks noGrp="1"/>
          </p:cNvSpPr>
          <p:nvPr>
            <p:ph type="sldImg"/>
          </p:nvPr>
        </p:nvSpPr>
        <p:spPr>
          <a:xfrm>
            <a:off x="216000" y="812520"/>
            <a:ext cx="7127280" cy="4008960"/>
          </a:xfrm>
          <a:prstGeom prst="rect">
            <a:avLst/>
          </a:prstGeom>
        </p:spPr>
      </p:sp>
      <p:sp>
        <p:nvSpPr>
          <p:cNvPr id="2886"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The individual layers of our network correspond very closely to those of PVNet.</a:t>
            </a:r>
            <a:endParaRPr b="0" lang="en-AU" sz="2000" spc="-1" strike="noStrike">
              <a:latin typeface="Arial"/>
            </a:endParaRPr>
          </a:p>
          <a:p>
            <a:endParaRPr b="0" lang="en-AU" sz="2000" spc="-1" strike="noStrike">
              <a:latin typeface="Arial"/>
            </a:endParaRPr>
          </a:p>
          <a:p>
            <a:r>
              <a:rPr b="0" lang="en-AU" sz="2000" spc="-1" strike="noStrike">
                <a:latin typeface="Arial"/>
              </a:rPr>
              <a:t>[point to things with mouse]</a:t>
            </a:r>
            <a:endParaRPr b="0" lang="en-AU" sz="2000" spc="-1" strike="noStrike">
              <a:latin typeface="Arial"/>
            </a:endParaRPr>
          </a:p>
          <a:p>
            <a:endParaRPr b="0" lang="en-AU" sz="2000" spc="-1" strike="noStrike">
              <a:latin typeface="Arial"/>
            </a:endParaRPr>
          </a:p>
          <a:p>
            <a:r>
              <a:rPr b="0" lang="en-AU" sz="2000" spc="-1" strike="noStrike">
                <a:latin typeface="Arial"/>
              </a:rPr>
              <a:t>A pretrained Resnet-18 is used as the feature encoder for both the input image and the previous state estimate. </a:t>
            </a:r>
            <a:endParaRPr b="0" lang="en-AU" sz="2000" spc="-1" strike="noStrike">
              <a:latin typeface="Arial"/>
            </a:endParaRPr>
          </a:p>
          <a:p>
            <a:endParaRPr b="0" lang="en-AU" sz="2000" spc="-1" strike="noStrike">
              <a:latin typeface="Arial"/>
            </a:endParaRPr>
          </a:p>
          <a:p>
            <a:r>
              <a:rPr b="0" lang="en-AU" sz="2000" spc="-1" strike="noStrike">
                <a:latin typeface="Arial"/>
              </a:rPr>
              <a:t>Both decoders consist of alternating bilinear upsampling and convolutional layers</a:t>
            </a:r>
            <a:endParaRPr b="0" lang="en-AU"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7" name="PlaceHolder 1"/>
          <p:cNvSpPr>
            <a:spLocks noGrp="1"/>
          </p:cNvSpPr>
          <p:nvPr>
            <p:ph type="sldImg"/>
          </p:nvPr>
        </p:nvSpPr>
        <p:spPr>
          <a:xfrm>
            <a:off x="216000" y="812520"/>
            <a:ext cx="7127280" cy="4008960"/>
          </a:xfrm>
          <a:prstGeom prst="rect">
            <a:avLst/>
          </a:prstGeom>
        </p:spPr>
      </p:sp>
      <p:sp>
        <p:nvSpPr>
          <p:cNvPr id="288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The loss functions are summarised here. There is one function for each of the two network blocks. One for the state autoencoder, and one for the state gradient UNet.</a:t>
            </a:r>
            <a:endParaRPr b="0" lang="en-AU" sz="2000" spc="-1" strike="noStrike">
              <a:latin typeface="Arial"/>
            </a:endParaRPr>
          </a:p>
          <a:p>
            <a:endParaRPr b="0" lang="en-AU" sz="2000" spc="-1" strike="noStrike">
              <a:latin typeface="Arial"/>
            </a:endParaRPr>
          </a:p>
          <a:p>
            <a:r>
              <a:rPr b="0" lang="en-AU" sz="2000" spc="-1" strike="noStrike">
                <a:latin typeface="Arial"/>
              </a:rPr>
              <a:t>K: keypoints</a:t>
            </a:r>
            <a:endParaRPr b="0" lang="en-AU" sz="2000" spc="-1" strike="noStrike">
              <a:latin typeface="Arial"/>
            </a:endParaRPr>
          </a:p>
          <a:p>
            <a:r>
              <a:rPr b="0" lang="en-AU" sz="2000" spc="-1" strike="noStrike">
                <a:latin typeface="Arial"/>
              </a:rPr>
              <a:t>S: segmentation mask</a:t>
            </a:r>
            <a:endParaRPr b="0" lang="en-AU"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8" name="PlaceHolder 1"/>
          <p:cNvSpPr>
            <a:spLocks noGrp="1"/>
          </p:cNvSpPr>
          <p:nvPr>
            <p:ph type="sldImg"/>
          </p:nvPr>
        </p:nvSpPr>
        <p:spPr>
          <a:xfrm>
            <a:off x="216000" y="812520"/>
            <a:ext cx="7127280" cy="4008960"/>
          </a:xfrm>
          <a:prstGeom prst="rect">
            <a:avLst/>
          </a:prstGeom>
        </p:spPr>
      </p:sp>
      <p:sp>
        <p:nvSpPr>
          <p:cNvPr id="2819" name="PlaceHolder 2"/>
          <p:cNvSpPr>
            <a:spLocks noGrp="1"/>
          </p:cNvSpPr>
          <p:nvPr>
            <p:ph type="body"/>
          </p:nvPr>
        </p:nvSpPr>
        <p:spPr>
          <a:xfrm>
            <a:off x="756000" y="5078520"/>
            <a:ext cx="6047640" cy="5335200"/>
          </a:xfrm>
          <a:prstGeom prst="rect">
            <a:avLst/>
          </a:prstGeom>
        </p:spPr>
        <p:txBody>
          <a:bodyPr lIns="0" rIns="0" tIns="0" bIns="0"/>
          <a:p>
            <a:pPr marL="216000" indent="-216000">
              <a:lnSpc>
                <a:spcPct val="100000"/>
              </a:lnSpc>
              <a:spcBef>
                <a:spcPts val="1417"/>
              </a:spcBef>
            </a:pPr>
            <a:r>
              <a:rPr b="0" lang="en-AU" sz="1800" spc="-1" strike="noStrike">
                <a:latin typeface="Arial"/>
              </a:rPr>
              <a:t>I</a:t>
            </a:r>
            <a:r>
              <a:rPr b="0" lang="en-AU" sz="1800" spc="-1" strike="noStrike">
                <a:latin typeface="Arial"/>
              </a:rPr>
              <a:t>’</a:t>
            </a:r>
            <a:r>
              <a:rPr b="0" lang="en-AU" sz="1800" spc="-1" strike="noStrike">
                <a:latin typeface="Arial"/>
              </a:rPr>
              <a:t>m</a:t>
            </a:r>
            <a:r>
              <a:rPr b="0" lang="en-AU" sz="1800" spc="-1" strike="noStrike">
                <a:latin typeface="Arial"/>
              </a:rPr>
              <a:t> </a:t>
            </a:r>
            <a:r>
              <a:rPr b="0" lang="en-AU" sz="1800" spc="-1" strike="noStrike">
                <a:latin typeface="Arial"/>
              </a:rPr>
              <a:t>g</a:t>
            </a:r>
            <a:r>
              <a:rPr b="0" lang="en-AU" sz="1800" spc="-1" strike="noStrike">
                <a:latin typeface="Arial"/>
              </a:rPr>
              <a:t>o</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 </a:t>
            </a:r>
            <a:r>
              <a:rPr b="0" lang="en-AU" sz="1800" spc="-1" strike="noStrike">
                <a:latin typeface="Arial"/>
              </a:rPr>
              <a:t>t</a:t>
            </a:r>
            <a:r>
              <a:rPr b="0" lang="en-AU" sz="1800" spc="-1" strike="noStrike">
                <a:latin typeface="Arial"/>
              </a:rPr>
              <a:t>o</a:t>
            </a:r>
            <a:r>
              <a:rPr b="0" lang="en-AU" sz="1800" spc="-1" strike="noStrike">
                <a:latin typeface="Arial"/>
              </a:rPr>
              <a:t> </a:t>
            </a:r>
            <a:r>
              <a:rPr b="0" lang="en-AU" sz="1800" spc="-1" strike="noStrike">
                <a:latin typeface="Arial"/>
              </a:rPr>
              <a:t>b</a:t>
            </a:r>
            <a:r>
              <a:rPr b="0" lang="en-AU" sz="1800" spc="-1" strike="noStrike">
                <a:latin typeface="Arial"/>
              </a:rPr>
              <a:t>e</a:t>
            </a:r>
            <a:r>
              <a:rPr b="0" lang="en-AU" sz="1800" spc="-1" strike="noStrike">
                <a:latin typeface="Arial"/>
              </a:rPr>
              <a:t>g</a:t>
            </a: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a</a:t>
            </a:r>
            <a:r>
              <a:rPr b="0" lang="en-AU" sz="1800" spc="-1" strike="noStrike">
                <a:latin typeface="Arial"/>
              </a:rPr>
              <a:t>t</a:t>
            </a:r>
            <a:r>
              <a:rPr b="0" lang="en-AU" sz="1800" spc="-1" strike="noStrike">
                <a:latin typeface="Arial"/>
              </a:rPr>
              <a:t> </a:t>
            </a:r>
            <a:r>
              <a:rPr b="0" lang="en-AU" sz="1800" spc="-1" strike="noStrike">
                <a:latin typeface="Arial"/>
              </a:rPr>
              <a:t>a</a:t>
            </a:r>
            <a:r>
              <a:rPr b="0" lang="en-AU" sz="1800" spc="-1" strike="noStrike">
                <a:latin typeface="Arial"/>
              </a:rPr>
              <a:t> </a:t>
            </a:r>
            <a:r>
              <a:rPr b="0" lang="en-AU" sz="1800" spc="-1" strike="noStrike">
                <a:latin typeface="Arial"/>
              </a:rPr>
              <a:t>h</a:t>
            </a:r>
            <a:r>
              <a:rPr b="0" lang="en-AU" sz="1800" spc="-1" strike="noStrike">
                <a:latin typeface="Arial"/>
              </a:rPr>
              <a:t>i</a:t>
            </a:r>
            <a:r>
              <a:rPr b="0" lang="en-AU" sz="1800" spc="-1" strike="noStrike">
                <a:latin typeface="Arial"/>
              </a:rPr>
              <a:t>g</a:t>
            </a:r>
            <a:r>
              <a:rPr b="0" lang="en-AU" sz="1800" spc="-1" strike="noStrike">
                <a:latin typeface="Arial"/>
              </a:rPr>
              <a:t>h</a:t>
            </a:r>
            <a:r>
              <a:rPr b="0" lang="en-AU" sz="1800" spc="-1" strike="noStrike">
                <a:latin typeface="Arial"/>
              </a:rPr>
              <a:t> </a:t>
            </a:r>
            <a:r>
              <a:rPr b="0" lang="en-AU" sz="1800" spc="-1" strike="noStrike">
                <a:latin typeface="Arial"/>
              </a:rPr>
              <a:t>l</a:t>
            </a:r>
            <a:r>
              <a:rPr b="0" lang="en-AU" sz="1800" spc="-1" strike="noStrike">
                <a:latin typeface="Arial"/>
              </a:rPr>
              <a:t>e</a:t>
            </a:r>
            <a:r>
              <a:rPr b="0" lang="en-AU" sz="1800" spc="-1" strike="noStrike">
                <a:latin typeface="Arial"/>
              </a:rPr>
              <a:t>v</a:t>
            </a:r>
            <a:r>
              <a:rPr b="0" lang="en-AU" sz="1800" spc="-1" strike="noStrike">
                <a:latin typeface="Arial"/>
              </a:rPr>
              <a:t>e</a:t>
            </a:r>
            <a:r>
              <a:rPr b="0" lang="en-AU" sz="1800" spc="-1" strike="noStrike">
                <a:latin typeface="Arial"/>
              </a:rPr>
              <a:t>l</a:t>
            </a:r>
            <a:r>
              <a:rPr b="0" lang="en-AU" sz="1800" spc="-1" strike="noStrike">
                <a:latin typeface="Arial"/>
              </a:rPr>
              <a:t> </a:t>
            </a:r>
            <a:r>
              <a:rPr b="0" lang="en-AU" sz="1800" spc="-1" strike="noStrike">
                <a:latin typeface="Arial"/>
              </a:rPr>
              <a:t>w</a:t>
            </a:r>
            <a:r>
              <a:rPr b="0" lang="en-AU" sz="1800" spc="-1" strike="noStrike">
                <a:latin typeface="Arial"/>
              </a:rPr>
              <a:t>i</a:t>
            </a:r>
            <a:r>
              <a:rPr b="0" lang="en-AU" sz="1800" spc="-1" strike="noStrike">
                <a:latin typeface="Arial"/>
              </a:rPr>
              <a:t>t</a:t>
            </a:r>
            <a:r>
              <a:rPr b="0" lang="en-AU" sz="1800" spc="-1" strike="noStrike">
                <a:latin typeface="Arial"/>
              </a:rPr>
              <a:t>h</a:t>
            </a:r>
            <a:r>
              <a:rPr b="0" lang="en-AU" sz="1800" spc="-1" strike="noStrike">
                <a:latin typeface="Arial"/>
              </a:rPr>
              <a:t> </a:t>
            </a:r>
            <a:r>
              <a:rPr b="0" lang="en-AU" sz="1800" spc="-1" strike="noStrike">
                <a:latin typeface="Arial"/>
              </a:rPr>
              <a:t>s</a:t>
            </a:r>
            <a:r>
              <a:rPr b="0" lang="en-AU" sz="1800" spc="-1" strike="noStrike">
                <a:latin typeface="Arial"/>
              </a:rPr>
              <a:t>o</a:t>
            </a:r>
            <a:r>
              <a:rPr b="0" lang="en-AU" sz="1800" spc="-1" strike="noStrike">
                <a:latin typeface="Arial"/>
              </a:rPr>
              <a:t>m</a:t>
            </a:r>
            <a:r>
              <a:rPr b="0" lang="en-AU" sz="1800" spc="-1" strike="noStrike">
                <a:latin typeface="Arial"/>
              </a:rPr>
              <a:t>e</a:t>
            </a:r>
            <a:r>
              <a:rPr b="0" lang="en-AU" sz="1800" spc="-1" strike="noStrike">
                <a:latin typeface="Arial"/>
              </a:rPr>
              <a:t> </a:t>
            </a:r>
            <a:r>
              <a:rPr b="0" lang="en-AU" sz="1800" spc="-1" strike="noStrike">
                <a:latin typeface="Arial"/>
              </a:rPr>
              <a:t>b</a:t>
            </a:r>
            <a:r>
              <a:rPr b="0" lang="en-AU" sz="1800" spc="-1" strike="noStrike">
                <a:latin typeface="Arial"/>
              </a:rPr>
              <a:t>r</a:t>
            </a:r>
            <a:r>
              <a:rPr b="0" lang="en-AU" sz="1800" spc="-1" strike="noStrike">
                <a:latin typeface="Arial"/>
              </a:rPr>
              <a:t>o</a:t>
            </a:r>
            <a:r>
              <a:rPr b="0" lang="en-AU" sz="1800" spc="-1" strike="noStrike">
                <a:latin typeface="Arial"/>
              </a:rPr>
              <a:t>a</a:t>
            </a:r>
            <a:r>
              <a:rPr b="0" lang="en-AU" sz="1800" spc="-1" strike="noStrike">
                <a:latin typeface="Arial"/>
              </a:rPr>
              <a:t>d</a:t>
            </a:r>
            <a:r>
              <a:rPr b="0" lang="en-AU" sz="1800" spc="-1" strike="noStrike">
                <a:latin typeface="Arial"/>
              </a:rPr>
              <a:t> </a:t>
            </a:r>
            <a:r>
              <a:rPr b="0" lang="en-AU" sz="1800" spc="-1" strike="noStrike">
                <a:latin typeface="Arial"/>
              </a:rPr>
              <a:t>d</a:t>
            </a:r>
            <a:r>
              <a:rPr b="0" lang="en-AU" sz="1800" spc="-1" strike="noStrike">
                <a:latin typeface="Arial"/>
              </a:rPr>
              <a:t>e</a:t>
            </a:r>
            <a:r>
              <a:rPr b="0" lang="en-AU" sz="1800" spc="-1" strike="noStrike">
                <a:latin typeface="Arial"/>
              </a:rPr>
              <a:t>f</a:t>
            </a:r>
            <a:r>
              <a:rPr b="0" lang="en-AU" sz="1800" spc="-1" strike="noStrike">
                <a:latin typeface="Arial"/>
              </a:rPr>
              <a:t>i</a:t>
            </a:r>
            <a:r>
              <a:rPr b="0" lang="en-AU" sz="1800" spc="-1" strike="noStrike">
                <a:latin typeface="Arial"/>
              </a:rPr>
              <a:t>n</a:t>
            </a:r>
            <a:r>
              <a:rPr b="0" lang="en-AU" sz="1800" spc="-1" strike="noStrike">
                <a:latin typeface="Arial"/>
              </a:rPr>
              <a:t>i</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s</a:t>
            </a:r>
            <a:r>
              <a:rPr b="0" lang="en-AU" sz="1800" spc="-1" strike="noStrike">
                <a:latin typeface="Arial"/>
              </a:rPr>
              <a:t> </a:t>
            </a:r>
            <a:r>
              <a:rPr b="0" lang="en-AU" sz="1800" spc="-1" strike="noStrike">
                <a:latin typeface="Arial"/>
              </a:rPr>
              <a:t>f</a:t>
            </a:r>
            <a:r>
              <a:rPr b="0" lang="en-AU" sz="1800" spc="-1" strike="noStrike">
                <a:latin typeface="Arial"/>
              </a:rPr>
              <a:t>r</a:t>
            </a:r>
            <a:r>
              <a:rPr b="0" lang="en-AU" sz="1800" spc="-1" strike="noStrike">
                <a:latin typeface="Arial"/>
              </a:rPr>
              <a:t>o</a:t>
            </a:r>
            <a:r>
              <a:rPr b="0" lang="en-AU" sz="1800" spc="-1" strike="noStrike">
                <a:latin typeface="Arial"/>
              </a:rPr>
              <a:t>m</a:t>
            </a:r>
            <a:r>
              <a:rPr b="0" lang="en-AU" sz="1800" spc="-1" strike="noStrike">
                <a:latin typeface="Arial"/>
              </a:rPr>
              <a:t> </a:t>
            </a:r>
            <a:r>
              <a:rPr b="0" lang="en-AU" sz="1800" spc="-1" strike="noStrike">
                <a:latin typeface="Arial"/>
              </a:rPr>
              <a:t>s</a:t>
            </a:r>
            <a:r>
              <a:rPr b="0" lang="en-AU" sz="1800" spc="-1" strike="noStrike">
                <a:latin typeface="Arial"/>
              </a:rPr>
              <a:t>y</a:t>
            </a:r>
            <a:r>
              <a:rPr b="0" lang="en-AU" sz="1800" spc="-1" strike="noStrike">
                <a:latin typeface="Arial"/>
              </a:rPr>
              <a:t>s</a:t>
            </a:r>
            <a:r>
              <a:rPr b="0" lang="en-AU" sz="1800" spc="-1" strike="noStrike">
                <a:latin typeface="Arial"/>
              </a:rPr>
              <a:t>t</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o</a:t>
            </a:r>
            <a:r>
              <a:rPr b="0" lang="en-AU" sz="1800" spc="-1" strike="noStrike">
                <a:latin typeface="Arial"/>
              </a:rPr>
              <a:t>r</a:t>
            </a:r>
            <a:r>
              <a:rPr b="0" lang="en-AU" sz="1800" spc="-1" strike="noStrike">
                <a:latin typeface="Arial"/>
              </a:rPr>
              <a:t>y</a:t>
            </a:r>
            <a:r>
              <a:rPr b="0" lang="en-AU" sz="1800" spc="-1" strike="noStrike">
                <a:latin typeface="Arial"/>
              </a:rPr>
              <a:t>.</a:t>
            </a:r>
            <a:endParaRPr b="0" lang="en-AU" sz="1800" spc="-1" strike="noStrike">
              <a:latin typeface="Arial"/>
            </a:endParaRPr>
          </a:p>
          <a:p>
            <a:pPr marL="216000" indent="-216000">
              <a:lnSpc>
                <a:spcPct val="100000"/>
              </a:lnSpc>
              <a:spcBef>
                <a:spcPts val="1417"/>
              </a:spcBef>
            </a:pP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a</a:t>
            </a:r>
            <a:r>
              <a:rPr b="0" lang="en-AU" sz="1800" spc="-1" strike="noStrike">
                <a:latin typeface="Arial"/>
              </a:rPr>
              <a:t> </a:t>
            </a:r>
            <a:r>
              <a:rPr b="0" lang="en-AU" sz="1800" spc="-1" strike="noStrike">
                <a:latin typeface="Arial"/>
              </a:rPr>
              <a:t>t</a:t>
            </a:r>
            <a:r>
              <a:rPr b="0" lang="en-AU" sz="1800" spc="-1" strike="noStrike">
                <a:latin typeface="Arial"/>
              </a:rPr>
              <a:t>y</a:t>
            </a:r>
            <a:r>
              <a:rPr b="0" lang="en-AU" sz="1800" spc="-1" strike="noStrike">
                <a:latin typeface="Arial"/>
              </a:rPr>
              <a:t>p</a:t>
            </a:r>
            <a:r>
              <a:rPr b="0" lang="en-AU" sz="1800" spc="-1" strike="noStrike">
                <a:latin typeface="Arial"/>
              </a:rPr>
              <a:t>i</a:t>
            </a:r>
            <a:r>
              <a:rPr b="0" lang="en-AU" sz="1800" spc="-1" strike="noStrike">
                <a:latin typeface="Arial"/>
              </a:rPr>
              <a:t>c</a:t>
            </a:r>
            <a:r>
              <a:rPr b="0" lang="en-AU" sz="1800" spc="-1" strike="noStrike">
                <a:latin typeface="Arial"/>
              </a:rPr>
              <a:t>a</a:t>
            </a:r>
            <a:r>
              <a:rPr b="0" lang="en-AU" sz="1800" spc="-1" strike="noStrike">
                <a:latin typeface="Arial"/>
              </a:rPr>
              <a:t>l</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a:t>
            </a:r>
            <a:r>
              <a:rPr b="0" lang="en-AU" sz="1800" spc="-1" strike="noStrike">
                <a:latin typeface="Arial"/>
              </a:rPr>
              <a:t> </a:t>
            </a:r>
            <a:r>
              <a:rPr b="0" lang="en-AU" sz="1800" spc="-1" strike="noStrike">
                <a:latin typeface="Arial"/>
              </a:rPr>
              <a:t>s</a:t>
            </a:r>
            <a:r>
              <a:rPr b="0" lang="en-AU" sz="1800" spc="-1" strike="noStrike">
                <a:latin typeface="Arial"/>
              </a:rPr>
              <a:t>u</a:t>
            </a:r>
            <a:r>
              <a:rPr b="0" lang="en-AU" sz="1800" spc="-1" strike="noStrike">
                <a:latin typeface="Arial"/>
              </a:rPr>
              <a:t>c</a:t>
            </a:r>
            <a:r>
              <a:rPr b="0" lang="en-AU" sz="1800" spc="-1" strike="noStrike">
                <a:latin typeface="Arial"/>
              </a:rPr>
              <a:t>h</a:t>
            </a:r>
            <a:r>
              <a:rPr b="0" lang="en-AU" sz="1800" spc="-1" strike="noStrike">
                <a:latin typeface="Arial"/>
              </a:rPr>
              <a:t> </a:t>
            </a:r>
            <a:r>
              <a:rPr b="0" lang="en-AU" sz="1800" spc="-1" strike="noStrike">
                <a:latin typeface="Arial"/>
              </a:rPr>
              <a:t>a</a:t>
            </a:r>
            <a:r>
              <a:rPr b="0" lang="en-AU" sz="1800" spc="-1" strike="noStrike">
                <a:latin typeface="Arial"/>
              </a:rPr>
              <a:t>s</a:t>
            </a:r>
            <a:r>
              <a:rPr b="0" lang="en-AU" sz="1800" spc="-1" strike="noStrike">
                <a:latin typeface="Arial"/>
              </a:rPr>
              <a:t> </a:t>
            </a:r>
            <a:r>
              <a:rPr b="0" lang="en-AU" sz="1800" spc="-1" strike="noStrike">
                <a:latin typeface="Arial"/>
              </a:rPr>
              <a:t>m</a:t>
            </a:r>
            <a:r>
              <a:rPr b="0" lang="en-AU" sz="1800" spc="-1" strike="noStrike">
                <a:latin typeface="Arial"/>
              </a:rPr>
              <a:t>a</a:t>
            </a:r>
            <a:r>
              <a:rPr b="0" lang="en-AU" sz="1800" spc="-1" strike="noStrike">
                <a:latin typeface="Arial"/>
              </a:rPr>
              <a:t>n</a:t>
            </a:r>
            <a:r>
              <a:rPr b="0" lang="en-AU" sz="1800" spc="-1" strike="noStrike">
                <a:latin typeface="Arial"/>
              </a:rPr>
              <a:t>y</a:t>
            </a:r>
            <a:r>
              <a:rPr b="0" lang="en-AU" sz="1800" spc="-1" strike="noStrike">
                <a:latin typeface="Arial"/>
              </a:rPr>
              <a:t> </a:t>
            </a:r>
            <a:r>
              <a:rPr b="0" lang="en-AU" sz="1800" spc="-1" strike="noStrike">
                <a:latin typeface="Arial"/>
              </a:rPr>
              <a:t>c</a:t>
            </a:r>
            <a:r>
              <a:rPr b="0" lang="en-AU" sz="1800" spc="-1" strike="noStrike">
                <a:latin typeface="Arial"/>
              </a:rPr>
              <a:t>o</a:t>
            </a:r>
            <a:r>
              <a:rPr b="0" lang="en-AU" sz="1800" spc="-1" strike="noStrike">
                <a:latin typeface="Arial"/>
              </a:rPr>
              <a:t>m</a:t>
            </a:r>
            <a:r>
              <a:rPr b="0" lang="en-AU" sz="1800" spc="-1" strike="noStrike">
                <a:latin typeface="Arial"/>
              </a:rPr>
              <a:t>m</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o</a:t>
            </a:r>
            <a:r>
              <a:rPr b="0" lang="en-AU" sz="1800" spc="-1" strike="noStrike">
                <a:latin typeface="Arial"/>
              </a:rPr>
              <a:t>t</a:t>
            </a:r>
            <a:r>
              <a:rPr b="0" lang="en-AU" sz="1800" spc="-1" strike="noStrike">
                <a:latin typeface="Arial"/>
              </a:rPr>
              <a:t>i</a:t>
            </a:r>
            <a:r>
              <a:rPr b="0" lang="en-AU" sz="1800" spc="-1" strike="noStrike">
                <a:latin typeface="Arial"/>
              </a:rPr>
              <a:t>c</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d</a:t>
            </a:r>
            <a:r>
              <a:rPr b="0" lang="en-AU" sz="1800" spc="-1" strike="noStrike">
                <a:latin typeface="Arial"/>
              </a:rPr>
              <a:t> </a:t>
            </a:r>
            <a:r>
              <a:rPr b="0" lang="en-AU" sz="1800" spc="-1" strike="noStrike">
                <a:latin typeface="Arial"/>
              </a:rPr>
              <a:t>c</a:t>
            </a:r>
            <a:r>
              <a:rPr b="0" lang="en-AU" sz="1800" spc="-1" strike="noStrike">
                <a:latin typeface="Arial"/>
              </a:rPr>
              <a:t>o</a:t>
            </a:r>
            <a:r>
              <a:rPr b="0" lang="en-AU" sz="1800" spc="-1" strike="noStrike">
                <a:latin typeface="Arial"/>
              </a:rPr>
              <a:t>m</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 </a:t>
            </a:r>
            <a:r>
              <a:rPr b="0" lang="en-AU" sz="1800" spc="-1" strike="noStrike">
                <a:latin typeface="Arial"/>
              </a:rPr>
              <a:t>v</a:t>
            </a:r>
            <a:r>
              <a:rPr b="0" lang="en-AU" sz="1800" spc="-1" strike="noStrike">
                <a:latin typeface="Arial"/>
              </a:rPr>
              <a:t>i</a:t>
            </a:r>
            <a:r>
              <a:rPr b="0" lang="en-AU" sz="1800" spc="-1" strike="noStrike">
                <a:latin typeface="Arial"/>
              </a:rPr>
              <a:t>s</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r</a:t>
            </a:r>
            <a:r>
              <a:rPr b="0" lang="en-AU" sz="1800" spc="-1" strike="noStrike">
                <a:latin typeface="Arial"/>
              </a:rPr>
              <a:t>e</a:t>
            </a:r>
            <a:r>
              <a:rPr b="0" lang="en-AU" sz="1800" spc="-1" strike="noStrike">
                <a:latin typeface="Arial"/>
              </a:rPr>
              <a:t>e</a:t>
            </a:r>
            <a:r>
              <a:rPr b="0" lang="en-AU" sz="1800" spc="-1" strike="noStrike">
                <a:latin typeface="Arial"/>
              </a:rPr>
              <a:t> </a:t>
            </a:r>
            <a:r>
              <a:rPr b="0" lang="en-AU" sz="1800" spc="-1" strike="noStrike">
                <a:latin typeface="Arial"/>
              </a:rPr>
              <a:t>k</a:t>
            </a:r>
            <a:r>
              <a:rPr b="0" lang="en-AU" sz="1800" spc="-1" strike="noStrike">
                <a:latin typeface="Arial"/>
              </a:rPr>
              <a:t>e</a:t>
            </a:r>
            <a:r>
              <a:rPr b="0" lang="en-AU" sz="1800" spc="-1" strike="noStrike">
                <a:latin typeface="Arial"/>
              </a:rPr>
              <a:t>y</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r</a:t>
            </a:r>
            <a:r>
              <a:rPr b="0" lang="en-AU" sz="1800" spc="-1" strike="noStrike">
                <a:latin typeface="Arial"/>
              </a:rPr>
              <a:t>e</a:t>
            </a:r>
            <a:r>
              <a:rPr b="0" lang="en-AU" sz="1800" spc="-1" strike="noStrike">
                <a:latin typeface="Arial"/>
              </a:rPr>
              <a:t>d</a:t>
            </a:r>
            <a:r>
              <a:rPr b="0" lang="en-AU" sz="1800" spc="-1" strike="noStrike">
                <a:latin typeface="Arial"/>
              </a:rPr>
              <a:t>i</a:t>
            </a:r>
            <a:r>
              <a:rPr b="0" lang="en-AU" sz="1800" spc="-1" strike="noStrike">
                <a:latin typeface="Arial"/>
              </a:rPr>
              <a:t>e</a:t>
            </a:r>
            <a:r>
              <a:rPr b="0" lang="en-AU" sz="1800" spc="-1" strike="noStrike">
                <a:latin typeface="Arial"/>
              </a:rPr>
              <a:t>n</a:t>
            </a:r>
            <a:r>
              <a:rPr b="0" lang="en-AU" sz="1800" spc="-1" strike="noStrike">
                <a:latin typeface="Arial"/>
              </a:rPr>
              <a:t>t</a:t>
            </a:r>
            <a:r>
              <a:rPr b="0" lang="en-AU" sz="1800" spc="-1" strike="noStrike">
                <a:latin typeface="Arial"/>
              </a:rPr>
              <a:t>s</a:t>
            </a:r>
            <a:r>
              <a:rPr b="0" lang="en-AU" sz="1800" spc="-1" strike="noStrike">
                <a:latin typeface="Arial"/>
              </a:rPr>
              <a:t>.</a:t>
            </a:r>
            <a:endParaRPr b="0" lang="en-AU" sz="1800" spc="-1" strike="noStrike">
              <a:latin typeface="Arial"/>
            </a:endParaRPr>
          </a:p>
          <a:p>
            <a:pPr marL="216000" indent="-216000">
              <a:lnSpc>
                <a:spcPct val="100000"/>
              </a:lnSpc>
              <a:spcBef>
                <a:spcPts val="1417"/>
              </a:spcBef>
            </a:pPr>
            <a:r>
              <a:rPr b="0" lang="en-AU" sz="1800" spc="-1" strike="noStrike">
                <a:latin typeface="Arial"/>
              </a:rPr>
              <a:t>[</a:t>
            </a:r>
            <a:r>
              <a:rPr b="0" lang="en-AU" sz="1800" spc="-1" strike="noStrike">
                <a:latin typeface="Arial"/>
              </a:rPr>
              <a:t>r</a:t>
            </a:r>
            <a:r>
              <a:rPr b="0" lang="en-AU" sz="1800" spc="-1" strike="noStrike">
                <a:latin typeface="Arial"/>
              </a:rPr>
              <a:t>e</a:t>
            </a:r>
            <a:r>
              <a:rPr b="0" lang="en-AU" sz="1800" spc="-1" strike="noStrike">
                <a:latin typeface="Arial"/>
              </a:rPr>
              <a:t>a</a:t>
            </a:r>
            <a:r>
              <a:rPr b="0" lang="en-AU" sz="1800" spc="-1" strike="noStrike">
                <a:latin typeface="Arial"/>
              </a:rPr>
              <a:t>d</a:t>
            </a:r>
            <a:r>
              <a:rPr b="0" lang="en-AU" sz="1800" spc="-1" strike="noStrike">
                <a:latin typeface="Arial"/>
              </a:rPr>
              <a:t> </a:t>
            </a:r>
            <a:r>
              <a:rPr b="0" lang="en-AU" sz="1800" spc="-1" strike="noStrike">
                <a:latin typeface="Arial"/>
              </a:rPr>
              <a:t>s</a:t>
            </a:r>
            <a:r>
              <a:rPr b="0" lang="en-AU" sz="1800" spc="-1" strike="noStrike">
                <a:latin typeface="Arial"/>
              </a:rPr>
              <a:t>l</a:t>
            </a:r>
            <a:r>
              <a:rPr b="0" lang="en-AU" sz="1800" spc="-1" strike="noStrike">
                <a:latin typeface="Arial"/>
              </a:rPr>
              <a:t>i</a:t>
            </a:r>
            <a:r>
              <a:rPr b="0" lang="en-AU" sz="1800" spc="-1" strike="noStrike">
                <a:latin typeface="Arial"/>
              </a:rPr>
              <a:t>d</a:t>
            </a:r>
            <a:r>
              <a:rPr b="0" lang="en-AU" sz="1800" spc="-1" strike="noStrike">
                <a:latin typeface="Arial"/>
              </a:rPr>
              <a:t>e</a:t>
            </a:r>
            <a:r>
              <a:rPr b="0" lang="en-AU" sz="1800" spc="-1" strike="noStrike">
                <a:latin typeface="Arial"/>
              </a:rPr>
              <a:t>]</a:t>
            </a:r>
            <a:endParaRPr b="0" lang="en-AU" sz="1800" spc="-1" strike="noStrike">
              <a:latin typeface="Arial"/>
            </a:endParaRPr>
          </a:p>
          <a:p>
            <a:pPr marL="216000" indent="-216000">
              <a:lnSpc>
                <a:spcPct val="100000"/>
              </a:lnSpc>
              <a:spcBef>
                <a:spcPts val="1417"/>
              </a:spcBef>
            </a:pP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a</a:t>
            </a:r>
            <a:r>
              <a:rPr b="0" lang="en-AU" sz="1800" spc="-1" strike="noStrike">
                <a:latin typeface="Arial"/>
              </a:rPr>
              <a:t> </a:t>
            </a:r>
            <a:r>
              <a:rPr b="0" lang="en-AU" sz="1800" spc="-1" strike="noStrike">
                <a:latin typeface="Arial"/>
              </a:rPr>
              <a:t>C</a:t>
            </a:r>
            <a:r>
              <a:rPr b="0" lang="en-AU" sz="1800" spc="-1" strike="noStrike">
                <a:latin typeface="Arial"/>
              </a:rPr>
              <a:t>V</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t</a:t>
            </a:r>
            <a:r>
              <a:rPr b="0" lang="en-AU" sz="1800" spc="-1" strike="noStrike">
                <a:latin typeface="Arial"/>
              </a:rPr>
              <a:t>y</a:t>
            </a:r>
            <a:r>
              <a:rPr b="0" lang="en-AU" sz="1800" spc="-1" strike="noStrike">
                <a:latin typeface="Arial"/>
              </a:rPr>
              <a:t>p</a:t>
            </a:r>
            <a:r>
              <a:rPr b="0" lang="en-AU" sz="1800" spc="-1" strike="noStrike">
                <a:latin typeface="Arial"/>
              </a:rPr>
              <a:t>i</a:t>
            </a:r>
            <a:r>
              <a:rPr b="0" lang="en-AU" sz="1800" spc="-1" strike="noStrike">
                <a:latin typeface="Arial"/>
              </a:rPr>
              <a:t>c</a:t>
            </a:r>
            <a:r>
              <a:rPr b="0" lang="en-AU" sz="1800" spc="-1" strike="noStrike">
                <a:latin typeface="Arial"/>
              </a:rPr>
              <a:t>a</a:t>
            </a:r>
            <a:r>
              <a:rPr b="0" lang="en-AU" sz="1800" spc="-1" strike="noStrike">
                <a:latin typeface="Arial"/>
              </a:rPr>
              <a:t>l</a:t>
            </a:r>
            <a:r>
              <a:rPr b="0" lang="en-AU" sz="1800" spc="-1" strike="noStrike">
                <a:latin typeface="Arial"/>
              </a:rPr>
              <a:t>l</a:t>
            </a:r>
            <a:r>
              <a:rPr b="0" lang="en-AU" sz="1800" spc="-1" strike="noStrike">
                <a:latin typeface="Arial"/>
              </a:rPr>
              <a:t>y</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 </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s</a:t>
            </a:r>
            <a:r>
              <a:rPr b="0" lang="en-AU" sz="1800" spc="-1" strike="noStrike">
                <a:latin typeface="Arial"/>
              </a:rPr>
              <a:t>e</a:t>
            </a:r>
            <a:r>
              <a:rPr b="0" lang="en-AU" sz="1800" spc="-1" strike="noStrike">
                <a:latin typeface="Arial"/>
              </a:rPr>
              <a:t>t</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s</a:t>
            </a:r>
            <a:r>
              <a:rPr b="0" lang="en-AU" sz="1800" spc="-1" strike="noStrike">
                <a:latin typeface="Arial"/>
              </a:rPr>
              <a:t>,</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s</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s</a:t>
            </a:r>
            <a:r>
              <a:rPr b="0" lang="en-AU" sz="1800" spc="-1" strike="noStrike">
                <a:latin typeface="Arial"/>
              </a:rPr>
              <a:t>o</a:t>
            </a:r>
            <a:r>
              <a:rPr b="0" lang="en-AU" sz="1800" spc="-1" strike="noStrike">
                <a:latin typeface="Arial"/>
              </a:rPr>
              <a:t>m</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m</a:t>
            </a:r>
            <a:r>
              <a:rPr b="0" lang="en-AU" sz="1800" spc="-1" strike="noStrike">
                <a:latin typeface="Arial"/>
              </a:rPr>
              <a:t>e</a:t>
            </a:r>
            <a:r>
              <a:rPr b="0" lang="en-AU" sz="1800" spc="-1" strike="noStrike">
                <a:latin typeface="Arial"/>
              </a:rPr>
              <a:t>d</a:t>
            </a:r>
            <a:r>
              <a:rPr b="0" lang="en-AU" sz="1800" spc="-1" strike="noStrike">
                <a:latin typeface="Arial"/>
              </a:rPr>
              <a:t>i</a:t>
            </a:r>
            <a:r>
              <a:rPr b="0" lang="en-AU" sz="1800" spc="-1" strike="noStrike">
                <a:latin typeface="Arial"/>
              </a:rPr>
              <a:t>a</a:t>
            </a:r>
            <a:r>
              <a:rPr b="0" lang="en-AU" sz="1800" spc="-1" strike="noStrike">
                <a:latin typeface="Arial"/>
              </a:rPr>
              <a:t>t</a:t>
            </a:r>
            <a:r>
              <a:rPr b="0" lang="en-AU" sz="1800" spc="-1" strike="noStrike">
                <a:latin typeface="Arial"/>
              </a:rPr>
              <a:t>e</a:t>
            </a:r>
            <a:r>
              <a:rPr b="0" lang="en-AU" sz="1800" spc="-1" strike="noStrike">
                <a:latin typeface="Arial"/>
              </a:rPr>
              <a:t> </a:t>
            </a:r>
            <a:r>
              <a:rPr b="0" lang="en-AU" sz="1800" spc="-1" strike="noStrike">
                <a:latin typeface="Arial"/>
              </a:rPr>
              <a:t>r</a:t>
            </a:r>
            <a:r>
              <a:rPr b="0" lang="en-AU" sz="1800" spc="-1" strike="noStrike">
                <a:latin typeface="Arial"/>
              </a:rPr>
              <a:t>e</a:t>
            </a:r>
            <a:r>
              <a:rPr b="0" lang="en-AU" sz="1800" spc="-1" strike="noStrike">
                <a:latin typeface="Arial"/>
              </a:rPr>
              <a:t>p</a:t>
            </a:r>
            <a:r>
              <a:rPr b="0" lang="en-AU" sz="1800" spc="-1" strike="noStrike">
                <a:latin typeface="Arial"/>
              </a:rPr>
              <a:t>r</a:t>
            </a:r>
            <a:r>
              <a:rPr b="0" lang="en-AU" sz="1800" spc="-1" strike="noStrike">
                <a:latin typeface="Arial"/>
              </a:rPr>
              <a:t>e</a:t>
            </a:r>
            <a:r>
              <a:rPr b="0" lang="en-AU" sz="1800" spc="-1" strike="noStrike">
                <a:latin typeface="Arial"/>
              </a:rPr>
              <a:t>s</a:t>
            </a:r>
            <a:r>
              <a:rPr b="0" lang="en-AU" sz="1800" spc="-1" strike="noStrike">
                <a:latin typeface="Arial"/>
              </a:rPr>
              <a:t>e</a:t>
            </a:r>
            <a:r>
              <a:rPr b="0" lang="en-AU" sz="1800" spc="-1" strike="noStrike">
                <a:latin typeface="Arial"/>
              </a:rPr>
              <a:t>n</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w</a:t>
            </a:r>
            <a:r>
              <a:rPr b="0" lang="en-AU" sz="1800" spc="-1" strike="noStrike">
                <a:latin typeface="Arial"/>
              </a:rPr>
              <a:t>h</a:t>
            </a:r>
            <a:r>
              <a:rPr b="0" lang="en-AU" sz="1800" spc="-1" strike="noStrike">
                <a:latin typeface="Arial"/>
              </a:rPr>
              <a:t>i</a:t>
            </a:r>
            <a:r>
              <a:rPr b="0" lang="en-AU" sz="1800" spc="-1" strike="noStrike">
                <a:latin typeface="Arial"/>
              </a:rPr>
              <a:t>c</a:t>
            </a:r>
            <a:r>
              <a:rPr b="0" lang="en-AU" sz="1800" spc="-1" strike="noStrike">
                <a:latin typeface="Arial"/>
              </a:rPr>
              <a:t>h</a:t>
            </a:r>
            <a:r>
              <a:rPr b="0" lang="en-AU" sz="1800" spc="-1" strike="noStrike">
                <a:latin typeface="Arial"/>
              </a:rPr>
              <a:t> </a:t>
            </a:r>
            <a:r>
              <a:rPr b="0" lang="en-AU" sz="1800" spc="-1" strike="noStrike">
                <a:latin typeface="Arial"/>
              </a:rPr>
              <a:t>v</a:t>
            </a:r>
            <a:r>
              <a:rPr b="0" lang="en-AU" sz="1800" spc="-1" strike="noStrike">
                <a:latin typeface="Arial"/>
              </a:rPr>
              <a:t>a</a:t>
            </a:r>
            <a:r>
              <a:rPr b="0" lang="en-AU" sz="1800" spc="-1" strike="noStrike">
                <a:latin typeface="Arial"/>
              </a:rPr>
              <a:t>r</a:t>
            </a:r>
            <a:r>
              <a:rPr b="0" lang="en-AU" sz="1800" spc="-1" strike="noStrike">
                <a:latin typeface="Arial"/>
              </a:rPr>
              <a:t>i</a:t>
            </a:r>
            <a:r>
              <a:rPr b="0" lang="en-AU" sz="1800" spc="-1" strike="noStrike">
                <a:latin typeface="Arial"/>
              </a:rPr>
              <a:t>e</a:t>
            </a:r>
            <a:r>
              <a:rPr b="0" lang="en-AU" sz="1800" spc="-1" strike="noStrike">
                <a:latin typeface="Arial"/>
              </a:rPr>
              <a:t>s</a:t>
            </a:r>
            <a:r>
              <a:rPr b="0" lang="en-AU" sz="1800" spc="-1" strike="noStrike">
                <a:latin typeface="Arial"/>
              </a:rPr>
              <a:t> </a:t>
            </a:r>
            <a:r>
              <a:rPr b="0" lang="en-AU" sz="1800" spc="-1" strike="noStrike">
                <a:latin typeface="Arial"/>
              </a:rPr>
              <a:t>d</a:t>
            </a:r>
            <a:r>
              <a:rPr b="0" lang="en-AU" sz="1800" spc="-1" strike="noStrike">
                <a:latin typeface="Arial"/>
              </a:rPr>
              <a:t>e</a:t>
            </a:r>
            <a:r>
              <a:rPr b="0" lang="en-AU" sz="1800" spc="-1" strike="noStrike">
                <a:latin typeface="Arial"/>
              </a:rPr>
              <a:t>p</a:t>
            </a:r>
            <a:r>
              <a:rPr b="0" lang="en-AU" sz="1800" spc="-1" strike="noStrike">
                <a:latin typeface="Arial"/>
              </a:rPr>
              <a:t>e</a:t>
            </a:r>
            <a:r>
              <a:rPr b="0" lang="en-AU" sz="1800" spc="-1" strike="noStrike">
                <a:latin typeface="Arial"/>
              </a:rPr>
              <a:t>n</a:t>
            </a:r>
            <a:r>
              <a:rPr b="0" lang="en-AU" sz="1800" spc="-1" strike="noStrike">
                <a:latin typeface="Arial"/>
              </a:rPr>
              <a:t>d</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 </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p</a:t>
            </a:r>
            <a:r>
              <a:rPr b="0" lang="en-AU" sz="1800" spc="-1" strike="noStrike">
                <a:latin typeface="Arial"/>
              </a:rPr>
              <a:t>p</a:t>
            </a:r>
            <a:r>
              <a:rPr b="0" lang="en-AU" sz="1800" spc="-1" strike="noStrike">
                <a:latin typeface="Arial"/>
              </a:rPr>
              <a:t>l</a:t>
            </a:r>
            <a:r>
              <a:rPr b="0" lang="en-AU" sz="1800" spc="-1" strike="noStrike">
                <a:latin typeface="Arial"/>
              </a:rPr>
              <a:t>i</a:t>
            </a:r>
            <a:r>
              <a:rPr b="0" lang="en-AU" sz="1800" spc="-1" strike="noStrike">
                <a:latin typeface="Arial"/>
              </a:rPr>
              <a:t>c</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d</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o</a:t>
            </a:r>
            <a:r>
              <a:rPr b="0" lang="en-AU" sz="1800" spc="-1" strike="noStrike">
                <a:latin typeface="Arial"/>
              </a:rPr>
              <a:t>u</a:t>
            </a:r>
            <a:r>
              <a:rPr b="0" lang="en-AU" sz="1800" spc="-1" strike="noStrike">
                <a:latin typeface="Arial"/>
              </a:rPr>
              <a:t>t</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m</a:t>
            </a:r>
            <a:r>
              <a:rPr b="0" lang="en-AU" sz="1800" spc="-1" strike="noStrike">
                <a:latin typeface="Arial"/>
              </a:rPr>
              <a:t>i</a:t>
            </a:r>
            <a:r>
              <a:rPr b="0" lang="en-AU" sz="1800" spc="-1" strike="noStrike">
                <a:latin typeface="Arial"/>
              </a:rPr>
              <a:t>g</a:t>
            </a:r>
            <a:r>
              <a:rPr b="0" lang="en-AU" sz="1800" spc="-1" strike="noStrike">
                <a:latin typeface="Arial"/>
              </a:rPr>
              <a:t>h</a:t>
            </a:r>
            <a:r>
              <a:rPr b="0" lang="en-AU" sz="1800" spc="-1" strike="noStrike">
                <a:latin typeface="Arial"/>
              </a:rPr>
              <a:t>t</a:t>
            </a:r>
            <a:r>
              <a:rPr b="0" lang="en-AU" sz="1800" spc="-1" strike="noStrike">
                <a:latin typeface="Arial"/>
              </a:rPr>
              <a:t> </a:t>
            </a:r>
            <a:r>
              <a:rPr b="0" lang="en-AU" sz="1800" spc="-1" strike="noStrike">
                <a:latin typeface="Arial"/>
              </a:rPr>
              <a:t>b</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 </a:t>
            </a:r>
            <a:r>
              <a:rPr b="0" lang="en-AU" sz="1800" spc="-1" strike="noStrike">
                <a:latin typeface="Arial"/>
              </a:rPr>
              <a:t>d</a:t>
            </a:r>
            <a:r>
              <a:rPr b="0" lang="en-AU" sz="1800" spc="-1" strike="noStrike">
                <a:latin typeface="Arial"/>
              </a:rPr>
              <a:t>e</a:t>
            </a:r>
            <a:r>
              <a:rPr b="0" lang="en-AU" sz="1800" spc="-1" strike="noStrike">
                <a:latin typeface="Arial"/>
              </a:rPr>
              <a:t>p</a:t>
            </a:r>
            <a:r>
              <a:rPr b="0" lang="en-AU" sz="1800" spc="-1" strike="noStrike">
                <a:latin typeface="Arial"/>
              </a:rPr>
              <a:t>t</a:t>
            </a:r>
            <a:r>
              <a:rPr b="0" lang="en-AU" sz="1800" spc="-1" strike="noStrike">
                <a:latin typeface="Arial"/>
              </a:rPr>
              <a:t>h</a:t>
            </a:r>
            <a:r>
              <a:rPr b="0" lang="en-AU" sz="1800" spc="-1" strike="noStrike">
                <a:latin typeface="Arial"/>
              </a:rPr>
              <a:t>,</a:t>
            </a:r>
            <a:r>
              <a:rPr b="0" lang="en-AU" sz="1800" spc="-1" strike="noStrike">
                <a:latin typeface="Arial"/>
              </a:rPr>
              <a:t> </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o</a:t>
            </a:r>
            <a:r>
              <a:rPr b="0" lang="en-AU" sz="1800" spc="-1" strike="noStrike">
                <a:latin typeface="Arial"/>
              </a:rPr>
              <a:t>b</a:t>
            </a:r>
            <a:r>
              <a:rPr b="0" lang="en-AU" sz="1800" spc="-1" strike="noStrike">
                <a:latin typeface="Arial"/>
              </a:rPr>
              <a:t>j</a:t>
            </a:r>
            <a:r>
              <a:rPr b="0" lang="en-AU" sz="1800" spc="-1" strike="noStrike">
                <a:latin typeface="Arial"/>
              </a:rPr>
              <a:t>e</a:t>
            </a:r>
            <a:r>
              <a:rPr b="0" lang="en-AU" sz="1800" spc="-1" strike="noStrike">
                <a:latin typeface="Arial"/>
              </a:rPr>
              <a:t>c</a:t>
            </a:r>
            <a:r>
              <a:rPr b="0" lang="en-AU" sz="1800" spc="-1" strike="noStrike">
                <a:latin typeface="Arial"/>
              </a:rPr>
              <a:t>t</a:t>
            </a:r>
            <a:r>
              <a:rPr b="0" lang="en-AU" sz="1800" spc="-1" strike="noStrike">
                <a:latin typeface="Arial"/>
              </a:rPr>
              <a:t> </a:t>
            </a:r>
            <a:r>
              <a:rPr b="0" lang="en-AU" sz="1800" spc="-1" strike="noStrike">
                <a:latin typeface="Arial"/>
              </a:rPr>
              <a:t>p</a:t>
            </a:r>
            <a:r>
              <a:rPr b="0" lang="en-AU" sz="1800" spc="-1" strike="noStrike">
                <a:latin typeface="Arial"/>
              </a:rPr>
              <a:t>o</a:t>
            </a:r>
            <a:r>
              <a:rPr b="0" lang="en-AU" sz="1800" spc="-1" strike="noStrike">
                <a:latin typeface="Arial"/>
              </a:rPr>
              <a:t>s</a:t>
            </a:r>
            <a:r>
              <a:rPr b="0" lang="en-AU" sz="1800" spc="-1" strike="noStrike">
                <a:latin typeface="Arial"/>
              </a:rPr>
              <a:t>e</a:t>
            </a:r>
            <a:r>
              <a:rPr b="0" lang="en-AU" sz="1800" spc="-1" strike="noStrike">
                <a:latin typeface="Arial"/>
              </a:rPr>
              <a:t>,</a:t>
            </a:r>
            <a:r>
              <a:rPr b="0" lang="en-AU" sz="1800" spc="-1" strike="noStrike">
                <a:latin typeface="Arial"/>
              </a:rPr>
              <a:t> </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y</a:t>
            </a:r>
            <a:r>
              <a:rPr b="0" lang="en-AU" sz="1800" spc="-1" strike="noStrike">
                <a:latin typeface="Arial"/>
              </a:rPr>
              <a:t> </a:t>
            </a:r>
            <a:r>
              <a:rPr b="0" lang="en-AU" sz="1800" spc="-1" strike="noStrike">
                <a:latin typeface="Arial"/>
              </a:rPr>
              <a:t>n</a:t>
            </a:r>
            <a:r>
              <a:rPr b="0" lang="en-AU" sz="1800" spc="-1" strike="noStrike">
                <a:latin typeface="Arial"/>
              </a:rPr>
              <a:t>u</a:t>
            </a:r>
            <a:r>
              <a:rPr b="0" lang="en-AU" sz="1800" spc="-1" strike="noStrike">
                <a:latin typeface="Arial"/>
              </a:rPr>
              <a:t>m</a:t>
            </a:r>
            <a:r>
              <a:rPr b="0" lang="en-AU" sz="1800" spc="-1" strike="noStrike">
                <a:latin typeface="Arial"/>
              </a:rPr>
              <a:t>b</a:t>
            </a:r>
            <a:r>
              <a:rPr b="0" lang="en-AU" sz="1800" spc="-1" strike="noStrike">
                <a:latin typeface="Arial"/>
              </a:rPr>
              <a:t>e</a:t>
            </a:r>
            <a:r>
              <a:rPr b="0" lang="en-AU" sz="1800" spc="-1" strike="noStrike">
                <a:latin typeface="Arial"/>
              </a:rPr>
              <a:t>r</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t</a:t>
            </a:r>
            <a:r>
              <a:rPr b="0" lang="en-AU" sz="1800" spc="-1" strike="noStrike">
                <a:latin typeface="Arial"/>
              </a:rPr>
              <a:t>y</a:t>
            </a:r>
            <a:r>
              <a:rPr b="0" lang="en-AU" sz="1800" spc="-1" strike="noStrike">
                <a:latin typeface="Arial"/>
              </a:rPr>
              <a:t>p</a:t>
            </a:r>
            <a:r>
              <a:rPr b="0" lang="en-AU" sz="1800" spc="-1" strike="noStrike">
                <a:latin typeface="Arial"/>
              </a:rPr>
              <a:t>i</a:t>
            </a:r>
            <a:r>
              <a:rPr b="0" lang="en-AU" sz="1800" spc="-1" strike="noStrike">
                <a:latin typeface="Arial"/>
              </a:rPr>
              <a:t>c</a:t>
            </a:r>
            <a:r>
              <a:rPr b="0" lang="en-AU" sz="1800" spc="-1" strike="noStrike">
                <a:latin typeface="Arial"/>
              </a:rPr>
              <a:t>a</a:t>
            </a:r>
            <a:r>
              <a:rPr b="0" lang="en-AU" sz="1800" spc="-1" strike="noStrike">
                <a:latin typeface="Arial"/>
              </a:rPr>
              <a:t>l</a:t>
            </a:r>
            <a:r>
              <a:rPr b="0" lang="en-AU" sz="1800" spc="-1" strike="noStrike">
                <a:latin typeface="Arial"/>
              </a:rPr>
              <a:t> </a:t>
            </a:r>
            <a:r>
              <a:rPr b="0" lang="en-AU" sz="1800" spc="-1" strike="noStrike">
                <a:latin typeface="Arial"/>
              </a:rPr>
              <a:t>t</a:t>
            </a:r>
            <a:r>
              <a:rPr b="0" lang="en-AU" sz="1800" spc="-1" strike="noStrike">
                <a:latin typeface="Arial"/>
              </a:rPr>
              <a:t>a</a:t>
            </a:r>
            <a:r>
              <a:rPr b="0" lang="en-AU" sz="1800" spc="-1" strike="noStrike">
                <a:latin typeface="Arial"/>
              </a:rPr>
              <a:t>r</a:t>
            </a:r>
            <a:r>
              <a:rPr b="0" lang="en-AU" sz="1800" spc="-1" strike="noStrike">
                <a:latin typeface="Arial"/>
              </a:rPr>
              <a:t>g</a:t>
            </a:r>
            <a:r>
              <a:rPr b="0" lang="en-AU" sz="1800" spc="-1" strike="noStrike">
                <a:latin typeface="Arial"/>
              </a:rPr>
              <a:t>e</a:t>
            </a:r>
            <a:r>
              <a:rPr b="0" lang="en-AU" sz="1800" spc="-1" strike="noStrike">
                <a:latin typeface="Arial"/>
              </a:rPr>
              <a:t>t</a:t>
            </a:r>
            <a:r>
              <a:rPr b="0" lang="en-AU" sz="1800" spc="-1" strike="noStrike">
                <a:latin typeface="Arial"/>
              </a:rPr>
              <a:t> </a:t>
            </a:r>
            <a:r>
              <a:rPr b="0" lang="en-AU" sz="1800" spc="-1" strike="noStrike">
                <a:latin typeface="Arial"/>
              </a:rPr>
              <a:t>v</a:t>
            </a:r>
            <a:r>
              <a:rPr b="0" lang="en-AU" sz="1800" spc="-1" strike="noStrike">
                <a:latin typeface="Arial"/>
              </a:rPr>
              <a:t>a</a:t>
            </a:r>
            <a:r>
              <a:rPr b="0" lang="en-AU" sz="1800" spc="-1" strike="noStrike">
                <a:latin typeface="Arial"/>
              </a:rPr>
              <a:t>r</a:t>
            </a:r>
            <a:r>
              <a:rPr b="0" lang="en-AU" sz="1800" spc="-1" strike="noStrike">
                <a:latin typeface="Arial"/>
              </a:rPr>
              <a:t>i</a:t>
            </a:r>
            <a:r>
              <a:rPr b="0" lang="en-AU" sz="1800" spc="-1" strike="noStrike">
                <a:latin typeface="Arial"/>
              </a:rPr>
              <a:t>a</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s</a:t>
            </a:r>
            <a:r>
              <a:rPr b="0" lang="en-AU" sz="1800" spc="-1" strike="noStrike">
                <a:latin typeface="Arial"/>
              </a:rPr>
              <a:t>.</a:t>
            </a:r>
            <a:endParaRPr b="0" lang="en-AU" sz="18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9" name="PlaceHolder 1"/>
          <p:cNvSpPr>
            <a:spLocks noGrp="1"/>
          </p:cNvSpPr>
          <p:nvPr>
            <p:ph type="sldImg"/>
          </p:nvPr>
        </p:nvSpPr>
        <p:spPr>
          <a:xfrm>
            <a:off x="216000" y="812520"/>
            <a:ext cx="7127280" cy="4008960"/>
          </a:xfrm>
          <a:prstGeom prst="rect">
            <a:avLst/>
          </a:prstGeom>
        </p:spPr>
      </p:sp>
      <p:sp>
        <p:nvSpPr>
          <p:cNvPr id="289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That concludes the overview of the network architecture and network supervision. Next I’ll discuss how we evaluation the output of the trained network.</a:t>
            </a:r>
            <a:endParaRPr b="0" lang="en-AU"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1" name="PlaceHolder 1"/>
          <p:cNvSpPr>
            <a:spLocks noGrp="1"/>
          </p:cNvSpPr>
          <p:nvPr>
            <p:ph type="sldImg"/>
          </p:nvPr>
        </p:nvSpPr>
        <p:spPr>
          <a:xfrm>
            <a:off x="216000" y="812520"/>
            <a:ext cx="7127280" cy="4008960"/>
          </a:xfrm>
          <a:prstGeom prst="rect">
            <a:avLst/>
          </a:prstGeom>
        </p:spPr>
      </p:sp>
      <p:sp>
        <p:nvSpPr>
          <p:cNvPr id="2892"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a:t>
            </a:r>
            <a:r>
              <a:rPr b="0" lang="en-AU" sz="2000" spc="-1" strike="noStrike">
                <a:latin typeface="Arial"/>
              </a:rPr>
              <a:t>r</a:t>
            </a:r>
            <a:r>
              <a:rPr b="0" lang="en-AU" sz="2000" spc="-1" strike="noStrike">
                <a:latin typeface="Arial"/>
              </a:rPr>
              <a:t>a</a:t>
            </a:r>
            <a:r>
              <a:rPr b="0" lang="en-AU" sz="2000" spc="-1" strike="noStrike">
                <a:latin typeface="Arial"/>
              </a:rPr>
              <a:t>n</a:t>
            </a:r>
            <a:r>
              <a:rPr b="0" lang="en-AU" sz="2000" spc="-1" strike="noStrike">
                <a:latin typeface="Arial"/>
              </a:rPr>
              <a:t>s</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m</a:t>
            </a:r>
            <a:r>
              <a:rPr b="0" lang="en-AU" sz="2000" spc="-1" strike="noStrike">
                <a:latin typeface="Arial"/>
              </a:rPr>
              <a:t>o</a:t>
            </a:r>
            <a:r>
              <a:rPr b="0" lang="en-AU" sz="2000" spc="-1" strike="noStrike">
                <a:latin typeface="Arial"/>
              </a:rPr>
              <a:t>d</a:t>
            </a:r>
            <a:r>
              <a:rPr b="0" lang="en-AU" sz="2000" spc="-1" strike="noStrike">
                <a:latin typeface="Arial"/>
              </a:rPr>
              <a:t>e</a:t>
            </a:r>
            <a:r>
              <a:rPr b="0" lang="en-AU" sz="2000" spc="-1" strike="noStrike">
                <a:latin typeface="Arial"/>
              </a:rPr>
              <a:t>l</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t</a:t>
            </a:r>
            <a:r>
              <a:rPr b="0" lang="en-AU" sz="2000" spc="-1" strike="noStrike">
                <a:latin typeface="Arial"/>
              </a:rPr>
              <a:t>s</a:t>
            </a:r>
            <a:r>
              <a:rPr b="0" lang="en-AU" sz="2000" spc="-1" strike="noStrike">
                <a:latin typeface="Arial"/>
              </a:rPr>
              <a:t> </a:t>
            </a:r>
            <a:r>
              <a:rPr b="0" lang="en-AU" sz="2000" spc="-1" strike="noStrike">
                <a:latin typeface="Arial"/>
              </a:rPr>
              <a:t>u</a:t>
            </a:r>
            <a:r>
              <a:rPr b="0" lang="en-AU" sz="2000" spc="-1" strike="noStrike">
                <a:latin typeface="Arial"/>
              </a:rPr>
              <a:t>s</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g</a:t>
            </a:r>
            <a:r>
              <a:rPr b="0" lang="en-AU" sz="2000" spc="-1" strike="noStrike">
                <a:latin typeface="Arial"/>
              </a:rPr>
              <a:t>r</a:t>
            </a:r>
            <a:r>
              <a:rPr b="0" lang="en-AU" sz="2000" spc="-1" strike="noStrike">
                <a:latin typeface="Arial"/>
              </a:rPr>
              <a:t>o</a:t>
            </a:r>
            <a:r>
              <a:rPr b="0" lang="en-AU" sz="2000" spc="-1" strike="noStrike">
                <a:latin typeface="Arial"/>
              </a:rPr>
              <a:t>u</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r</a:t>
            </a:r>
            <a:r>
              <a:rPr b="0" lang="en-AU" sz="2000" spc="-1" strike="noStrike">
                <a:latin typeface="Arial"/>
              </a:rPr>
              <a:t>u</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p</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l</a:t>
            </a:r>
            <a:r>
              <a:rPr b="0" lang="en-AU" sz="2000" spc="-1" strike="noStrike">
                <a:latin typeface="Arial"/>
              </a:rPr>
              <a:t>y</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m</a:t>
            </a:r>
            <a:r>
              <a:rPr b="0" lang="en-AU" sz="2000" spc="-1" strike="noStrike">
                <a:latin typeface="Arial"/>
              </a:rPr>
              <a:t>e</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e</a:t>
            </a:r>
            <a:r>
              <a:rPr b="0" lang="en-AU" sz="2000" spc="-1" strike="noStrike">
                <a:latin typeface="Arial"/>
              </a:rPr>
              <a:t>e</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 </a:t>
            </a:r>
            <a:r>
              <a:rPr b="0" lang="en-AU" sz="2000" spc="-1" strike="noStrike">
                <a:latin typeface="Arial"/>
              </a:rPr>
              <a:t>t</a:t>
            </a:r>
            <a:r>
              <a:rPr b="0" lang="en-AU" sz="2000" spc="-1" strike="noStrike">
                <a:latin typeface="Arial"/>
              </a:rPr>
              <a:t>r</a:t>
            </a:r>
            <a:r>
              <a:rPr b="0" lang="en-AU" sz="2000" spc="-1" strike="noStrike">
                <a:latin typeface="Arial"/>
              </a:rPr>
              <a:t>a</a:t>
            </a:r>
            <a:r>
              <a:rPr b="0" lang="en-AU" sz="2000" spc="-1" strike="noStrike">
                <a:latin typeface="Arial"/>
              </a:rPr>
              <a:t>n</a:t>
            </a:r>
            <a:r>
              <a:rPr b="0" lang="en-AU" sz="2000" spc="-1" strike="noStrike">
                <a:latin typeface="Arial"/>
              </a:rPr>
              <a:t>s</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t</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s</a:t>
            </a:r>
            <a:r>
              <a:rPr b="0" lang="en-AU" sz="2000" spc="-1" strike="noStrike">
                <a:latin typeface="Arial"/>
              </a:rPr>
              <a:t>.</a:t>
            </a:r>
            <a:endParaRPr b="0" lang="en-AU" sz="2000" spc="-1" strike="noStrike">
              <a:latin typeface="Arial"/>
            </a:endParaRPr>
          </a:p>
          <a:p>
            <a:endParaRPr b="0" lang="en-AU" sz="2000" spc="-1" strike="noStrike">
              <a:latin typeface="Arial"/>
            </a:endParaRPr>
          </a:p>
          <a:p>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n</a:t>
            </a:r>
            <a:r>
              <a:rPr b="0" lang="en-AU" sz="2000" spc="-1" strike="noStrike">
                <a:latin typeface="Arial"/>
              </a:rPr>
              <a:t>s</a:t>
            </a:r>
            <a:r>
              <a:rPr b="0" lang="en-AU" sz="2000" spc="-1" strike="noStrike">
                <a:latin typeface="Arial"/>
              </a:rPr>
              <a:t>i</a:t>
            </a:r>
            <a:r>
              <a:rPr b="0" lang="en-AU" sz="2000" spc="-1" strike="noStrike">
                <a:latin typeface="Arial"/>
              </a:rPr>
              <a:t>d</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r</a:t>
            </a:r>
            <a:r>
              <a:rPr b="0" lang="en-AU" sz="2000" spc="-1" strike="noStrike">
                <a:latin typeface="Arial"/>
              </a:rPr>
              <a:t>r</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v</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&lt;</a:t>
            </a:r>
            <a:r>
              <a:rPr b="0" lang="en-AU" sz="2000" spc="-1" strike="noStrike">
                <a:latin typeface="Arial"/>
              </a:rPr>
              <a:t>1</a:t>
            </a:r>
            <a:r>
              <a:rPr b="0" lang="en-AU" sz="2000" spc="-1" strike="noStrike">
                <a:latin typeface="Arial"/>
              </a:rPr>
              <a:t>0</a:t>
            </a:r>
            <a:r>
              <a:rPr b="0" lang="en-AU" sz="2000" spc="-1" strike="noStrike">
                <a:latin typeface="Arial"/>
              </a:rPr>
              <a:t>%</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3</a:t>
            </a:r>
            <a:r>
              <a:rPr b="0" lang="en-AU" sz="2000" spc="-1" strike="noStrike">
                <a:latin typeface="Arial"/>
              </a:rPr>
              <a:t>D</a:t>
            </a:r>
            <a:r>
              <a:rPr b="0" lang="en-AU" sz="2000" spc="-1" strike="noStrike">
                <a:latin typeface="Arial"/>
              </a:rPr>
              <a:t> </a:t>
            </a:r>
            <a:r>
              <a:rPr b="0" lang="en-AU" sz="2000" spc="-1" strike="noStrike">
                <a:latin typeface="Arial"/>
              </a:rPr>
              <a:t>m</a:t>
            </a:r>
            <a:r>
              <a:rPr b="0" lang="en-AU" sz="2000" spc="-1" strike="noStrike">
                <a:latin typeface="Arial"/>
              </a:rPr>
              <a:t>o</a:t>
            </a:r>
            <a:r>
              <a:rPr b="0" lang="en-AU" sz="2000" spc="-1" strike="noStrike">
                <a:latin typeface="Arial"/>
              </a:rPr>
              <a:t>d</a:t>
            </a:r>
            <a:r>
              <a:rPr b="0" lang="en-AU" sz="2000" spc="-1" strike="noStrike">
                <a:latin typeface="Arial"/>
              </a:rPr>
              <a:t>e</a:t>
            </a:r>
            <a:r>
              <a:rPr b="0" lang="en-AU" sz="2000" spc="-1" strike="noStrike">
                <a:latin typeface="Arial"/>
              </a:rPr>
              <a:t>l</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a</a:t>
            </a:r>
            <a:r>
              <a:rPr b="0" lang="en-AU" sz="2000" spc="-1" strike="noStrike">
                <a:latin typeface="Arial"/>
              </a:rPr>
              <a:t>m</a:t>
            </a:r>
            <a:r>
              <a:rPr b="0" lang="en-AU" sz="2000" spc="-1" strike="noStrike">
                <a:latin typeface="Arial"/>
              </a:rPr>
              <a:t>e</a:t>
            </a:r>
            <a:r>
              <a:rPr b="0" lang="en-AU" sz="2000" spc="-1" strike="noStrike">
                <a:latin typeface="Arial"/>
              </a:rPr>
              <a:t>t</a:t>
            </a:r>
            <a:r>
              <a:rPr b="0" lang="en-AU" sz="2000" spc="-1" strike="noStrike">
                <a:latin typeface="Arial"/>
              </a:rPr>
              <a:t>e</a:t>
            </a:r>
            <a:r>
              <a:rPr b="0" lang="en-AU" sz="2000" spc="-1" strike="noStrike">
                <a:latin typeface="Arial"/>
              </a:rPr>
              <a:t>r</a:t>
            </a:r>
            <a:endParaRPr b="0" lang="en-AU" sz="2000" spc="-1" strike="noStrike">
              <a:latin typeface="Arial"/>
            </a:endParaRPr>
          </a:p>
          <a:p>
            <a:endParaRPr b="0" lang="en-AU"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3" name="PlaceHolder 1"/>
          <p:cNvSpPr>
            <a:spLocks noGrp="1"/>
          </p:cNvSpPr>
          <p:nvPr>
            <p:ph type="sldImg"/>
          </p:nvPr>
        </p:nvSpPr>
        <p:spPr>
          <a:xfrm>
            <a:off x="216000" y="812520"/>
            <a:ext cx="7127280" cy="4008960"/>
          </a:xfrm>
          <a:prstGeom prst="rect">
            <a:avLst/>
          </a:prstGeom>
        </p:spPr>
      </p:sp>
      <p:sp>
        <p:nvSpPr>
          <p:cNvPr id="2894"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Computes the mean distance between the projections of 3D model points given the estimated and ground truth poses.</a:t>
            </a:r>
            <a:endParaRPr b="0" lang="en-AU" sz="2000" spc="-1" strike="noStrike">
              <a:latin typeface="Arial"/>
            </a:endParaRPr>
          </a:p>
          <a:p>
            <a:endParaRPr b="0" lang="en-AU" sz="2000" spc="-1" strike="noStrike">
              <a:latin typeface="Arial"/>
            </a:endParaRPr>
          </a:p>
          <a:p>
            <a:r>
              <a:rPr b="0" lang="en-AU" sz="2000" spc="-1" strike="noStrike">
                <a:latin typeface="Arial"/>
              </a:rPr>
              <a:t>The pose is considered correct if the average error is &lt;5 pixels</a:t>
            </a:r>
            <a:endParaRPr b="0" lang="en-AU" sz="2000" spc="-1" strike="noStrike">
              <a:latin typeface="Arial"/>
            </a:endParaRPr>
          </a:p>
          <a:p>
            <a:endParaRPr b="0" lang="en-AU"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5" name="PlaceHolder 1"/>
          <p:cNvSpPr>
            <a:spLocks noGrp="1"/>
          </p:cNvSpPr>
          <p:nvPr>
            <p:ph type="sldImg"/>
          </p:nvPr>
        </p:nvSpPr>
        <p:spPr>
          <a:xfrm>
            <a:off x="216000" y="812520"/>
            <a:ext cx="7127280" cy="4008960"/>
          </a:xfrm>
          <a:prstGeom prst="rect">
            <a:avLst/>
          </a:prstGeom>
        </p:spPr>
      </p:sp>
      <p:sp>
        <p:nvSpPr>
          <p:cNvPr id="2896" name="TextShape 2"/>
          <p:cNvSpPr txBox="1"/>
          <p:nvPr/>
        </p:nvSpPr>
        <p:spPr>
          <a:xfrm>
            <a:off x="756360" y="5078520"/>
            <a:ext cx="6047640" cy="5887440"/>
          </a:xfrm>
          <a:prstGeom prst="rect">
            <a:avLst/>
          </a:prstGeom>
          <a:noFill/>
          <a:ln>
            <a:noFill/>
          </a:ln>
        </p:spPr>
        <p:txBody>
          <a:bodyPr lIns="0" rIns="0" tIns="0" bIns="0"/>
          <a:p>
            <a:r>
              <a:rPr b="0" lang="en-AU" sz="1800" spc="-1" strike="noStrike">
                <a:latin typeface="Arial"/>
              </a:rPr>
              <a:t>Aside from the two standard metrics for evaluating the performance of object pose estimation networks, we have included an additional, problem specific metric.</a:t>
            </a:r>
            <a:endParaRPr b="0" lang="en-AU" sz="1800" spc="-1" strike="noStrike">
              <a:latin typeface="Arial"/>
            </a:endParaRPr>
          </a:p>
          <a:p>
            <a:endParaRPr b="0" lang="en-AU" sz="1800" spc="-1" strike="noStrike">
              <a:latin typeface="Arial"/>
            </a:endParaRPr>
          </a:p>
          <a:p>
            <a:r>
              <a:rPr b="0" lang="en-AU" sz="1800" spc="-1" strike="noStrike">
                <a:latin typeface="Arial"/>
              </a:rPr>
              <a:t>The two previous metrics both evaluate performance after the PnP step in the estimation pipeline. Given that this step contains a RANSAC voting scheme, it’s harder to rely on the result of these metrics to determine relative performance when making network design choices. We’ve therefore introduced this metric as it targets the raw output of the Innovation CNN. </a:t>
            </a:r>
            <a:endParaRPr b="0" lang="en-AU" sz="1800" spc="-1" strike="noStrike">
              <a:latin typeface="Arial"/>
            </a:endParaRPr>
          </a:p>
          <a:p>
            <a:r>
              <a:rPr b="0" lang="en-AU" sz="1800" spc="-1" strike="noStrike">
                <a:latin typeface="Arial"/>
              </a:rPr>
              <a:t>In the next section, when I discuss some recent design choices, this metric is the most reliable for determining the validity of these choices. </a:t>
            </a:r>
            <a:endParaRPr b="0" lang="en-AU" sz="1800" spc="-1" strike="noStrike">
              <a:latin typeface="Arial"/>
            </a:endParaRPr>
          </a:p>
          <a:p>
            <a:endParaRPr b="0" lang="en-AU" sz="1800" spc="-1" strike="noStrike">
              <a:latin typeface="Arial"/>
            </a:endParaRPr>
          </a:p>
          <a:p>
            <a:endParaRPr b="0" lang="en-AU" sz="1800" spc="-1" strike="noStrike">
              <a:latin typeface="Arial"/>
            </a:endParaRPr>
          </a:p>
          <a:p>
            <a:endParaRPr b="0" lang="en-AU" sz="1800" spc="-1" strike="noStrike">
              <a:latin typeface="Arial"/>
            </a:endParaRPr>
          </a:p>
          <a:p>
            <a:endParaRPr b="0" lang="en-AU" sz="1800" spc="-1" strike="noStrike">
              <a:latin typeface="Arial"/>
            </a:endParaRPr>
          </a:p>
          <a:p>
            <a:endParaRPr b="0" lang="en-AU" sz="1800" spc="-1" strike="noStrike">
              <a:latin typeface="Arial"/>
            </a:endParaRPr>
          </a:p>
          <a:p>
            <a:endParaRPr b="0" lang="en-AU" sz="18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7" name="PlaceHolder 1"/>
          <p:cNvSpPr>
            <a:spLocks noGrp="1"/>
          </p:cNvSpPr>
          <p:nvPr>
            <p:ph type="sldImg"/>
          </p:nvPr>
        </p:nvSpPr>
        <p:spPr>
          <a:xfrm>
            <a:off x="216000" y="812520"/>
            <a:ext cx="7127280" cy="4008960"/>
          </a:xfrm>
          <a:prstGeom prst="rect">
            <a:avLst/>
          </a:prstGeom>
        </p:spPr>
      </p:sp>
      <p:sp>
        <p:nvSpPr>
          <p:cNvPr id="2898"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At the moment we’re at the stage where we’re testing the architecture on a small part of a standard object pose dataset, and trying to optimise the network parameters before we move in to an evaluation phase and apply the network to the full dataset.</a:t>
            </a:r>
            <a:endParaRPr b="0" lang="en-AU" sz="2000" spc="-1" strike="noStrike">
              <a:latin typeface="Arial"/>
            </a:endParaRPr>
          </a:p>
          <a:p>
            <a:endParaRPr b="0" lang="en-AU" sz="2000" spc="-1" strike="noStrike">
              <a:latin typeface="Arial"/>
            </a:endParaRPr>
          </a:p>
          <a:p>
            <a:r>
              <a:rPr b="0" lang="en-AU" sz="2000" spc="-1" strike="noStrike">
                <a:latin typeface="Arial"/>
              </a:rPr>
              <a:t>This section goes over some of the recent design choices we’ve made.</a:t>
            </a:r>
            <a:endParaRPr b="0" lang="en-AU"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9" name="PlaceHolder 1"/>
          <p:cNvSpPr>
            <a:spLocks noGrp="1"/>
          </p:cNvSpPr>
          <p:nvPr>
            <p:ph type="sldImg"/>
          </p:nvPr>
        </p:nvSpPr>
        <p:spPr>
          <a:xfrm>
            <a:off x="216000" y="812520"/>
            <a:ext cx="7127280" cy="4008960"/>
          </a:xfrm>
          <a:prstGeom prst="rect">
            <a:avLst/>
          </a:prstGeom>
        </p:spPr>
      </p:sp>
      <p:sp>
        <p:nvSpPr>
          <p:cNvPr id="2900" name="PlaceHolder 2"/>
          <p:cNvSpPr>
            <a:spLocks noGrp="1"/>
          </p:cNvSpPr>
          <p:nvPr>
            <p:ph type="body"/>
          </p:nvPr>
        </p:nvSpPr>
        <p:spPr>
          <a:xfrm>
            <a:off x="756000" y="5078520"/>
            <a:ext cx="6047640" cy="5402880"/>
          </a:xfrm>
          <a:prstGeom prst="rect">
            <a:avLst/>
          </a:prstGeom>
        </p:spPr>
        <p:txBody>
          <a:bodyPr lIns="0" rIns="0" tIns="0" bIns="0"/>
          <a:p>
            <a:r>
              <a:rPr b="0" lang="en-AU" sz="1800" spc="-1" strike="noStrike">
                <a:latin typeface="Arial"/>
              </a:rPr>
              <a:t>Some key design choices are what should the step size during training and evaluation be, and what should the interpolation distance during training and evaluation be.</a:t>
            </a:r>
            <a:endParaRPr b="0" lang="en-AU" sz="1800" spc="-1" strike="noStrike">
              <a:latin typeface="Arial"/>
            </a:endParaRPr>
          </a:p>
          <a:p>
            <a:endParaRPr b="0" lang="en-AU" sz="1800" spc="-1" strike="noStrike">
              <a:latin typeface="Arial"/>
            </a:endParaRPr>
          </a:p>
          <a:p>
            <a:r>
              <a:rPr b="0" lang="en-AU" sz="1800" spc="-1" strike="noStrike">
                <a:latin typeface="Arial"/>
              </a:rPr>
              <a:t>[remind what interpolation distance is]</a:t>
            </a:r>
            <a:endParaRPr b="0" lang="en-AU" sz="1800" spc="-1" strike="noStrike">
              <a:latin typeface="Arial"/>
            </a:endParaRPr>
          </a:p>
          <a:p>
            <a:endParaRPr b="0" lang="en-AU" sz="1800" spc="-1" strike="noStrike">
              <a:latin typeface="Arial"/>
            </a:endParaRPr>
          </a:p>
          <a:p>
            <a:r>
              <a:rPr b="0" lang="en-AU" sz="1800" spc="-1" strike="noStrike">
                <a:latin typeface="Arial"/>
              </a:rPr>
              <a:t>At this stage we have run a number of experiments on a network trained for 50 epochs on the Ape object of the Linemod dataset.</a:t>
            </a:r>
            <a:endParaRPr b="0" lang="en-AU" sz="1800" spc="-1" strike="noStrike">
              <a:latin typeface="Arial"/>
            </a:endParaRPr>
          </a:p>
          <a:p>
            <a:endParaRPr b="0" lang="en-AU" sz="1800" spc="-1" strike="noStrike">
              <a:latin typeface="Arial"/>
            </a:endParaRPr>
          </a:p>
          <a:p>
            <a:r>
              <a:rPr b="0" lang="en-AU" sz="1800" spc="-1" strike="noStrike">
                <a:latin typeface="Arial"/>
              </a:rPr>
              <a:t>[explain all metrics used in table]</a:t>
            </a:r>
            <a:endParaRPr b="0" lang="en-AU" sz="1800" spc="-1" strike="noStrike">
              <a:latin typeface="Arial"/>
            </a:endParaRPr>
          </a:p>
          <a:p>
            <a:r>
              <a:rPr b="0" lang="en-AU" sz="1800" spc="-1" strike="noStrike">
                <a:latin typeface="Arial"/>
              </a:rPr>
              <a:t>[remind that because of RANSAC its hard to compare exps]</a:t>
            </a:r>
            <a:endParaRPr b="0" lang="en-AU" sz="1800" spc="-1" strike="noStrike">
              <a:latin typeface="Arial"/>
            </a:endParaRPr>
          </a:p>
          <a:p>
            <a:r>
              <a:rPr b="0" lang="en-AU" sz="1800" spc="-1" strike="noStrike">
                <a:latin typeface="Arial"/>
              </a:rPr>
              <a:t>[Welches T-test &amp; probability that ADD means are drawn from different distributions)</a:t>
            </a:r>
            <a:endParaRPr b="0" lang="en-AU" sz="1800" spc="-1" strike="noStrike">
              <a:latin typeface="Arial"/>
            </a:endParaRPr>
          </a:p>
          <a:p>
            <a:endParaRPr b="0" lang="en-AU" sz="1800" spc="-1" strike="noStrike">
              <a:latin typeface="Arial"/>
            </a:endParaRPr>
          </a:p>
          <a:p>
            <a:r>
              <a:rPr b="0" lang="en-AU" sz="1800" spc="-1" strike="noStrike">
                <a:latin typeface="Arial"/>
              </a:rPr>
              <a:t>However, it seems that it is preferable to choose a step size of between 0.5 and 1. We have chosen the interpolation distance to only allow for 2-4 iterations at this stage, mainly because of the corresponding increase in training time for more iterations.</a:t>
            </a:r>
            <a:endParaRPr b="0" lang="en-AU" sz="1800" spc="-1" strike="noStrike">
              <a:latin typeface="Arial"/>
            </a:endParaRPr>
          </a:p>
          <a:p>
            <a:endParaRPr b="0" lang="en-AU" sz="18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1" name="PlaceHolder 1"/>
          <p:cNvSpPr>
            <a:spLocks noGrp="1"/>
          </p:cNvSpPr>
          <p:nvPr>
            <p:ph type="sldImg"/>
          </p:nvPr>
        </p:nvSpPr>
        <p:spPr>
          <a:xfrm>
            <a:off x="216000" y="812520"/>
            <a:ext cx="7127280" cy="4008960"/>
          </a:xfrm>
          <a:prstGeom prst="rect">
            <a:avLst/>
          </a:prstGeom>
        </p:spPr>
      </p:sp>
      <p:sp>
        <p:nvSpPr>
          <p:cNvPr id="2902" name="PlaceHolder 2"/>
          <p:cNvSpPr>
            <a:spLocks noGrp="1"/>
          </p:cNvSpPr>
          <p:nvPr>
            <p:ph type="body"/>
          </p:nvPr>
        </p:nvSpPr>
        <p:spPr>
          <a:xfrm>
            <a:off x="756000" y="5078520"/>
            <a:ext cx="6047640" cy="4816800"/>
          </a:xfrm>
          <a:prstGeom prst="rect">
            <a:avLst/>
          </a:prstGeom>
        </p:spPr>
        <p:txBody>
          <a:bodyPr lIns="0" rIns="0" tIns="0" bIns="0"/>
          <a:p>
            <a:r>
              <a:rPr b="0" lang="en-AU" sz="2000" spc="-1" strike="noStrike">
                <a:latin typeface="Arial"/>
              </a:rPr>
              <a:t>Aside from the iteration parameters, there are a range of training parameters that we have been testing recently. </a:t>
            </a:r>
            <a:endParaRPr b="0" lang="en-AU" sz="2000" spc="-1" strike="noStrike">
              <a:latin typeface="Arial"/>
            </a:endParaRPr>
          </a:p>
          <a:p>
            <a:r>
              <a:rPr b="0" lang="en-AU" sz="2000" spc="-1" strike="noStrike">
                <a:latin typeface="Arial"/>
              </a:rPr>
              <a:t>Some examples are shown in these tables.</a:t>
            </a:r>
            <a:endParaRPr b="0" lang="en-AU" sz="2000" spc="-1" strike="noStrike">
              <a:latin typeface="Arial"/>
            </a:endParaRPr>
          </a:p>
          <a:p>
            <a:r>
              <a:rPr b="0" lang="en-AU" sz="2000" spc="-1" strike="noStrike">
                <a:latin typeface="Arial"/>
              </a:rPr>
              <a:t>[explain tables]</a:t>
            </a:r>
            <a:endParaRPr b="0" lang="en-AU" sz="2000" spc="-1" strike="noStrike">
              <a:latin typeface="Arial"/>
            </a:endParaRPr>
          </a:p>
          <a:p>
            <a:endParaRPr b="0" lang="en-AU" sz="2000" spc="-1" strike="noStrike">
              <a:latin typeface="Arial"/>
            </a:endParaRPr>
          </a:p>
          <a:p>
            <a:r>
              <a:rPr b="0" lang="en-AU" sz="2000" spc="-1" strike="noStrike">
                <a:latin typeface="Arial"/>
              </a:rPr>
              <a:t>Scaled loss: 1/(X-X^) scaling would add relative emphasis to examples close to the ground truth vector field</a:t>
            </a:r>
            <a:endParaRPr b="0" lang="en-AU" sz="2000" spc="-1" strike="noStrike">
              <a:latin typeface="Arial"/>
            </a:endParaRPr>
          </a:p>
          <a:p>
            <a:endParaRPr b="0" lang="en-AU" sz="2000" spc="-1" strike="noStrike">
              <a:latin typeface="Arial"/>
            </a:endParaRPr>
          </a:p>
          <a:p>
            <a:r>
              <a:rPr b="0" lang="en-AU" sz="2000" spc="-1" strike="noStrike">
                <a:latin typeface="Arial"/>
              </a:rPr>
              <a:t>Better to: use the State Autoencoder, use the GT gradient vector field, not scale the loss, use PVNet (or a smarter perturbation)</a:t>
            </a:r>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3" name="PlaceHolder 1"/>
          <p:cNvSpPr>
            <a:spLocks noGrp="1"/>
          </p:cNvSpPr>
          <p:nvPr>
            <p:ph type="sldImg"/>
          </p:nvPr>
        </p:nvSpPr>
        <p:spPr>
          <a:xfrm>
            <a:off x="216000" y="812520"/>
            <a:ext cx="7127280" cy="4008960"/>
          </a:xfrm>
          <a:prstGeom prst="rect">
            <a:avLst/>
          </a:prstGeom>
        </p:spPr>
      </p:sp>
      <p:sp>
        <p:nvSpPr>
          <p:cNvPr id="2904" name="PlaceHolder 2"/>
          <p:cNvSpPr>
            <a:spLocks noGrp="1"/>
          </p:cNvSpPr>
          <p:nvPr>
            <p:ph type="body"/>
          </p:nvPr>
        </p:nvSpPr>
        <p:spPr>
          <a:xfrm>
            <a:off x="756000" y="5078520"/>
            <a:ext cx="6047640" cy="4816800"/>
          </a:xfrm>
          <a:prstGeom prst="rect">
            <a:avLst/>
          </a:prstGeom>
        </p:spPr>
        <p:txBody>
          <a:bodyPr lIns="0" rIns="0" tIns="0" bIns="0"/>
          <a:p>
            <a:r>
              <a:rPr b="0" lang="en-AU" sz="2000" spc="-1" strike="noStrike">
                <a:latin typeface="Arial"/>
              </a:rPr>
              <a:t>I</a:t>
            </a:r>
            <a:r>
              <a:rPr b="0" lang="en-AU" sz="2000" spc="-1" strike="noStrike">
                <a:latin typeface="Arial"/>
              </a:rPr>
              <a:t>R</a:t>
            </a:r>
            <a:r>
              <a:rPr b="0" lang="en-AU" sz="2000" spc="-1" strike="noStrike">
                <a:latin typeface="Arial"/>
              </a:rPr>
              <a:t>R</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f</a:t>
            </a:r>
            <a:r>
              <a:rPr b="0" lang="en-AU" sz="2000" spc="-1" strike="noStrike">
                <a:latin typeface="Arial"/>
              </a:rPr>
              <a:t>f</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N</a:t>
            </a:r>
            <a:r>
              <a:rPr b="0" lang="en-AU" sz="2000" spc="-1" strike="noStrike">
                <a:latin typeface="Arial"/>
              </a:rPr>
              <a:t>o</a:t>
            </a:r>
            <a:r>
              <a:rPr b="0" lang="en-AU" sz="2000" spc="-1" strike="noStrike">
                <a:latin typeface="Arial"/>
              </a:rPr>
              <a:t> </a:t>
            </a:r>
            <a:r>
              <a:rPr b="0" lang="en-AU" sz="2000" spc="-1" strike="noStrike">
                <a:latin typeface="Arial"/>
              </a:rPr>
              <a:t>S</a:t>
            </a:r>
            <a:r>
              <a:rPr b="0" lang="en-AU" sz="2000" spc="-1" strike="noStrike">
                <a:latin typeface="Arial"/>
              </a:rPr>
              <a:t>A</a:t>
            </a:r>
            <a:r>
              <a:rPr b="0" lang="en-AU" sz="2000" spc="-1" strike="noStrike">
                <a:latin typeface="Arial"/>
              </a:rPr>
              <a:t>,</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p</a:t>
            </a:r>
            <a:r>
              <a:rPr b="0" lang="en-AU" sz="2000" spc="-1" strike="noStrike">
                <a:latin typeface="Arial"/>
              </a:rPr>
              <a:t> </a:t>
            </a:r>
            <a:r>
              <a:rPr b="0" lang="en-AU" sz="2000" spc="-1" strike="noStrike">
                <a:latin typeface="Arial"/>
              </a:rPr>
              <a:t>s</a:t>
            </a:r>
            <a:r>
              <a:rPr b="0" lang="en-AU" sz="2000" spc="-1" strike="noStrike">
                <a:latin typeface="Arial"/>
              </a:rPr>
              <a:t>i</a:t>
            </a:r>
            <a:r>
              <a:rPr b="0" lang="en-AU" sz="2000" spc="-1" strike="noStrike">
                <a:latin typeface="Arial"/>
              </a:rPr>
              <a:t>z</a:t>
            </a:r>
            <a:r>
              <a:rPr b="0" lang="en-AU" sz="2000" spc="-1" strike="noStrike">
                <a:latin typeface="Arial"/>
              </a:rPr>
              <a:t>e</a:t>
            </a:r>
            <a:r>
              <a:rPr b="0" lang="en-AU" sz="2000" spc="-1" strike="noStrike">
                <a:latin typeface="Arial"/>
              </a:rPr>
              <a:t> </a:t>
            </a:r>
            <a:r>
              <a:rPr b="0" lang="en-AU" sz="2000" spc="-1" strike="noStrike">
                <a:latin typeface="Arial"/>
              </a:rPr>
              <a:t>=</a:t>
            </a:r>
            <a:r>
              <a:rPr b="0" lang="en-AU" sz="2000" spc="-1" strike="noStrike">
                <a:latin typeface="Arial"/>
              </a:rPr>
              <a:t> </a:t>
            </a:r>
            <a:r>
              <a:rPr b="0" lang="en-AU" sz="2000" spc="-1" strike="noStrike">
                <a:latin typeface="Arial"/>
              </a:rPr>
              <a:t>1</a:t>
            </a:r>
            <a:r>
              <a:rPr b="0" lang="en-AU" sz="2000" spc="-1" strike="noStrike">
                <a:latin typeface="Arial"/>
              </a:rPr>
              <a:t>,</a:t>
            </a:r>
            <a:r>
              <a:rPr b="0" lang="en-AU" sz="2000" spc="-1" strike="noStrike">
                <a:latin typeface="Arial"/>
              </a:rPr>
              <a:t> </a:t>
            </a:r>
            <a:r>
              <a:rPr b="0" lang="en-AU" sz="2000" spc="-1" strike="noStrike">
                <a:latin typeface="Arial"/>
              </a:rPr>
              <a:t>b</a:t>
            </a:r>
            <a:r>
              <a:rPr b="0" lang="en-AU" sz="2000" spc="-1" strike="noStrike">
                <a:latin typeface="Arial"/>
              </a:rPr>
              <a:t>a</a:t>
            </a:r>
            <a:r>
              <a:rPr b="0" lang="en-AU" sz="2000" spc="-1" strike="noStrike">
                <a:latin typeface="Arial"/>
              </a:rPr>
              <a:t>c</a:t>
            </a:r>
            <a:r>
              <a:rPr b="0" lang="en-AU" sz="2000" spc="-1" strike="noStrike">
                <a:latin typeface="Arial"/>
              </a:rPr>
              <a:t>k</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p</a:t>
            </a:r>
            <a:r>
              <a:rPr b="0" lang="en-AU" sz="2000" spc="-1" strike="noStrike">
                <a:latin typeface="Arial"/>
              </a:rPr>
              <a:t> </a:t>
            </a:r>
            <a:r>
              <a:rPr b="0" lang="en-AU" sz="2000" spc="-1" strike="noStrike">
                <a:latin typeface="Arial"/>
              </a:rPr>
              <a:t>a</a:t>
            </a:r>
            <a:r>
              <a:rPr b="0" lang="en-AU" sz="2000" spc="-1" strike="noStrike">
                <a:latin typeface="Arial"/>
              </a:rPr>
              <a:t>f</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l</a:t>
            </a:r>
            <a:r>
              <a:rPr b="0" lang="en-AU" sz="2000" spc="-1" strike="noStrike">
                <a:latin typeface="Arial"/>
              </a:rPr>
              <a:t> </a:t>
            </a:r>
            <a:r>
              <a:rPr b="0" lang="en-AU" sz="2000" spc="-1" strike="noStrike">
                <a:latin typeface="Arial"/>
              </a:rPr>
              <a:t>i</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s</a:t>
            </a:r>
            <a:endParaRPr b="0" lang="en-AU" sz="2000" spc="-1" strike="noStrike">
              <a:latin typeface="Arial"/>
            </a:endParaRPr>
          </a:p>
          <a:p>
            <a:endParaRPr b="0" lang="en-AU"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5" name="PlaceHolder 1"/>
          <p:cNvSpPr>
            <a:spLocks noGrp="1"/>
          </p:cNvSpPr>
          <p:nvPr>
            <p:ph type="sldImg"/>
          </p:nvPr>
        </p:nvSpPr>
        <p:spPr>
          <a:xfrm>
            <a:off x="216000" y="812520"/>
            <a:ext cx="7127280" cy="4008960"/>
          </a:xfrm>
          <a:prstGeom prst="rect">
            <a:avLst/>
          </a:prstGeom>
        </p:spPr>
      </p:sp>
      <p:sp>
        <p:nvSpPr>
          <p:cNvPr id="2906" name="PlaceHolder 2"/>
          <p:cNvSpPr>
            <a:spLocks noGrp="1"/>
          </p:cNvSpPr>
          <p:nvPr>
            <p:ph type="body"/>
          </p:nvPr>
        </p:nvSpPr>
        <p:spPr>
          <a:xfrm>
            <a:off x="756000" y="5078520"/>
            <a:ext cx="6047640" cy="4811040"/>
          </a:xfrm>
          <a:prstGeom prst="rect">
            <a:avLst/>
          </a:prstGeom>
        </p:spPr>
        <p:txBody>
          <a:bodyPr lIns="0" rIns="0" tIns="0" bIns="0"/>
          <a:p>
            <a:endParaRPr b="0" lang="en-AU" sz="2000" spc="-1" strike="noStrike">
              <a:latin typeface="Arial"/>
            </a:endParaRPr>
          </a:p>
          <a:p>
            <a:endParaRPr b="0" lang="en-AU" sz="2000" spc="-1" strike="noStrike">
              <a:latin typeface="Arial"/>
            </a:endParaRPr>
          </a:p>
        </p:txBody>
      </p:sp>
      <p:sp>
        <p:nvSpPr>
          <p:cNvPr id="2907" name="TextShape 3"/>
          <p:cNvSpPr txBox="1"/>
          <p:nvPr/>
        </p:nvSpPr>
        <p:spPr>
          <a:xfrm>
            <a:off x="756360" y="5078520"/>
            <a:ext cx="6047640" cy="4811040"/>
          </a:xfrm>
          <a:prstGeom prst="rect">
            <a:avLst/>
          </a:prstGeom>
          <a:noFill/>
          <a:ln>
            <a:noFill/>
          </a:ln>
        </p:spPr>
        <p:txBody>
          <a:bodyPr lIns="0" rIns="0" tIns="0" bIns="0"/>
          <a:p>
            <a:r>
              <a:rPr b="0" lang="en-AU" sz="2000" spc="-1" strike="noStrike">
                <a:latin typeface="Arial"/>
              </a:rPr>
              <a:t>As I mentioned earlier, we’re at the stage at the moment where we’re testing how various design choices effect network performance. We’ve been experimenting with a network trained for 50 epochs on images at one quarter resolution, always on the Ape dataset. </a:t>
            </a:r>
            <a:endParaRPr b="0" lang="en-AU" sz="2000" spc="-1" strike="noStrike">
              <a:latin typeface="Arial"/>
            </a:endParaRPr>
          </a:p>
          <a:p>
            <a:r>
              <a:rPr b="0" lang="en-AU" sz="2000" spc="-1" strike="noStrike">
                <a:latin typeface="Arial"/>
              </a:rPr>
              <a:t>Therefore the results in this section are based on this configuration.</a:t>
            </a:r>
            <a:endParaRPr b="0" lang="en-AU" sz="2000" spc="-1" strike="noStrike">
              <a:latin typeface="Arial"/>
            </a:endParaRPr>
          </a:p>
          <a:p>
            <a:endParaRPr b="0" lang="en-AU"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0" name="PlaceHolder 1"/>
          <p:cNvSpPr>
            <a:spLocks noGrp="1"/>
          </p:cNvSpPr>
          <p:nvPr>
            <p:ph type="sldImg"/>
          </p:nvPr>
        </p:nvSpPr>
        <p:spPr>
          <a:xfrm>
            <a:off x="216000" y="812520"/>
            <a:ext cx="7127280" cy="4008960"/>
          </a:xfrm>
          <a:prstGeom prst="rect">
            <a:avLst/>
          </a:prstGeom>
        </p:spPr>
      </p:sp>
      <p:sp>
        <p:nvSpPr>
          <p:cNvPr id="2821" name="PlaceHolder 2"/>
          <p:cNvSpPr>
            <a:spLocks noGrp="1"/>
          </p:cNvSpPr>
          <p:nvPr>
            <p:ph type="body"/>
          </p:nvPr>
        </p:nvSpPr>
        <p:spPr>
          <a:xfrm>
            <a:off x="756000" y="5078520"/>
            <a:ext cx="6047640" cy="5335200"/>
          </a:xfrm>
          <a:prstGeom prst="rect">
            <a:avLst/>
          </a:prstGeom>
        </p:spPr>
        <p:txBody>
          <a:bodyPr lIns="0" rIns="0" tIns="0" bIns="0"/>
          <a:p>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s</a:t>
            </a:r>
            <a:r>
              <a:rPr b="0" lang="en-AU" sz="2000" spc="-1" strike="noStrike">
                <a:latin typeface="Arial"/>
              </a:rPr>
              <a:t>y</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o</a:t>
            </a:r>
            <a:r>
              <a:rPr b="0" lang="en-AU" sz="2000" spc="-1" strike="noStrike">
                <a:latin typeface="Arial"/>
              </a:rPr>
              <a:t>r</a:t>
            </a:r>
            <a:r>
              <a:rPr b="0" lang="en-AU" sz="2000" spc="-1" strike="noStrike">
                <a:latin typeface="Arial"/>
              </a:rPr>
              <a:t>y</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g</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u</a:t>
            </a:r>
            <a:r>
              <a:rPr b="0" lang="en-AU" sz="2000" spc="-1" strike="noStrike">
                <a:latin typeface="Arial"/>
              </a:rPr>
              <a:t>s</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e</a:t>
            </a:r>
            <a:r>
              <a:rPr b="0" lang="en-AU" sz="2000" spc="-1" strike="noStrike">
                <a:latin typeface="Arial"/>
              </a:rPr>
              <a:t>x</a:t>
            </a:r>
            <a:r>
              <a:rPr b="0" lang="en-AU" sz="2000" spc="-1" strike="noStrike">
                <a:latin typeface="Arial"/>
              </a:rPr>
              <a:t>t</a:t>
            </a:r>
            <a:r>
              <a:rPr b="0" lang="en-AU" sz="2000" spc="-1" strike="noStrike">
                <a:latin typeface="Arial"/>
              </a:rPr>
              <a:t>r</a:t>
            </a:r>
            <a:r>
              <a:rPr b="0" lang="en-AU" sz="2000" spc="-1" strike="noStrike">
                <a:latin typeface="Arial"/>
              </a:rPr>
              <a:t>a</a:t>
            </a:r>
            <a:r>
              <a:rPr b="0" lang="en-AU" sz="2000" spc="-1" strike="noStrike">
                <a:latin typeface="Arial"/>
              </a:rPr>
              <a:t>c</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r</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t</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f</a:t>
            </a:r>
            <a:r>
              <a:rPr b="0" lang="en-AU" sz="2000" spc="-1" strike="noStrike">
                <a:latin typeface="Arial"/>
              </a:rPr>
              <a:t>r</a:t>
            </a:r>
            <a:r>
              <a:rPr b="0" lang="en-AU" sz="2000" spc="-1" strike="noStrike">
                <a:latin typeface="Arial"/>
              </a:rPr>
              <a:t>o</a:t>
            </a:r>
            <a:r>
              <a:rPr b="0" lang="en-AU" sz="2000" spc="-1" strike="noStrike">
                <a:latin typeface="Arial"/>
              </a:rPr>
              <a:t>m</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v</a:t>
            </a:r>
            <a:r>
              <a:rPr b="0" lang="en-AU" sz="2000" spc="-1" strike="noStrike">
                <a:latin typeface="Arial"/>
              </a:rPr>
              <a:t>i</a:t>
            </a:r>
            <a:r>
              <a:rPr b="0" lang="en-AU" sz="2000" spc="-1" strike="noStrike">
                <a:latin typeface="Arial"/>
              </a:rPr>
              <a:t>a</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m</a:t>
            </a:r>
            <a:r>
              <a:rPr b="0" lang="en-AU" sz="2000" spc="-1" strike="noStrike">
                <a:latin typeface="Arial"/>
              </a:rPr>
              <a:t>e</a:t>
            </a:r>
            <a:r>
              <a:rPr b="0" lang="en-AU" sz="2000" spc="-1" strike="noStrike">
                <a:latin typeface="Arial"/>
              </a:rPr>
              <a:t>d</a:t>
            </a:r>
            <a:r>
              <a:rPr b="0" lang="en-AU" sz="2000" spc="-1" strike="noStrike">
                <a:latin typeface="Arial"/>
              </a:rPr>
              <a:t>i</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k</a:t>
            </a:r>
            <a:r>
              <a:rPr b="0" lang="en-AU" sz="2000" spc="-1" strike="noStrike">
                <a:latin typeface="Arial"/>
              </a:rPr>
              <a:t>n</a:t>
            </a:r>
            <a:r>
              <a:rPr b="0" lang="en-AU" sz="2000" spc="-1" strike="noStrike">
                <a:latin typeface="Arial"/>
              </a:rPr>
              <a:t>o</a:t>
            </a:r>
            <a:r>
              <a:rPr b="0" lang="en-AU" sz="2000" spc="-1" strike="noStrike">
                <a:latin typeface="Arial"/>
              </a:rPr>
              <a:t>w</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o</a:t>
            </a:r>
            <a:r>
              <a:rPr b="0" lang="en-AU" sz="2000" spc="-1" strike="noStrike">
                <a:latin typeface="Arial"/>
              </a:rPr>
              <a:t>r</a:t>
            </a:r>
            <a:r>
              <a:rPr b="0" lang="en-AU" sz="2000" spc="-1" strike="noStrike">
                <a:latin typeface="Arial"/>
              </a:rPr>
              <a:t>.</a:t>
            </a:r>
            <a:endParaRPr b="0" lang="en-AU" sz="2000" spc="-1" strike="noStrike">
              <a:latin typeface="Arial"/>
            </a:endParaRPr>
          </a:p>
          <a:p>
            <a:endParaRPr b="0" lang="en-AU" sz="2000" spc="-1" strike="noStrike">
              <a:latin typeface="Arial"/>
            </a:endParaRPr>
          </a:p>
          <a:p>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y</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m</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s</a:t>
            </a:r>
            <a:r>
              <a:rPr b="0" lang="en-AU" sz="2000" spc="-1" strike="noStrike">
                <a:latin typeface="Arial"/>
              </a:rPr>
              <a:t>u</a:t>
            </a:r>
            <a:r>
              <a:rPr b="0" lang="en-AU" sz="2000" spc="-1" strike="noStrike">
                <a:latin typeface="Arial"/>
              </a:rPr>
              <a:t>m</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s</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s</a:t>
            </a:r>
            <a:r>
              <a:rPr b="0" lang="en-AU" sz="2000" spc="-1" strike="noStrike">
                <a:latin typeface="Arial"/>
              </a:rPr>
              <a:t>f</a:t>
            </a:r>
            <a:r>
              <a:rPr b="0" lang="en-AU" sz="2000" spc="-1" strike="noStrike">
                <a:latin typeface="Arial"/>
              </a:rPr>
              <a:t>y</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e</a:t>
            </a:r>
            <a:r>
              <a:rPr b="0" lang="en-AU" sz="2000" spc="-1" strike="noStrike">
                <a:latin typeface="Arial"/>
              </a:rPr>
              <a:t>q</a:t>
            </a:r>
            <a:r>
              <a:rPr b="0" lang="en-AU" sz="2000" spc="-1" strike="noStrike">
                <a:latin typeface="Arial"/>
              </a:rPr>
              <a:t>u</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W</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a:t>
            </a:r>
            <a:r>
              <a:rPr b="0" lang="en-AU" sz="2000" spc="-1" strike="noStrike">
                <a:latin typeface="Arial"/>
              </a:rPr>
              <a:t>f</a:t>
            </a:r>
            <a:r>
              <a:rPr b="0" lang="en-AU" sz="2000" spc="-1" strike="noStrike">
                <a:latin typeface="Arial"/>
              </a:rPr>
              <a:t>”</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y</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m</a:t>
            </a:r>
            <a:r>
              <a:rPr b="0" lang="en-AU" sz="2000" spc="-1" strike="noStrike">
                <a:latin typeface="Arial"/>
              </a:rPr>
              <a:t> </a:t>
            </a:r>
            <a:r>
              <a:rPr b="0" lang="en-AU" sz="2000" spc="-1" strike="noStrike">
                <a:latin typeface="Arial"/>
              </a:rPr>
              <a:t>m</a:t>
            </a:r>
            <a:r>
              <a:rPr b="0" lang="en-AU" sz="2000" spc="-1" strike="noStrike">
                <a:latin typeface="Arial"/>
              </a:rPr>
              <a:t>o</a:t>
            </a:r>
            <a:r>
              <a:rPr b="0" lang="en-AU" sz="2000" spc="-1" strike="noStrike">
                <a:latin typeface="Arial"/>
              </a:rPr>
              <a:t>d</a:t>
            </a:r>
            <a:r>
              <a:rPr b="0" lang="en-AU" sz="2000" spc="-1" strike="noStrike">
                <a:latin typeface="Arial"/>
              </a:rPr>
              <a:t>e</a:t>
            </a:r>
            <a:r>
              <a:rPr b="0" lang="en-AU" sz="2000" spc="-1" strike="noStrike">
                <a:latin typeface="Arial"/>
              </a:rPr>
              <a:t>l</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a:t>
            </a:r>
            <a:r>
              <a:rPr b="0" lang="en-AU" sz="2000" spc="-1" strike="noStrike">
                <a:latin typeface="Arial"/>
              </a:rPr>
              <a:t>h</a:t>
            </a:r>
            <a:r>
              <a:rPr b="0" lang="en-AU" sz="2000" spc="-1" strike="noStrike">
                <a:latin typeface="Arial"/>
              </a:rPr>
              <a:t>”</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f</a:t>
            </a:r>
            <a:r>
              <a:rPr b="0" lang="en-AU" sz="2000" spc="-1" strike="noStrike">
                <a:latin typeface="Arial"/>
              </a:rPr>
              <a:t>u</a:t>
            </a:r>
            <a:r>
              <a:rPr b="0" lang="en-AU" sz="2000" spc="-1" strike="noStrike">
                <a:latin typeface="Arial"/>
              </a:rPr>
              <a:t>n</a:t>
            </a:r>
            <a:r>
              <a:rPr b="0" lang="en-AU" sz="2000" spc="-1" strike="noStrike">
                <a:latin typeface="Arial"/>
              </a:rPr>
              <a:t>c</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m</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u</a:t>
            </a:r>
            <a:r>
              <a:rPr b="0" lang="en-AU" sz="2000" spc="-1" strike="noStrike">
                <a:latin typeface="Arial"/>
              </a:rPr>
              <a:t>n</a:t>
            </a:r>
            <a:r>
              <a:rPr b="0" lang="en-AU" sz="2000" spc="-1" strike="noStrike">
                <a:latin typeface="Arial"/>
              </a:rPr>
              <a:t>d</a:t>
            </a:r>
            <a:r>
              <a:rPr b="0" lang="en-AU" sz="2000" spc="-1" strike="noStrike">
                <a:latin typeface="Arial"/>
              </a:rPr>
              <a:t>e</a:t>
            </a:r>
            <a:r>
              <a:rPr b="0" lang="en-AU" sz="2000" spc="-1" strike="noStrike">
                <a:latin typeface="Arial"/>
              </a:rPr>
              <a:t>r</a:t>
            </a:r>
            <a:r>
              <a:rPr b="0" lang="en-AU" sz="2000" spc="-1" strike="noStrike">
                <a:latin typeface="Arial"/>
              </a:rPr>
              <a:t>l</a:t>
            </a:r>
            <a:r>
              <a:rPr b="0" lang="en-AU" sz="2000" spc="-1" strike="noStrike">
                <a:latin typeface="Arial"/>
              </a:rPr>
              <a:t>y</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r</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t</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a:t>
            </a:r>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8" name="PlaceHolder 1"/>
          <p:cNvSpPr>
            <a:spLocks noGrp="1"/>
          </p:cNvSpPr>
          <p:nvPr>
            <p:ph type="sldImg"/>
          </p:nvPr>
        </p:nvSpPr>
        <p:spPr>
          <a:xfrm>
            <a:off x="216000" y="812520"/>
            <a:ext cx="7127280" cy="4008960"/>
          </a:xfrm>
          <a:prstGeom prst="rect">
            <a:avLst/>
          </a:prstGeom>
        </p:spPr>
      </p:sp>
      <p:sp>
        <p:nvSpPr>
          <p:cNvPr id="2909"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m</a:t>
            </a:r>
            <a:r>
              <a:rPr b="0" lang="en-AU" sz="2000" spc="-1" strike="noStrike">
                <a:latin typeface="Arial"/>
              </a:rPr>
              <a:t>i</a:t>
            </a:r>
            <a:r>
              <a:rPr b="0" lang="en-AU" sz="2000" spc="-1" strike="noStrike">
                <a:latin typeface="Arial"/>
              </a:rPr>
              <a:t>s</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d</a:t>
            </a:r>
            <a:r>
              <a:rPr b="0" lang="en-AU" sz="2000" spc="-1" strike="noStrike">
                <a:latin typeface="Arial"/>
              </a:rPr>
              <a:t>u</a:t>
            </a:r>
            <a:r>
              <a:rPr b="0" lang="en-AU" sz="2000" spc="-1" strike="noStrike">
                <a:latin typeface="Arial"/>
              </a:rPr>
              <a:t>r</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x</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i</a:t>
            </a:r>
            <a:r>
              <a:rPr b="0" lang="en-AU" sz="2000" spc="-1" strike="noStrike">
                <a:latin typeface="Arial"/>
              </a:rPr>
              <a:t>m</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s</a:t>
            </a:r>
            <a:r>
              <a:rPr b="0" lang="en-AU" sz="2000" spc="-1" strike="noStrike">
                <a:latin typeface="Arial"/>
              </a:rPr>
              <a:t> </a:t>
            </a:r>
            <a:r>
              <a:rPr b="0" lang="en-AU" sz="2000" spc="-1" strike="noStrike">
                <a:latin typeface="Arial"/>
              </a:rPr>
              <a:t>I</a:t>
            </a:r>
            <a:r>
              <a:rPr b="0" lang="en-AU" sz="2000" spc="-1" strike="noStrike">
                <a:latin typeface="Arial"/>
              </a:rPr>
              <a:t>’</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s</a:t>
            </a:r>
            <a:r>
              <a:rPr b="0" lang="en-AU" sz="2000" spc="-1" strike="noStrike">
                <a:latin typeface="Arial"/>
              </a:rPr>
              <a:t>c</a:t>
            </a:r>
            <a:r>
              <a:rPr b="0" lang="en-AU" sz="2000" spc="-1" strike="noStrike">
                <a:latin typeface="Arial"/>
              </a:rPr>
              <a:t>u</a:t>
            </a:r>
            <a:r>
              <a:rPr b="0" lang="en-AU" sz="2000" spc="-1" strike="noStrike">
                <a:latin typeface="Arial"/>
              </a:rPr>
              <a:t>s</a:t>
            </a:r>
            <a:r>
              <a:rPr b="0" lang="en-AU" sz="2000" spc="-1" strike="noStrike">
                <a:latin typeface="Arial"/>
              </a:rPr>
              <a:t>s</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e</a:t>
            </a:r>
            <a:r>
              <a:rPr b="0" lang="en-AU" sz="2000" spc="-1" strike="noStrike">
                <a:latin typeface="Arial"/>
              </a:rPr>
              <a:t>v</a:t>
            </a:r>
            <a:r>
              <a:rPr b="0" lang="en-AU" sz="2000" spc="-1" strike="noStrike">
                <a:latin typeface="Arial"/>
              </a:rPr>
              <a:t>i</a:t>
            </a:r>
            <a:r>
              <a:rPr b="0" lang="en-AU" sz="2000" spc="-1" strike="noStrike">
                <a:latin typeface="Arial"/>
              </a:rPr>
              <a:t>o</a:t>
            </a:r>
            <a:r>
              <a:rPr b="0" lang="en-AU" sz="2000" spc="-1" strike="noStrike">
                <a:latin typeface="Arial"/>
              </a:rPr>
              <a:t>u</a:t>
            </a:r>
            <a:r>
              <a:rPr b="0" lang="en-AU" sz="2000" spc="-1" strike="noStrike">
                <a:latin typeface="Arial"/>
              </a:rPr>
              <a:t>s</a:t>
            </a:r>
            <a:r>
              <a:rPr b="0" lang="en-AU" sz="2000" spc="-1" strike="noStrike">
                <a:latin typeface="Arial"/>
              </a:rPr>
              <a:t>l</a:t>
            </a:r>
            <a:r>
              <a:rPr b="0" lang="en-AU" sz="2000" spc="-1" strike="noStrike">
                <a:latin typeface="Arial"/>
              </a:rPr>
              <a:t>y</a:t>
            </a:r>
            <a:r>
              <a:rPr b="0" lang="en-AU" sz="2000" spc="-1" strike="noStrike">
                <a:latin typeface="Arial"/>
              </a:rPr>
              <a:t>,</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h</a:t>
            </a:r>
            <a:r>
              <a:rPr b="0" lang="en-AU" sz="2000" spc="-1" strike="noStrike">
                <a:latin typeface="Arial"/>
              </a:rPr>
              <a:t>a</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w</a:t>
            </a:r>
            <a:r>
              <a:rPr b="0" lang="en-AU" sz="2000" spc="-1" strike="noStrike">
                <a:latin typeface="Arial"/>
              </a:rPr>
              <a:t>a</a:t>
            </a:r>
            <a:r>
              <a:rPr b="0" lang="en-AU" sz="2000" spc="-1" strike="noStrike">
                <a:latin typeface="Arial"/>
              </a:rPr>
              <a:t>y</a:t>
            </a:r>
            <a:r>
              <a:rPr b="0" lang="en-AU" sz="2000" spc="-1" strike="noStrike">
                <a:latin typeface="Arial"/>
              </a:rPr>
              <a:t>s</a:t>
            </a:r>
            <a:r>
              <a:rPr b="0" lang="en-AU" sz="2000" spc="-1" strike="noStrike">
                <a:latin typeface="Arial"/>
              </a:rPr>
              <a:t> </a:t>
            </a:r>
            <a:r>
              <a:rPr b="0" lang="en-AU" sz="2000" spc="-1" strike="noStrike">
                <a:latin typeface="Arial"/>
              </a:rPr>
              <a:t>u</a:t>
            </a:r>
            <a:r>
              <a:rPr b="0" lang="en-AU" sz="2000" spc="-1" strike="noStrike">
                <a:latin typeface="Arial"/>
              </a:rPr>
              <a:t>s</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4</a:t>
            </a:r>
            <a:r>
              <a:rPr b="0" lang="en-AU" sz="2000" spc="-1" strike="noStrike">
                <a:latin typeface="Arial"/>
              </a:rPr>
              <a:t>x</a:t>
            </a:r>
            <a:r>
              <a:rPr b="0" lang="en-AU" sz="2000" spc="-1" strike="noStrike">
                <a:latin typeface="Arial"/>
              </a:rPr>
              <a:t> </a:t>
            </a:r>
            <a:r>
              <a:rPr b="0" lang="en-AU" sz="2000" spc="-1" strike="noStrike">
                <a:latin typeface="Arial"/>
              </a:rPr>
              <a:t>d</a:t>
            </a:r>
            <a:r>
              <a:rPr b="0" lang="en-AU" sz="2000" spc="-1" strike="noStrike">
                <a:latin typeface="Arial"/>
              </a:rPr>
              <a:t>o</a:t>
            </a:r>
            <a:r>
              <a:rPr b="0" lang="en-AU" sz="2000" spc="-1" strike="noStrike">
                <a:latin typeface="Arial"/>
              </a:rPr>
              <a:t>w</a:t>
            </a:r>
            <a:r>
              <a:rPr b="0" lang="en-AU" sz="2000" spc="-1" strike="noStrike">
                <a:latin typeface="Arial"/>
              </a:rPr>
              <a:t>n</a:t>
            </a:r>
            <a:r>
              <a:rPr b="0" lang="en-AU" sz="2000" spc="-1" strike="noStrike">
                <a:latin typeface="Arial"/>
              </a:rPr>
              <a:t>s</a:t>
            </a:r>
            <a:r>
              <a:rPr b="0" lang="en-AU" sz="2000" spc="-1" strike="noStrike">
                <a:latin typeface="Arial"/>
              </a:rPr>
              <a:t>a</a:t>
            </a:r>
            <a:r>
              <a:rPr b="0" lang="en-AU" sz="2000" spc="-1" strike="noStrike">
                <a:latin typeface="Arial"/>
              </a:rPr>
              <a:t>m</a:t>
            </a:r>
            <a:r>
              <a:rPr b="0" lang="en-AU" sz="2000" spc="-1" strike="noStrike">
                <a:latin typeface="Arial"/>
              </a:rPr>
              <a:t>p</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c</a:t>
            </a:r>
            <a:r>
              <a:rPr b="0" lang="en-AU" sz="2000" spc="-1" strike="noStrike">
                <a:latin typeface="Arial"/>
              </a:rPr>
              <a:t>r</a:t>
            </a:r>
            <a:r>
              <a:rPr b="0" lang="en-AU" sz="2000" spc="-1" strike="noStrike">
                <a:latin typeface="Arial"/>
              </a:rPr>
              <a:t>e</a:t>
            </a:r>
            <a:r>
              <a:rPr b="0" lang="en-AU" sz="2000" spc="-1" strike="noStrike">
                <a:latin typeface="Arial"/>
              </a:rPr>
              <a:t>a</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r</a:t>
            </a:r>
            <a:r>
              <a:rPr b="0" lang="en-AU" sz="2000" spc="-1" strike="noStrike">
                <a:latin typeface="Arial"/>
              </a:rPr>
              <a:t>a</a:t>
            </a:r>
            <a:r>
              <a:rPr b="0" lang="en-AU" sz="2000" spc="-1" strike="noStrike">
                <a:latin typeface="Arial"/>
              </a:rPr>
              <a:t>i</a:t>
            </a:r>
            <a:r>
              <a:rPr b="0" lang="en-AU" sz="2000" spc="-1" strike="noStrike">
                <a:latin typeface="Arial"/>
              </a:rPr>
              <a:t>n</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s</a:t>
            </a:r>
            <a:r>
              <a:rPr b="0" lang="en-AU" sz="2000" spc="-1" strike="noStrike">
                <a:latin typeface="Arial"/>
              </a:rPr>
              <a:t>p</a:t>
            </a:r>
            <a:r>
              <a:rPr b="0" lang="en-AU" sz="2000" spc="-1" strike="noStrike">
                <a:latin typeface="Arial"/>
              </a:rPr>
              <a:t>e</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s</a:t>
            </a:r>
            <a:r>
              <a:rPr b="0" lang="en-AU" sz="2000" spc="-1" strike="noStrike">
                <a:latin typeface="Arial"/>
              </a:rPr>
              <a:t>o</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u</a:t>
            </a:r>
            <a:r>
              <a:rPr b="0" lang="en-AU" sz="2000" spc="-1" strike="noStrike">
                <a:latin typeface="Arial"/>
              </a:rPr>
              <a:t>l</a:t>
            </a:r>
            <a:r>
              <a:rPr b="0" lang="en-AU" sz="2000" spc="-1" strike="noStrike">
                <a:latin typeface="Arial"/>
              </a:rPr>
              <a:t>d</a:t>
            </a:r>
            <a:r>
              <a:rPr b="0" lang="en-AU" sz="2000" spc="-1" strike="noStrike">
                <a:latin typeface="Arial"/>
              </a:rPr>
              <a:t> </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 </a:t>
            </a:r>
            <a:r>
              <a:rPr b="0" lang="en-AU" sz="2000" spc="-1" strike="noStrike">
                <a:latin typeface="Arial"/>
              </a:rPr>
              <a:t>e</a:t>
            </a:r>
            <a:r>
              <a:rPr b="0" lang="en-AU" sz="2000" spc="-1" strike="noStrike">
                <a:latin typeface="Arial"/>
              </a:rPr>
              <a:t>x</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i</a:t>
            </a:r>
            <a:r>
              <a:rPr b="0" lang="en-AU" sz="2000" spc="-1" strike="noStrike">
                <a:latin typeface="Arial"/>
              </a:rPr>
              <a:t>m</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s</a:t>
            </a:r>
            <a:r>
              <a:rPr b="0" lang="en-AU" sz="2000" spc="-1" strike="noStrike">
                <a:latin typeface="Arial"/>
              </a:rPr>
              <a:t> </a:t>
            </a:r>
            <a:r>
              <a:rPr b="0" lang="en-AU" sz="2000" spc="-1" strike="noStrike">
                <a:latin typeface="Arial"/>
              </a:rPr>
              <a:t>f</a:t>
            </a:r>
            <a:r>
              <a:rPr b="0" lang="en-AU" sz="2000" spc="-1" strike="noStrike">
                <a:latin typeface="Arial"/>
              </a:rPr>
              <a:t>a</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h</a:t>
            </a:r>
            <a:r>
              <a:rPr b="0" lang="en-AU" sz="2000" spc="-1" strike="noStrike">
                <a:latin typeface="Arial"/>
              </a:rPr>
              <a:t>o</a:t>
            </a:r>
            <a:r>
              <a:rPr b="0" lang="en-AU" sz="2000" spc="-1" strike="noStrike">
                <a:latin typeface="Arial"/>
              </a:rPr>
              <a:t>p</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a:t>
            </a:r>
            <a:r>
              <a:rPr b="0" lang="en-AU" sz="2000" spc="-1" strike="noStrike">
                <a:latin typeface="Arial"/>
              </a:rPr>
              <a:t>l</a:t>
            </a:r>
            <a:r>
              <a:rPr b="0" lang="en-AU" sz="2000" spc="-1" strike="noStrike">
                <a:latin typeface="Arial"/>
              </a:rPr>
              <a:t>l</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g</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f</a:t>
            </a:r>
            <a:r>
              <a:rPr b="0" lang="en-AU" sz="2000" spc="-1" strike="noStrike">
                <a:latin typeface="Arial"/>
              </a:rPr>
              <a:t>u</a:t>
            </a:r>
            <a:r>
              <a:rPr b="0" lang="en-AU" sz="2000" spc="-1" strike="noStrike">
                <a:latin typeface="Arial"/>
              </a:rPr>
              <a:t>r</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v</a:t>
            </a:r>
            <a:r>
              <a:rPr b="0" lang="en-AU" sz="2000" spc="-1" strike="noStrike">
                <a:latin typeface="Arial"/>
              </a:rPr>
              <a:t>e</a:t>
            </a:r>
            <a:r>
              <a:rPr b="0" lang="en-AU" sz="2000" spc="-1" strike="noStrike">
                <a:latin typeface="Arial"/>
              </a:rPr>
              <a:t>m</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 </a:t>
            </a:r>
            <a:r>
              <a:rPr b="0" lang="en-AU" sz="2000" spc="-1" strike="noStrike">
                <a:latin typeface="Arial"/>
              </a:rPr>
              <a:t>b</a:t>
            </a:r>
            <a:r>
              <a:rPr b="0" lang="en-AU" sz="2000" spc="-1" strike="noStrike">
                <a:latin typeface="Arial"/>
              </a:rPr>
              <a:t>y</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c</a:t>
            </a:r>
            <a:r>
              <a:rPr b="0" lang="en-AU" sz="2000" spc="-1" strike="noStrike">
                <a:latin typeface="Arial"/>
              </a:rPr>
              <a:t>r</a:t>
            </a:r>
            <a:r>
              <a:rPr b="0" lang="en-AU" sz="2000" spc="-1" strike="noStrike">
                <a:latin typeface="Arial"/>
              </a:rPr>
              <a:t>e</a:t>
            </a:r>
            <a:r>
              <a:rPr b="0" lang="en-AU" sz="2000" spc="-1" strike="noStrike">
                <a:latin typeface="Arial"/>
              </a:rPr>
              <a:t>a</a:t>
            </a:r>
            <a:r>
              <a:rPr b="0" lang="en-AU" sz="2000" spc="-1" strike="noStrike">
                <a:latin typeface="Arial"/>
              </a:rPr>
              <a:t>s</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s</a:t>
            </a:r>
            <a:r>
              <a:rPr b="0" lang="en-AU" sz="2000" spc="-1" strike="noStrike">
                <a:latin typeface="Arial"/>
              </a:rPr>
              <a:t>o</a:t>
            </a:r>
            <a:r>
              <a:rPr b="0" lang="en-AU" sz="2000" spc="-1" strike="noStrike">
                <a:latin typeface="Arial"/>
              </a:rPr>
              <a:t>l</a:t>
            </a:r>
            <a:r>
              <a:rPr b="0" lang="en-AU" sz="2000" spc="-1" strike="noStrike">
                <a:latin typeface="Arial"/>
              </a:rPr>
              <a:t>u</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b</a:t>
            </a:r>
            <a:r>
              <a:rPr b="0" lang="en-AU" sz="2000" spc="-1" strike="noStrike">
                <a:latin typeface="Arial"/>
              </a:rPr>
              <a:t>a</a:t>
            </a:r>
            <a:r>
              <a:rPr b="0" lang="en-AU" sz="2000" spc="-1" strike="noStrike">
                <a:latin typeface="Arial"/>
              </a:rPr>
              <a:t>c</a:t>
            </a:r>
            <a:r>
              <a:rPr b="0" lang="en-AU" sz="2000" spc="-1" strike="noStrike">
                <a:latin typeface="Arial"/>
              </a:rPr>
              <a:t>k</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f</a:t>
            </a:r>
            <a:r>
              <a:rPr b="0" lang="en-AU" sz="2000" spc="-1" strike="noStrike">
                <a:latin typeface="Arial"/>
              </a:rPr>
              <a:t>u</a:t>
            </a:r>
            <a:r>
              <a:rPr b="0" lang="en-AU" sz="2000" spc="-1" strike="noStrike">
                <a:latin typeface="Arial"/>
              </a:rPr>
              <a:t>l</a:t>
            </a:r>
            <a:r>
              <a:rPr b="0" lang="en-AU" sz="2000" spc="-1" strike="noStrike">
                <a:latin typeface="Arial"/>
              </a:rPr>
              <a:t>l</a:t>
            </a:r>
            <a:r>
              <a:rPr b="0" lang="en-AU" sz="2000" spc="-1" strike="noStrike">
                <a:latin typeface="Arial"/>
              </a:rPr>
              <a:t> </a:t>
            </a:r>
            <a:r>
              <a:rPr b="0" lang="en-AU" sz="2000" spc="-1" strike="noStrike">
                <a:latin typeface="Arial"/>
              </a:rPr>
              <a:t>s</a:t>
            </a:r>
            <a:r>
              <a:rPr b="0" lang="en-AU" sz="2000" spc="-1" strike="noStrike">
                <a:latin typeface="Arial"/>
              </a:rPr>
              <a:t>i</a:t>
            </a:r>
            <a:r>
              <a:rPr b="0" lang="en-AU" sz="2000" spc="-1" strike="noStrike">
                <a:latin typeface="Arial"/>
              </a:rPr>
              <a:t>z</a:t>
            </a:r>
            <a:r>
              <a:rPr b="0" lang="en-AU" sz="2000" spc="-1" strike="noStrike">
                <a:latin typeface="Arial"/>
              </a:rPr>
              <a:t>e</a:t>
            </a:r>
            <a:r>
              <a:rPr b="0" lang="en-AU" sz="2000" spc="-1" strike="noStrike">
                <a:latin typeface="Arial"/>
              </a:rPr>
              <a:t>,</a:t>
            </a:r>
            <a:r>
              <a:rPr b="0" lang="en-AU" sz="2000" spc="-1" strike="noStrike">
                <a:latin typeface="Arial"/>
              </a:rPr>
              <a:t> </a:t>
            </a:r>
            <a:r>
              <a:rPr b="0" lang="en-AU" sz="2000" spc="-1" strike="noStrike">
                <a:latin typeface="Arial"/>
              </a:rPr>
              <a:t>n</a:t>
            </a:r>
            <a:r>
              <a:rPr b="0" lang="en-AU" sz="2000" spc="-1" strike="noStrike">
                <a:latin typeface="Arial"/>
              </a:rPr>
              <a:t>o</a:t>
            </a:r>
            <a:r>
              <a:rPr b="0" lang="en-AU" sz="2000" spc="-1" strike="noStrike">
                <a:latin typeface="Arial"/>
              </a:rPr>
              <a:t>w</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h</a:t>
            </a:r>
            <a:r>
              <a:rPr b="0" lang="en-AU" sz="2000" spc="-1" strike="noStrike">
                <a:latin typeface="Arial"/>
              </a:rPr>
              <a:t>a</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g</a:t>
            </a:r>
            <a:r>
              <a:rPr b="0" lang="en-AU" sz="2000" spc="-1" strike="noStrike">
                <a:latin typeface="Arial"/>
              </a:rPr>
              <a:t>o</a:t>
            </a:r>
            <a:r>
              <a:rPr b="0" lang="en-AU" sz="2000" spc="-1" strike="noStrike">
                <a:latin typeface="Arial"/>
              </a:rPr>
              <a:t>o</a:t>
            </a:r>
            <a:r>
              <a:rPr b="0" lang="en-AU" sz="2000" spc="-1" strike="noStrike">
                <a:latin typeface="Arial"/>
              </a:rPr>
              <a:t>d</a:t>
            </a:r>
            <a:r>
              <a:rPr b="0" lang="en-AU" sz="2000" spc="-1" strike="noStrike">
                <a:latin typeface="Arial"/>
              </a:rPr>
              <a:t> </a:t>
            </a:r>
            <a:r>
              <a:rPr b="0" lang="en-AU" sz="2000" spc="-1" strike="noStrike">
                <a:latin typeface="Arial"/>
              </a:rPr>
              <a:t>h</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l</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h</a:t>
            </a:r>
            <a:r>
              <a:rPr b="0" lang="en-AU" sz="2000" spc="-1" strike="noStrike">
                <a:latin typeface="Arial"/>
              </a:rPr>
              <a:t>o</a:t>
            </a:r>
            <a:r>
              <a:rPr b="0" lang="en-AU" sz="2000" spc="-1" strike="noStrike">
                <a:latin typeface="Arial"/>
              </a:rPr>
              <a:t>w</a:t>
            </a:r>
            <a:r>
              <a:rPr b="0" lang="en-AU" sz="2000" spc="-1" strike="noStrike">
                <a:latin typeface="Arial"/>
              </a:rPr>
              <a:t> </a:t>
            </a:r>
            <a:r>
              <a:rPr b="0" lang="en-AU" sz="2000" spc="-1" strike="noStrike">
                <a:latin typeface="Arial"/>
              </a:rPr>
              <a:t>d</a:t>
            </a:r>
            <a:r>
              <a:rPr b="0" lang="en-AU" sz="2000" spc="-1" strike="noStrike">
                <a:latin typeface="Arial"/>
              </a:rPr>
              <a:t>i</a:t>
            </a:r>
            <a:r>
              <a:rPr b="0" lang="en-AU" sz="2000" spc="-1" strike="noStrike">
                <a:latin typeface="Arial"/>
              </a:rPr>
              <a:t>f</a:t>
            </a:r>
            <a:r>
              <a:rPr b="0" lang="en-AU" sz="2000" spc="-1" strike="noStrike">
                <a:latin typeface="Arial"/>
              </a:rPr>
              <a:t>f</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n</a:t>
            </a:r>
            <a:r>
              <a:rPr b="0" lang="en-AU" sz="2000" spc="-1" strike="noStrike">
                <a:latin typeface="Arial"/>
              </a:rPr>
              <a:t>t</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g</a:t>
            </a:r>
            <a:r>
              <a:rPr b="0" lang="en-AU" sz="2000" spc="-1" strike="noStrike">
                <a:latin typeface="Arial"/>
              </a:rPr>
              <a:t>n</a:t>
            </a:r>
            <a:r>
              <a:rPr b="0" lang="en-AU" sz="2000" spc="-1" strike="noStrike">
                <a:latin typeface="Arial"/>
              </a:rPr>
              <a:t> </a:t>
            </a:r>
            <a:r>
              <a:rPr b="0" lang="en-AU" sz="2000" spc="-1" strike="noStrike">
                <a:latin typeface="Arial"/>
              </a:rPr>
              <a:t>c</a:t>
            </a:r>
            <a:r>
              <a:rPr b="0" lang="en-AU" sz="2000" spc="-1" strike="noStrike">
                <a:latin typeface="Arial"/>
              </a:rPr>
              <a:t>h</a:t>
            </a:r>
            <a:r>
              <a:rPr b="0" lang="en-AU" sz="2000" spc="-1" strike="noStrike">
                <a:latin typeface="Arial"/>
              </a:rPr>
              <a:t>o</a:t>
            </a:r>
            <a:r>
              <a:rPr b="0" lang="en-AU" sz="2000" spc="-1" strike="noStrike">
                <a:latin typeface="Arial"/>
              </a:rPr>
              <a:t>i</a:t>
            </a:r>
            <a:r>
              <a:rPr b="0" lang="en-AU" sz="2000" spc="-1" strike="noStrike">
                <a:latin typeface="Arial"/>
              </a:rPr>
              <a:t>c</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e</a:t>
            </a:r>
            <a:r>
              <a:rPr b="0" lang="en-AU" sz="2000" spc="-1" strike="noStrike">
                <a:latin typeface="Arial"/>
              </a:rPr>
              <a:t>f</a:t>
            </a:r>
            <a:r>
              <a:rPr b="0" lang="en-AU" sz="2000" spc="-1" strike="noStrike">
                <a:latin typeface="Arial"/>
              </a:rPr>
              <a:t>f</a:t>
            </a:r>
            <a:r>
              <a:rPr b="0" lang="en-AU" sz="2000" spc="-1" strike="noStrike">
                <a:latin typeface="Arial"/>
              </a:rPr>
              <a:t>e</a:t>
            </a:r>
            <a:r>
              <a:rPr b="0" lang="en-AU" sz="2000" spc="-1" strike="noStrike">
                <a:latin typeface="Arial"/>
              </a:rPr>
              <a:t>c</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e</a:t>
            </a:r>
            <a:r>
              <a:rPr b="0" lang="en-AU" sz="2000" spc="-1" strike="noStrike">
                <a:latin typeface="Arial"/>
              </a:rPr>
              <a:t>r</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a</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a:t>
            </a:r>
            <a:r>
              <a:rPr b="0" lang="en-AU" sz="2000" spc="-1" strike="noStrike">
                <a:latin typeface="Arial"/>
              </a:rPr>
              <a:t>.</a:t>
            </a:r>
            <a:endParaRPr b="0" lang="en-AU"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0" name="PlaceHolder 1"/>
          <p:cNvSpPr>
            <a:spLocks noGrp="1"/>
          </p:cNvSpPr>
          <p:nvPr>
            <p:ph type="sldImg"/>
          </p:nvPr>
        </p:nvSpPr>
        <p:spPr>
          <a:xfrm>
            <a:off x="216000" y="812520"/>
            <a:ext cx="7127280" cy="4008960"/>
          </a:xfrm>
          <a:prstGeom prst="rect">
            <a:avLst/>
          </a:prstGeom>
        </p:spPr>
      </p:sp>
      <p:sp>
        <p:nvSpPr>
          <p:cNvPr id="2911"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h</a:t>
            </a:r>
            <a:r>
              <a:rPr b="0" lang="en-AU" sz="2000" spc="-1" strike="noStrike">
                <a:latin typeface="Arial"/>
              </a:rPr>
              <a:t>o</a:t>
            </a:r>
            <a:r>
              <a:rPr b="0" lang="en-AU" sz="2000" spc="-1" strike="noStrike">
                <a:latin typeface="Arial"/>
              </a:rPr>
              <a:t>p</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p</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l</a:t>
            </a:r>
            <a:r>
              <a:rPr b="0" lang="en-AU" sz="2000" spc="-1" strike="noStrike">
                <a:latin typeface="Arial"/>
              </a:rPr>
              <a:t>l</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r</a:t>
            </a:r>
            <a:r>
              <a:rPr b="0" lang="en-AU" sz="2000" spc="-1" strike="noStrike">
                <a:latin typeface="Arial"/>
              </a:rPr>
              <a:t>e</a:t>
            </a:r>
            <a:r>
              <a:rPr b="0" lang="en-AU" sz="2000" spc="-1" strike="noStrike">
                <a:latin typeface="Arial"/>
              </a:rPr>
              <a:t>l</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l</a:t>
            </a:r>
            <a:r>
              <a:rPr b="0" lang="en-AU" sz="2000" spc="-1" strike="noStrike">
                <a:latin typeface="Arial"/>
              </a:rPr>
              <a:t>y</a:t>
            </a:r>
            <a:r>
              <a:rPr b="0" lang="en-AU" sz="2000" spc="-1" strike="noStrike">
                <a:latin typeface="Arial"/>
              </a:rPr>
              <a:t> </a:t>
            </a:r>
            <a:r>
              <a:rPr b="0" lang="en-AU" sz="2000" spc="-1" strike="noStrike">
                <a:latin typeface="Arial"/>
              </a:rPr>
              <a:t>s</a:t>
            </a:r>
            <a:r>
              <a:rPr b="0" lang="en-AU" sz="2000" spc="-1" strike="noStrike">
                <a:latin typeface="Arial"/>
              </a:rPr>
              <a:t>i</a:t>
            </a:r>
            <a:r>
              <a:rPr b="0" lang="en-AU" sz="2000" spc="-1" strike="noStrike">
                <a:latin typeface="Arial"/>
              </a:rPr>
              <a:t>m</a:t>
            </a:r>
            <a:r>
              <a:rPr b="0" lang="en-AU" sz="2000" spc="-1" strike="noStrike">
                <a:latin typeface="Arial"/>
              </a:rPr>
              <a:t>p</a:t>
            </a:r>
            <a:r>
              <a:rPr b="0" lang="en-AU" sz="2000" spc="-1" strike="noStrike">
                <a:latin typeface="Arial"/>
              </a:rPr>
              <a:t>l</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i</a:t>
            </a:r>
            <a:r>
              <a:rPr b="0" lang="en-AU" sz="2000" spc="-1" strike="noStrike">
                <a:latin typeface="Arial"/>
              </a:rPr>
              <a:t>t</a:t>
            </a:r>
            <a:r>
              <a:rPr b="0" lang="en-AU" sz="2000" spc="-1" strike="noStrike">
                <a:latin typeface="Arial"/>
              </a:rPr>
              <a:t> </a:t>
            </a:r>
            <a:r>
              <a:rPr b="0" lang="en-AU" sz="2000" spc="-1" strike="noStrike">
                <a:latin typeface="Arial"/>
              </a:rPr>
              <a:t>d</a:t>
            </a:r>
            <a:r>
              <a:rPr b="0" lang="en-AU" sz="2000" spc="-1" strike="noStrike">
                <a:latin typeface="Arial"/>
              </a:rPr>
              <a:t>o</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n</a:t>
            </a:r>
            <a:r>
              <a:rPr b="0" lang="en-AU" sz="2000" spc="-1" strike="noStrike">
                <a:latin typeface="Arial"/>
              </a:rPr>
              <a:t>o</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c</a:t>
            </a:r>
            <a:r>
              <a:rPr b="0" lang="en-AU" sz="2000" spc="-1" strike="noStrike">
                <a:latin typeface="Arial"/>
              </a:rPr>
              <a:t>l</a:t>
            </a:r>
            <a:r>
              <a:rPr b="0" lang="en-AU" sz="2000" spc="-1" strike="noStrike">
                <a:latin typeface="Arial"/>
              </a:rPr>
              <a:t>u</a:t>
            </a:r>
            <a:r>
              <a:rPr b="0" lang="en-AU" sz="2000" spc="-1" strike="noStrike">
                <a:latin typeface="Arial"/>
              </a:rPr>
              <a:t>d</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d</a:t>
            </a:r>
            <a:r>
              <a:rPr b="0" lang="en-AU" sz="2000" spc="-1" strike="noStrike">
                <a:latin typeface="Arial"/>
              </a:rPr>
              <a:t>d</a:t>
            </a:r>
            <a:r>
              <a:rPr b="0" lang="en-AU" sz="2000" spc="-1" strike="noStrike">
                <a:latin typeface="Arial"/>
              </a:rPr>
              <a:t>i</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t</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c</a:t>
            </a:r>
            <a:r>
              <a:rPr b="0" lang="en-AU" sz="2000" spc="-1" strike="noStrike">
                <a:latin typeface="Arial"/>
              </a:rPr>
              <a:t>e</a:t>
            </a:r>
            <a:r>
              <a:rPr b="0" lang="en-AU" sz="2000" spc="-1" strike="noStrike">
                <a:latin typeface="Arial"/>
              </a:rPr>
              <a:t>s</a:t>
            </a:r>
            <a:r>
              <a:rPr b="0" lang="en-AU" sz="2000" spc="-1" strike="noStrike">
                <a:latin typeface="Arial"/>
              </a:rPr>
              <a:t>s</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e</a:t>
            </a:r>
            <a:r>
              <a:rPr b="0" lang="en-AU" sz="2000" spc="-1" strike="noStrike">
                <a:latin typeface="Arial"/>
              </a:rPr>
              <a:t>p</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v</a:t>
            </a:r>
            <a:r>
              <a:rPr b="0" lang="en-AU" sz="2000" spc="-1" strike="noStrike">
                <a:latin typeface="Arial"/>
              </a:rPr>
              <a:t>o</a:t>
            </a:r>
            <a:r>
              <a:rPr b="0" lang="en-AU" sz="2000" spc="-1" strike="noStrike">
                <a:latin typeface="Arial"/>
              </a:rPr>
              <a:t>l</a:t>
            </a:r>
            <a:r>
              <a:rPr b="0" lang="en-AU" sz="2000" spc="-1" strike="noStrike">
                <a:latin typeface="Arial"/>
              </a:rPr>
              <a:t>v</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R</a:t>
            </a:r>
            <a:r>
              <a:rPr b="0" lang="en-AU" sz="2000" spc="-1" strike="noStrike">
                <a:latin typeface="Arial"/>
              </a:rPr>
              <a:t>A</a:t>
            </a:r>
            <a:r>
              <a:rPr b="0" lang="en-AU" sz="2000" spc="-1" strike="noStrike">
                <a:latin typeface="Arial"/>
              </a:rPr>
              <a:t>N</a:t>
            </a:r>
            <a:r>
              <a:rPr b="0" lang="en-AU" sz="2000" spc="-1" strike="noStrike">
                <a:latin typeface="Arial"/>
              </a:rPr>
              <a:t>S</a:t>
            </a:r>
            <a:r>
              <a:rPr b="0" lang="en-AU" sz="2000" spc="-1" strike="noStrike">
                <a:latin typeface="Arial"/>
              </a:rPr>
              <a:t>A</a:t>
            </a:r>
            <a:r>
              <a:rPr b="0" lang="en-AU" sz="2000" spc="-1" strike="noStrike">
                <a:latin typeface="Arial"/>
              </a:rPr>
              <a:t>C</a:t>
            </a:r>
            <a:r>
              <a:rPr b="0" lang="en-AU" sz="2000" spc="-1" strike="noStrike">
                <a:latin typeface="Arial"/>
              </a:rPr>
              <a: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e</a:t>
            </a:r>
            <a:r>
              <a:rPr b="0" lang="en-AU" sz="2000" spc="-1" strike="noStrike">
                <a:latin typeface="Arial"/>
              </a:rPr>
              <a: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f</a:t>
            </a:r>
            <a:r>
              <a:rPr b="0" lang="en-AU" sz="2000" spc="-1" strike="noStrike">
                <a:latin typeface="Arial"/>
              </a:rPr>
              <a:t>u</a:t>
            </a:r>
            <a:r>
              <a:rPr b="0" lang="en-AU" sz="2000" spc="-1" strike="noStrike">
                <a:latin typeface="Arial"/>
              </a:rPr>
              <a:t>n</a:t>
            </a:r>
            <a:r>
              <a:rPr b="0" lang="en-AU" sz="2000" spc="-1" strike="noStrike">
                <a:latin typeface="Arial"/>
              </a:rPr>
              <a:t>c</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m</a:t>
            </a:r>
            <a:r>
              <a:rPr b="0" lang="en-AU" sz="2000" spc="-1" strike="noStrike">
                <a:latin typeface="Arial"/>
              </a:rPr>
              <a:t>a</a:t>
            </a:r>
            <a:r>
              <a:rPr b="0" lang="en-AU" sz="2000" spc="-1" strike="noStrike">
                <a:latin typeface="Arial"/>
              </a:rPr>
              <a:t>p</a:t>
            </a:r>
            <a:r>
              <a:rPr b="0" lang="en-AU" sz="2000" spc="-1" strike="noStrike">
                <a:latin typeface="Arial"/>
              </a:rPr>
              <a:t>s</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n</a:t>
            </a:r>
            <a:r>
              <a:rPr b="0" lang="en-AU" sz="2000" spc="-1" strike="noStrike">
                <a:latin typeface="Arial"/>
              </a:rPr>
              <a:t>e</a:t>
            </a:r>
            <a:r>
              <a:rPr b="0" lang="en-AU" sz="2000" spc="-1" strike="noStrike">
                <a:latin typeface="Arial"/>
              </a:rPr>
              <a:t>t</a:t>
            </a:r>
            <a:r>
              <a:rPr b="0" lang="en-AU" sz="2000" spc="-1" strike="noStrike">
                <a:latin typeface="Arial"/>
              </a:rPr>
              <a:t>w</a:t>
            </a:r>
            <a:r>
              <a:rPr b="0" lang="en-AU" sz="2000" spc="-1" strike="noStrike">
                <a:latin typeface="Arial"/>
              </a:rPr>
              <a:t>o</a:t>
            </a:r>
            <a:r>
              <a:rPr b="0" lang="en-AU" sz="2000" spc="-1" strike="noStrike">
                <a:latin typeface="Arial"/>
              </a:rPr>
              <a:t>r</a:t>
            </a:r>
            <a:r>
              <a:rPr b="0" lang="en-AU" sz="2000" spc="-1" strike="noStrike">
                <a:latin typeface="Arial"/>
              </a:rPr>
              <a:t>k</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t</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r</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t</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m</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s</a:t>
            </a:r>
            <a:r>
              <a:rPr b="0" lang="en-AU" sz="2000" spc="-1" strike="noStrike">
                <a:latin typeface="Arial"/>
              </a:rPr>
              <a:t>i</a:t>
            </a:r>
            <a:r>
              <a:rPr b="0" lang="en-AU" sz="2000" spc="-1" strike="noStrike">
                <a:latin typeface="Arial"/>
              </a:rPr>
              <a:t>m</a:t>
            </a:r>
            <a:r>
              <a:rPr b="0" lang="en-AU" sz="2000" spc="-1" strike="noStrike">
                <a:latin typeface="Arial"/>
              </a:rPr>
              <a:t>p</a:t>
            </a:r>
            <a:r>
              <a:rPr b="0" lang="en-AU" sz="2000" spc="-1" strike="noStrike">
                <a:latin typeface="Arial"/>
              </a:rPr>
              <a:t>l</a:t>
            </a:r>
            <a:r>
              <a:rPr b="0" lang="en-AU" sz="2000" spc="-1" strike="noStrike">
                <a:latin typeface="Arial"/>
              </a:rPr>
              <a:t>e</a:t>
            </a:r>
            <a:r>
              <a:rPr b="0" lang="en-AU" sz="2000" spc="-1" strike="noStrike">
                <a:latin typeface="Arial"/>
              </a:rPr>
              <a:t>r</a:t>
            </a:r>
            <a:r>
              <a:rPr b="0" lang="en-AU" sz="2000" spc="-1" strike="noStrike">
                <a:latin typeface="Arial"/>
              </a:rPr>
              <a:t>.</a:t>
            </a:r>
            <a:endParaRPr b="0" lang="en-AU" sz="2000" spc="-1" strike="noStrike">
              <a:latin typeface="Arial"/>
            </a:endParaRPr>
          </a:p>
          <a:p>
            <a:endParaRPr b="0" lang="en-AU" sz="2000" spc="-1" strike="noStrike">
              <a:latin typeface="Arial"/>
            </a:endParaRPr>
          </a:p>
          <a:p>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h</a:t>
            </a:r>
            <a:r>
              <a:rPr b="0" lang="en-AU" sz="2000" spc="-1" strike="noStrike">
                <a:latin typeface="Arial"/>
              </a:rPr>
              <a:t>i</a:t>
            </a:r>
            <a:r>
              <a:rPr b="0" lang="en-AU" sz="2000" spc="-1" strike="noStrike">
                <a:latin typeface="Arial"/>
              </a:rPr>
              <a:t>n</a:t>
            </a:r>
            <a:r>
              <a:rPr b="0" lang="en-AU" sz="2000" spc="-1" strike="noStrike">
                <a:latin typeface="Arial"/>
              </a:rPr>
              <a:t>d</a:t>
            </a:r>
            <a:r>
              <a:rPr b="0" lang="en-AU" sz="2000" spc="-1" strike="noStrike">
                <a:latin typeface="Arial"/>
              </a:rPr>
              <a:t>s</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m</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 </a:t>
            </a:r>
            <a:r>
              <a:rPr b="0" lang="en-AU" sz="2000" spc="-1" strike="noStrike">
                <a:latin typeface="Arial"/>
              </a:rPr>
              <a:t>h</a:t>
            </a:r>
            <a:r>
              <a:rPr b="0" lang="en-AU" sz="2000" spc="-1" strike="noStrike">
                <a:latin typeface="Arial"/>
              </a:rPr>
              <a:t>a</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e</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t</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i</a:t>
            </a:r>
            <a:r>
              <a:rPr b="0" lang="en-AU" sz="2000" spc="-1" strike="noStrike">
                <a:latin typeface="Arial"/>
              </a:rPr>
              <a:t>t</a:t>
            </a:r>
            <a:r>
              <a:rPr b="0" lang="en-AU" sz="2000" spc="-1" strike="noStrike">
                <a:latin typeface="Arial"/>
              </a:rPr>
              <a:t>i</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a:t>
            </a:r>
            <a:r>
              <a:rPr b="0" lang="en-AU" sz="2000" spc="-1" strike="noStrike">
                <a:latin typeface="Arial"/>
              </a:rPr>
              <a:t>i</a:t>
            </a:r>
            <a:r>
              <a:rPr b="0" lang="en-AU" sz="2000" spc="-1" strike="noStrike">
                <a:latin typeface="Arial"/>
              </a:rPr>
              <a:t>c</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a:t>
            </a:r>
            <a:endParaRPr b="0" lang="en-AU" sz="2000" spc="-1" strike="noStrike">
              <a:latin typeface="Arial"/>
            </a:endParaRPr>
          </a:p>
          <a:p>
            <a:r>
              <a:rPr b="0" lang="en-AU" sz="2000" spc="-1" strike="noStrike">
                <a:latin typeface="Arial"/>
              </a:rPr>
              <a:t>D</a:t>
            </a:r>
            <a:r>
              <a:rPr b="0" lang="en-AU" sz="2000" spc="-1" strike="noStrike">
                <a:latin typeface="Arial"/>
              </a:rPr>
              <a:t>o</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l</a:t>
            </a:r>
            <a:r>
              <a:rPr b="0" lang="en-AU" sz="2000" spc="-1" strike="noStrike">
                <a:latin typeface="Arial"/>
              </a:rPr>
              <a:t>l</a:t>
            </a:r>
            <a:r>
              <a:rPr b="0" lang="en-AU" sz="2000" spc="-1" strike="noStrike">
                <a:latin typeface="Arial"/>
              </a:rPr>
              <a:t> </a:t>
            </a:r>
            <a:r>
              <a:rPr b="0" lang="en-AU" sz="2000" spc="-1" strike="noStrike">
                <a:latin typeface="Arial"/>
              </a:rPr>
              <a:t>s</a:t>
            </a:r>
            <a:r>
              <a:rPr b="0" lang="en-AU" sz="2000" spc="-1" strike="noStrike">
                <a:latin typeface="Arial"/>
              </a:rPr>
              <a:t>h</a:t>
            </a:r>
            <a:r>
              <a:rPr b="0" lang="en-AU" sz="2000" spc="-1" strike="noStrike">
                <a:latin typeface="Arial"/>
              </a:rPr>
              <a:t>o</a:t>
            </a:r>
            <a:r>
              <a:rPr b="0" lang="en-AU" sz="2000" spc="-1" strike="noStrike">
                <a:latin typeface="Arial"/>
              </a:rPr>
              <a:t>w</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g</a:t>
            </a:r>
            <a:r>
              <a:rPr b="0" lang="en-AU" sz="2000" spc="-1" strike="noStrike">
                <a:latin typeface="Arial"/>
              </a:rPr>
              <a:t>e</a:t>
            </a:r>
            <a:r>
              <a:rPr b="0" lang="en-AU" sz="2000" spc="-1" strike="noStrike">
                <a:latin typeface="Arial"/>
              </a:rPr>
              <a:t>n</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a:t>
            </a:r>
            <a:r>
              <a:rPr b="0" lang="en-AU" sz="2000" spc="-1" strike="noStrike">
                <a:latin typeface="Arial"/>
              </a:rPr>
              <a:t>i</a:t>
            </a:r>
            <a:r>
              <a:rPr b="0" lang="en-AU" sz="2000" spc="-1" strike="noStrike">
                <a:latin typeface="Arial"/>
              </a:rPr>
              <a:t>c</a:t>
            </a:r>
            <a:r>
              <a:rPr b="0" lang="en-AU" sz="2000" spc="-1" strike="noStrike">
                <a:latin typeface="Arial"/>
              </a:rPr>
              <a:t>a</a:t>
            </a:r>
            <a:r>
              <a:rPr b="0" lang="en-AU" sz="2000" spc="-1" strike="noStrike">
                <a:latin typeface="Arial"/>
              </a:rPr>
              <a:t>b</a:t>
            </a:r>
            <a:r>
              <a:rPr b="0" lang="en-AU" sz="2000" spc="-1" strike="noStrike">
                <a:latin typeface="Arial"/>
              </a:rPr>
              <a:t>i</a:t>
            </a:r>
            <a:r>
              <a:rPr b="0" lang="en-AU" sz="2000" spc="-1" strike="noStrike">
                <a:latin typeface="Arial"/>
              </a:rPr>
              <a:t>l</a:t>
            </a:r>
            <a:r>
              <a:rPr b="0" lang="en-AU" sz="2000" spc="-1" strike="noStrike">
                <a:latin typeface="Arial"/>
              </a:rPr>
              <a:t>i</a:t>
            </a:r>
            <a:r>
              <a:rPr b="0" lang="en-AU" sz="2000" spc="-1" strike="noStrike">
                <a:latin typeface="Arial"/>
              </a:rPr>
              <a:t>t</a:t>
            </a:r>
            <a:r>
              <a:rPr b="0" lang="en-AU" sz="2000" spc="-1" strike="noStrike">
                <a:latin typeface="Arial"/>
              </a:rPr>
              <a:t>y</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r</a:t>
            </a:r>
            <a:r>
              <a:rPr b="0" lang="en-AU" sz="2000" spc="-1" strike="noStrike">
                <a:latin typeface="Arial"/>
              </a:rPr>
              <a:t> </a:t>
            </a:r>
            <a:r>
              <a:rPr b="0" lang="en-AU" sz="2000" spc="-1" strike="noStrike">
                <a:latin typeface="Arial"/>
              </a:rPr>
              <a:t>i</a:t>
            </a:r>
            <a:r>
              <a:rPr b="0" lang="en-AU" sz="2000" spc="-1" strike="noStrike">
                <a:latin typeface="Arial"/>
              </a:rPr>
              <a:t>d</a:t>
            </a:r>
            <a:r>
              <a:rPr b="0" lang="en-AU" sz="2000" spc="-1" strike="noStrike">
                <a:latin typeface="Arial"/>
              </a:rPr>
              <a:t>e</a:t>
            </a:r>
            <a:r>
              <a:rPr b="0" lang="en-AU" sz="2000" spc="-1" strike="noStrike">
                <a:latin typeface="Arial"/>
              </a:rPr>
              <a:t>a</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f</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a:t>
            </a:r>
            <a:r>
              <a:rPr b="0" lang="en-AU" sz="2000" spc="-1" strike="noStrike">
                <a:latin typeface="Arial"/>
              </a:rPr>
              <a:t> </a:t>
            </a:r>
            <a:endParaRPr b="0" lang="en-AU"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2" name="PlaceHolder 1"/>
          <p:cNvSpPr>
            <a:spLocks noGrp="1"/>
          </p:cNvSpPr>
          <p:nvPr>
            <p:ph type="sldImg"/>
          </p:nvPr>
        </p:nvSpPr>
        <p:spPr>
          <a:xfrm>
            <a:off x="216000" y="812520"/>
            <a:ext cx="7127280" cy="4008960"/>
          </a:xfrm>
          <a:prstGeom prst="rect">
            <a:avLst/>
          </a:prstGeom>
        </p:spPr>
      </p:sp>
      <p:sp>
        <p:nvSpPr>
          <p:cNvPr id="2913"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As mentioned above, we are hoping that it will prove possible to also incorporate the Innovation CNN into online estimation problems. We think that visual odometry might make sense as the target problem. In this case, the Innovation CNN would be aiming to learn the Innovation update in the VO filtering or observing algorithm.</a:t>
            </a:r>
            <a:endParaRPr b="0" lang="en-AU" sz="2000" spc="-1" strike="noStrike">
              <a:latin typeface="Arial"/>
            </a:endParaRPr>
          </a:p>
          <a:p>
            <a:endParaRPr b="0" lang="en-AU" sz="2000" spc="-1" strike="noStrike">
              <a:latin typeface="Arial"/>
            </a:endParaRPr>
          </a:p>
          <a:p>
            <a:r>
              <a:rPr b="0" lang="en-AU" sz="2000" spc="-1" strike="noStrike">
                <a:latin typeface="Arial"/>
              </a:rPr>
              <a:t>If we manage all this, it will show that the Innovation CNN can be applied to wide range of online and offline estimation problems.</a:t>
            </a:r>
            <a:endParaRPr b="0" lang="en-AU"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2" name="PlaceHolder 1"/>
          <p:cNvSpPr>
            <a:spLocks noGrp="1"/>
          </p:cNvSpPr>
          <p:nvPr>
            <p:ph type="sldImg"/>
          </p:nvPr>
        </p:nvSpPr>
        <p:spPr>
          <a:xfrm>
            <a:off x="216000" y="812520"/>
            <a:ext cx="7127280" cy="4008960"/>
          </a:xfrm>
          <a:prstGeom prst="rect">
            <a:avLst/>
          </a:prstGeom>
        </p:spPr>
      </p:sp>
      <p:sp>
        <p:nvSpPr>
          <p:cNvPr id="2823" name="PlaceHolder 2"/>
          <p:cNvSpPr>
            <a:spLocks noGrp="1"/>
          </p:cNvSpPr>
          <p:nvPr>
            <p:ph type="body"/>
          </p:nvPr>
        </p:nvSpPr>
        <p:spPr>
          <a:xfrm>
            <a:off x="756000" y="5078520"/>
            <a:ext cx="6047640" cy="6670080"/>
          </a:xfrm>
          <a:prstGeom prst="rect">
            <a:avLst/>
          </a:prstGeom>
        </p:spPr>
        <p:txBody>
          <a:bodyPr lIns="0" rIns="0" tIns="0" bIns="0"/>
          <a:p>
            <a:pPr marL="216000" indent="-216000">
              <a:lnSpc>
                <a:spcPct val="100000"/>
              </a:lnSpc>
              <a:spcBef>
                <a:spcPts val="1417"/>
              </a:spcBef>
            </a:pP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o</a:t>
            </a:r>
            <a:r>
              <a:rPr b="0" lang="en-AU" sz="2000" spc="-1" strike="noStrike">
                <a:latin typeface="Arial"/>
              </a:rPr>
              <a:t>r</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m</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a</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s</a:t>
            </a:r>
            <a:r>
              <a:rPr b="0" lang="en-AU" sz="2000" spc="-1" strike="noStrike">
                <a:latin typeface="Arial"/>
              </a:rPr>
              <a:t>o</a:t>
            </a:r>
            <a:r>
              <a:rPr b="0" lang="en-AU" sz="2000" spc="-1" strike="noStrike">
                <a:latin typeface="Arial"/>
              </a:rPr>
              <a:t>l</a:t>
            </a:r>
            <a:r>
              <a:rPr b="0" lang="en-AU" sz="2000" spc="-1" strike="noStrike">
                <a:latin typeface="Arial"/>
              </a:rPr>
              <a:t>v</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o</a:t>
            </a:r>
            <a:r>
              <a:rPr b="0" lang="en-AU" sz="2000" spc="-1" strike="noStrike">
                <a:latin typeface="Arial"/>
              </a:rPr>
              <a:t>n</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a:t>
            </a:r>
            <a:endParaRPr b="0" lang="en-AU" sz="2000" spc="-1" strike="noStrike">
              <a:latin typeface="Arial"/>
            </a:endParaRPr>
          </a:p>
          <a:p>
            <a:pPr marL="216000" indent="-216000">
              <a:lnSpc>
                <a:spcPct val="100000"/>
              </a:lnSpc>
              <a:spcBef>
                <a:spcPts val="1417"/>
              </a:spcBef>
            </a:pPr>
            <a:r>
              <a:rPr b="0" lang="en-AU" sz="2000" spc="-1" strike="noStrike">
                <a:latin typeface="Arial"/>
              </a:rPr>
              <a:t>O</a:t>
            </a:r>
            <a:r>
              <a:rPr b="0" lang="en-AU" sz="2000" spc="-1" strike="noStrike">
                <a:latin typeface="Arial"/>
              </a:rPr>
              <a:t>n</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v</a:t>
            </a:r>
            <a:r>
              <a:rPr b="0" lang="en-AU" sz="2000" spc="-1" strike="noStrike">
                <a:latin typeface="Arial"/>
              </a:rPr>
              <a:t>o</a:t>
            </a:r>
            <a:r>
              <a:rPr b="0" lang="en-AU" sz="2000" spc="-1" strike="noStrike">
                <a:latin typeface="Arial"/>
              </a:rPr>
              <a:t>l</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u</a:t>
            </a:r>
            <a:r>
              <a:rPr b="0" lang="en-AU" sz="2000" spc="-1" strike="noStrike">
                <a:latin typeface="Arial"/>
              </a:rPr>
              <a:t>p</a:t>
            </a:r>
            <a:r>
              <a:rPr b="0" lang="en-AU" sz="2000" spc="-1" strike="noStrike">
                <a:latin typeface="Arial"/>
              </a:rPr>
              <a:t>d</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c</a:t>
            </a:r>
            <a:r>
              <a:rPr b="0" lang="en-AU" sz="2000" spc="-1" strike="noStrike">
                <a:latin typeface="Arial"/>
              </a:rPr>
              <a:t>e</a:t>
            </a:r>
            <a:r>
              <a:rPr b="0" lang="en-AU" sz="2000" spc="-1" strike="noStrike">
                <a:latin typeface="Arial"/>
              </a:rPr>
              <a:t>s</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n</a:t>
            </a:r>
            <a:r>
              <a:rPr b="0" lang="en-AU" sz="2000" spc="-1" strike="noStrike">
                <a:latin typeface="Arial"/>
              </a:rPr>
              <a:t>e</a:t>
            </a:r>
            <a:r>
              <a:rPr b="0" lang="en-AU" sz="2000" spc="-1" strike="noStrike">
                <a:latin typeface="Arial"/>
              </a:rPr>
              <a:t>w</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f</a:t>
            </a:r>
            <a:r>
              <a:rPr b="0" lang="en-AU" sz="2000" spc="-1" strike="noStrike">
                <a:latin typeface="Arial"/>
              </a:rPr>
              <a:t>o</a:t>
            </a:r>
            <a:r>
              <a:rPr b="0" lang="en-AU" sz="2000" spc="-1" strike="noStrike">
                <a:latin typeface="Arial"/>
              </a:rPr>
              <a:t>r</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v</a:t>
            </a:r>
            <a:r>
              <a:rPr b="0" lang="en-AU" sz="2000" spc="-1" strike="noStrike">
                <a:latin typeface="Arial"/>
              </a:rPr>
              <a:t>a</a:t>
            </a:r>
            <a:r>
              <a:rPr b="0" lang="en-AU" sz="2000" spc="-1" strike="noStrike">
                <a:latin typeface="Arial"/>
              </a:rPr>
              <a:t>i</a:t>
            </a:r>
            <a:r>
              <a:rPr b="0" lang="en-AU" sz="2000" spc="-1" strike="noStrike">
                <a:latin typeface="Arial"/>
              </a:rPr>
              <a:t>l</a:t>
            </a:r>
            <a:r>
              <a:rPr b="0" lang="en-AU" sz="2000" spc="-1" strike="noStrike">
                <a:latin typeface="Arial"/>
              </a:rPr>
              <a:t>a</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a:t>
            </a:r>
            <a:endParaRPr b="0" lang="en-AU" sz="2000" spc="-1" strike="noStrike">
              <a:latin typeface="Arial"/>
            </a:endParaRPr>
          </a:p>
          <a:p>
            <a:pPr marL="216000" indent="-216000">
              <a:lnSpc>
                <a:spcPct val="100000"/>
              </a:lnSpc>
              <a:spcBef>
                <a:spcPts val="1417"/>
              </a:spcBef>
            </a:pP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y</a:t>
            </a:r>
            <a:r>
              <a:rPr b="0" lang="en-AU" sz="2000" spc="-1" strike="noStrike">
                <a:latin typeface="Arial"/>
              </a:rPr>
              <a:t>p</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 </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m</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o</a:t>
            </a:r>
            <a:r>
              <a:rPr b="0" lang="en-AU" sz="2000" spc="-1" strike="noStrike">
                <a:latin typeface="Arial"/>
              </a:rPr>
              <a:t>t</a:t>
            </a:r>
            <a:r>
              <a:rPr b="0" lang="en-AU" sz="2000" spc="-1" strike="noStrike">
                <a:latin typeface="Arial"/>
              </a:rPr>
              <a:t>i</a:t>
            </a:r>
            <a:r>
              <a:rPr b="0" lang="en-AU" sz="2000" spc="-1" strike="noStrike">
                <a:latin typeface="Arial"/>
              </a:rPr>
              <a:t>c</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w</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m</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o</a:t>
            </a:r>
            <a:r>
              <a:rPr b="0" lang="en-AU" sz="2000" spc="-1" strike="noStrike">
                <a:latin typeface="Arial"/>
              </a:rPr>
              <a:t>t</a:t>
            </a:r>
            <a:r>
              <a:rPr b="0" lang="en-AU" sz="2000" spc="-1" strike="noStrike">
                <a:latin typeface="Arial"/>
              </a:rPr>
              <a:t>,</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s</a:t>
            </a:r>
            <a:r>
              <a:rPr b="0" lang="en-AU" sz="2000" spc="-1" strike="noStrike">
                <a:latin typeface="Arial"/>
              </a:rPr>
              <a:t>i</a:t>
            </a:r>
            <a:r>
              <a:rPr b="0" lang="en-AU" sz="2000" spc="-1" strike="noStrike">
                <a:latin typeface="Arial"/>
              </a:rPr>
              <a:t>r</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u</a:t>
            </a:r>
            <a:r>
              <a:rPr b="0" lang="en-AU" sz="2000" spc="-1" strike="noStrike">
                <a:latin typeface="Arial"/>
              </a:rPr>
              <a:t>t</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m</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t</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l</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m</a:t>
            </a:r>
            <a:r>
              <a:rPr b="0" lang="en-AU" sz="2000" spc="-1" strike="noStrike">
                <a:latin typeface="Arial"/>
              </a:rPr>
              <a:t>a</a:t>
            </a:r>
            <a:r>
              <a:rPr b="0" lang="en-AU" sz="2000" spc="-1" strike="noStrike">
                <a:latin typeface="Arial"/>
              </a:rPr>
              <a:t>r</a:t>
            </a:r>
            <a:r>
              <a:rPr b="0" lang="en-AU" sz="2000" spc="-1" strike="noStrike">
                <a:latin typeface="Arial"/>
              </a:rPr>
              <a:t>k</a:t>
            </a:r>
            <a:r>
              <a:rPr b="0" lang="en-AU" sz="2000" spc="-1" strike="noStrike">
                <a:latin typeface="Arial"/>
              </a:rPr>
              <a:t> </a:t>
            </a:r>
            <a:r>
              <a:rPr b="0" lang="en-AU" sz="2000" spc="-1" strike="noStrike">
                <a:latin typeface="Arial"/>
              </a:rPr>
              <a:t>p</a:t>
            </a:r>
            <a:r>
              <a:rPr b="0" lang="en-AU" sz="2000" spc="-1" strike="noStrike">
                <a:latin typeface="Arial"/>
              </a:rPr>
              <a:t>o</a:t>
            </a:r>
            <a:r>
              <a:rPr b="0" lang="en-AU" sz="2000" spc="-1" strike="noStrike">
                <a:latin typeface="Arial"/>
              </a:rPr>
              <a:t>s</a:t>
            </a:r>
            <a:r>
              <a:rPr b="0" lang="en-AU" sz="2000" spc="-1" strike="noStrike">
                <a:latin typeface="Arial"/>
              </a:rPr>
              <a:t>e</a:t>
            </a:r>
            <a:r>
              <a:rPr b="0" lang="en-AU" sz="2000" spc="-1" strike="noStrike">
                <a:latin typeface="Arial"/>
              </a:rPr>
              <a:t>s</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p</a:t>
            </a:r>
            <a:r>
              <a:rPr b="0" lang="en-AU" sz="2000" spc="-1" strike="noStrike">
                <a:latin typeface="Arial"/>
              </a:rPr>
              <a:t>u</a:t>
            </a:r>
            <a:r>
              <a:rPr b="0" lang="en-AU" sz="2000" spc="-1" strike="noStrike">
                <a:latin typeface="Arial"/>
              </a:rPr>
              <a:t>t</a:t>
            </a:r>
            <a:r>
              <a:rPr b="0" lang="en-AU" sz="2000" spc="-1" strike="noStrike">
                <a:latin typeface="Arial"/>
              </a:rPr>
              <a:t> </a:t>
            </a:r>
            <a:r>
              <a:rPr b="0" lang="en-AU" sz="2000" spc="-1" strike="noStrike">
                <a:latin typeface="Arial"/>
              </a:rPr>
              <a:t>m</a:t>
            </a:r>
            <a:r>
              <a:rPr b="0" lang="en-AU" sz="2000" spc="-1" strike="noStrike">
                <a:latin typeface="Arial"/>
              </a:rPr>
              <a:t>i</a:t>
            </a:r>
            <a:r>
              <a:rPr b="0" lang="en-AU" sz="2000" spc="-1" strike="noStrike">
                <a:latin typeface="Arial"/>
              </a:rPr>
              <a:t>g</a:t>
            </a:r>
            <a:r>
              <a:rPr b="0" lang="en-AU" sz="2000" spc="-1" strike="noStrike">
                <a:latin typeface="Arial"/>
              </a:rPr>
              <a:t>h</a:t>
            </a:r>
            <a:r>
              <a:rPr b="0" lang="en-AU" sz="2000" spc="-1" strike="noStrike">
                <a:latin typeface="Arial"/>
              </a:rPr>
              <a:t>t</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q</a:t>
            </a:r>
            <a:r>
              <a:rPr b="0" lang="en-AU" sz="2000" spc="-1" strike="noStrike">
                <a:latin typeface="Arial"/>
              </a:rPr>
              <a:t>u</a:t>
            </a:r>
            <a:r>
              <a:rPr b="0" lang="en-AU" sz="2000" spc="-1" strike="noStrike">
                <a:latin typeface="Arial"/>
              </a:rPr>
              <a:t>e</a:t>
            </a:r>
            <a:r>
              <a:rPr b="0" lang="en-AU" sz="2000" spc="-1" strike="noStrike">
                <a:latin typeface="Arial"/>
              </a:rPr>
              <a:t>n</a:t>
            </a:r>
            <a:r>
              <a:rPr b="0" lang="en-AU" sz="2000" spc="-1" strike="noStrike">
                <a:latin typeface="Arial"/>
              </a:rPr>
              <a:t>c</a:t>
            </a:r>
            <a:r>
              <a:rPr b="0" lang="en-AU" sz="2000" spc="-1" strike="noStrike">
                <a:latin typeface="Arial"/>
              </a:rPr>
              <a:t>e</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r</a:t>
            </a:r>
            <a:r>
              <a:rPr b="0" lang="en-AU" sz="2000" spc="-1" strike="noStrike">
                <a:latin typeface="Arial"/>
              </a:rPr>
              <a:t> </a:t>
            </a:r>
            <a:r>
              <a:rPr b="0" lang="en-AU" sz="2000" spc="-1" strike="noStrike">
                <a:latin typeface="Arial"/>
              </a:rPr>
              <a:t>s</a:t>
            </a:r>
            <a:r>
              <a:rPr b="0" lang="en-AU" sz="2000" spc="-1" strike="noStrike">
                <a:latin typeface="Arial"/>
              </a:rPr>
              <a:t>e</a:t>
            </a:r>
            <a:r>
              <a:rPr b="0" lang="en-AU" sz="2000" spc="-1" strike="noStrike">
                <a:latin typeface="Arial"/>
              </a:rPr>
              <a:t>n</a:t>
            </a:r>
            <a:r>
              <a:rPr b="0" lang="en-AU" sz="2000" spc="-1" strike="noStrike">
                <a:latin typeface="Arial"/>
              </a:rPr>
              <a:t>s</a:t>
            </a:r>
            <a:r>
              <a:rPr b="0" lang="en-AU" sz="2000" spc="-1" strike="noStrike">
                <a:latin typeface="Arial"/>
              </a:rPr>
              <a:t>o</a:t>
            </a:r>
            <a:r>
              <a:rPr b="0" lang="en-AU" sz="2000" spc="-1" strike="noStrike">
                <a:latin typeface="Arial"/>
              </a:rPr>
              <a:t>r</a:t>
            </a:r>
            <a:r>
              <a:rPr b="0" lang="en-AU" sz="2000" spc="-1" strike="noStrike">
                <a:latin typeface="Arial"/>
              </a:rPr>
              <a:t> </a:t>
            </a:r>
            <a:r>
              <a:rPr b="0" lang="en-AU" sz="2000" spc="-1" strike="noStrike">
                <a:latin typeface="Arial"/>
              </a:rPr>
              <a:t>d</a:t>
            </a:r>
            <a:r>
              <a:rPr b="0" lang="en-AU" sz="2000" spc="-1" strike="noStrike">
                <a:latin typeface="Arial"/>
              </a:rPr>
              <a:t>a</a:t>
            </a:r>
            <a:r>
              <a:rPr b="0" lang="en-AU" sz="2000" spc="-1" strike="noStrike">
                <a:latin typeface="Arial"/>
              </a:rPr>
              <a:t>t</a:t>
            </a:r>
            <a:r>
              <a:rPr b="0" lang="en-AU" sz="2000" spc="-1" strike="noStrike">
                <a:latin typeface="Arial"/>
              </a:rPr>
              <a:t>a</a:t>
            </a:r>
            <a:r>
              <a:rPr b="0" lang="en-AU" sz="2000" spc="-1" strike="noStrike">
                <a:latin typeface="Arial"/>
              </a:rPr>
              <a:t> </a:t>
            </a:r>
            <a:r>
              <a:rPr b="0" lang="en-AU" sz="2000" spc="-1" strike="noStrike">
                <a:latin typeface="Arial"/>
              </a:rPr>
              <a:t>s</a:t>
            </a:r>
            <a:r>
              <a:rPr b="0" lang="en-AU" sz="2000" spc="-1" strike="noStrike">
                <a:latin typeface="Arial"/>
              </a:rPr>
              <a:t>u</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a</a:t>
            </a:r>
            <a:r>
              <a:rPr b="0" lang="en-AU" sz="2000" spc="-1" strike="noStrike">
                <a:latin typeface="Arial"/>
              </a:rPr>
              <a:t>s</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I</a:t>
            </a:r>
            <a:r>
              <a:rPr b="0" lang="en-AU" sz="2000" spc="-1" strike="noStrike">
                <a:latin typeface="Arial"/>
              </a:rPr>
              <a:t>M</a:t>
            </a:r>
            <a:r>
              <a:rPr b="0" lang="en-AU" sz="2000" spc="-1" strike="noStrike">
                <a:latin typeface="Arial"/>
              </a:rPr>
              <a:t>U</a:t>
            </a:r>
            <a:r>
              <a:rPr b="0" lang="en-AU" sz="2000" spc="-1" strike="noStrike">
                <a:latin typeface="Arial"/>
              </a:rPr>
              <a:t>.</a:t>
            </a:r>
            <a:endParaRPr b="0" lang="en-AU" sz="2000" spc="-1" strike="noStrike">
              <a:latin typeface="Arial"/>
            </a:endParaRPr>
          </a:p>
          <a:p>
            <a:pPr marL="216000" indent="-216000">
              <a:lnSpc>
                <a:spcPct val="100000"/>
              </a:lnSpc>
              <a:spcBef>
                <a:spcPts val="1417"/>
              </a:spcBef>
            </a:pPr>
            <a:endParaRPr b="0" lang="en-AU" sz="2000" spc="-1" strike="noStrike">
              <a:latin typeface="Arial"/>
            </a:endParaRPr>
          </a:p>
          <a:p>
            <a:pPr marL="216000" indent="-216000">
              <a:lnSpc>
                <a:spcPct val="100000"/>
              </a:lnSpc>
              <a:spcBef>
                <a:spcPts val="1417"/>
              </a:spcBef>
            </a:pPr>
            <a:r>
              <a:rPr b="0" lang="en-AU" sz="2000" spc="-1" strike="noStrike">
                <a:latin typeface="Arial"/>
              </a:rPr>
              <a:t>S</a:t>
            </a:r>
            <a:r>
              <a:rPr b="0" lang="en-AU" sz="2000" spc="-1" strike="noStrike">
                <a:latin typeface="Arial"/>
              </a:rPr>
              <a:t>o</a:t>
            </a:r>
            <a:r>
              <a:rPr b="0" lang="en-AU" sz="2000" spc="-1" strike="noStrike">
                <a:latin typeface="Arial"/>
              </a:rPr>
              <a:t>m</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x</a:t>
            </a:r>
            <a:r>
              <a:rPr b="0" lang="en-AU" sz="2000" spc="-1" strike="noStrike">
                <a:latin typeface="Arial"/>
              </a:rPr>
              <a:t>a</a:t>
            </a:r>
            <a:r>
              <a:rPr b="0" lang="en-AU" sz="2000" spc="-1" strike="noStrike">
                <a:latin typeface="Arial"/>
              </a:rPr>
              <a:t>m</a:t>
            </a:r>
            <a:r>
              <a:rPr b="0" lang="en-AU" sz="2000" spc="-1" strike="noStrike">
                <a:latin typeface="Arial"/>
              </a:rPr>
              <a:t>p</a:t>
            </a:r>
            <a:r>
              <a:rPr b="0" lang="en-AU" sz="2000" spc="-1" strike="noStrike">
                <a:latin typeface="Arial"/>
              </a:rPr>
              <a:t>l</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o</a:t>
            </a:r>
            <a:r>
              <a:rPr b="0" lang="en-AU" sz="2000" spc="-1" strike="noStrike">
                <a:latin typeface="Arial"/>
              </a:rPr>
              <a:t>t</a:t>
            </a:r>
            <a:r>
              <a:rPr b="0" lang="en-AU" sz="2000" spc="-1" strike="noStrike">
                <a:latin typeface="Arial"/>
              </a:rPr>
              <a:t>i</a:t>
            </a:r>
            <a:r>
              <a:rPr b="0" lang="en-AU" sz="2000" spc="-1" strike="noStrike">
                <a:latin typeface="Arial"/>
              </a:rPr>
              <a:t>c</a:t>
            </a:r>
            <a:r>
              <a:rPr b="0" lang="en-AU" sz="2000" spc="-1" strike="noStrike">
                <a:latin typeface="Arial"/>
              </a:rPr>
              <a:t>s</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c</a:t>
            </a:r>
            <a:r>
              <a:rPr b="0" lang="en-AU" sz="2000" spc="-1" strike="noStrike">
                <a:latin typeface="Arial"/>
              </a:rPr>
              <a:t>a</a:t>
            </a:r>
            <a:r>
              <a:rPr b="0" lang="en-AU" sz="2000" spc="-1" strike="noStrike">
                <a:latin typeface="Arial"/>
              </a:rPr>
              <a:t>n</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m</a:t>
            </a:r>
            <a:r>
              <a:rPr b="0" lang="en-AU" sz="2000" spc="-1" strike="noStrike">
                <a:latin typeface="Arial"/>
              </a:rPr>
              <a:t>o</a:t>
            </a:r>
            <a:r>
              <a:rPr b="0" lang="en-AU" sz="2000" spc="-1" strike="noStrike">
                <a:latin typeface="Arial"/>
              </a:rPr>
              <a:t>d</a:t>
            </a:r>
            <a:r>
              <a:rPr b="0" lang="en-AU" sz="2000" spc="-1" strike="noStrike">
                <a:latin typeface="Arial"/>
              </a:rPr>
              <a:t>e</a:t>
            </a:r>
            <a:r>
              <a:rPr b="0" lang="en-AU" sz="2000" spc="-1" strike="noStrike">
                <a:latin typeface="Arial"/>
              </a:rPr>
              <a:t>l</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w</a:t>
            </a:r>
            <a:r>
              <a:rPr b="0" lang="en-AU" sz="2000" spc="-1" strike="noStrike">
                <a:latin typeface="Arial"/>
              </a:rPr>
              <a:t>a</a:t>
            </a:r>
            <a:r>
              <a:rPr b="0" lang="en-AU" sz="2000" spc="-1" strike="noStrike">
                <a:latin typeface="Arial"/>
              </a:rPr>
              <a:t>y</a:t>
            </a:r>
            <a:r>
              <a:rPr b="0" lang="en-AU" sz="2000" spc="-1" strike="noStrike">
                <a:latin typeface="Arial"/>
              </a:rPr>
              <a:t> </a:t>
            </a:r>
            <a:r>
              <a:rPr b="0" lang="en-AU" sz="2000" spc="-1" strike="noStrike">
                <a:latin typeface="Arial"/>
              </a:rPr>
              <a:t>i</a:t>
            </a:r>
            <a:r>
              <a:rPr b="0" lang="en-AU" sz="2000" spc="-1" strike="noStrike">
                <a:latin typeface="Arial"/>
              </a:rPr>
              <a:t>n</a:t>
            </a:r>
            <a:r>
              <a:rPr b="0" lang="en-AU" sz="2000" spc="-1" strike="noStrike">
                <a:latin typeface="Arial"/>
              </a:rPr>
              <a:t>c</a:t>
            </a:r>
            <a:r>
              <a:rPr b="0" lang="en-AU" sz="2000" spc="-1" strike="noStrike">
                <a:latin typeface="Arial"/>
              </a:rPr>
              <a:t>l</a:t>
            </a:r>
            <a:r>
              <a:rPr b="0" lang="en-AU" sz="2000" spc="-1" strike="noStrike">
                <a:latin typeface="Arial"/>
              </a:rPr>
              <a:t>u</a:t>
            </a:r>
            <a:r>
              <a:rPr b="0" lang="en-AU" sz="2000" spc="-1" strike="noStrike">
                <a:latin typeface="Arial"/>
              </a:rPr>
              <a:t>d</a:t>
            </a:r>
            <a:r>
              <a:rPr b="0" lang="en-AU" sz="2000" spc="-1" strike="noStrike">
                <a:latin typeface="Arial"/>
              </a:rPr>
              <a:t>e</a:t>
            </a:r>
            <a:r>
              <a:rPr b="0" lang="en-AU" sz="2000" spc="-1" strike="noStrike">
                <a:latin typeface="Arial"/>
              </a:rPr>
              <a:t> </a:t>
            </a:r>
            <a:r>
              <a:rPr b="0" lang="en-AU" sz="2000" spc="-1" strike="noStrike">
                <a:latin typeface="Arial"/>
              </a:rPr>
              <a:t>S</a:t>
            </a:r>
            <a:r>
              <a:rPr b="0" lang="en-AU" sz="2000" spc="-1" strike="noStrike">
                <a:latin typeface="Arial"/>
              </a:rPr>
              <a:t>L</a:t>
            </a:r>
            <a:r>
              <a:rPr b="0" lang="en-AU" sz="2000" spc="-1" strike="noStrike">
                <a:latin typeface="Arial"/>
              </a:rPr>
              <a:t>A</a:t>
            </a:r>
            <a:r>
              <a:rPr b="0" lang="en-AU" sz="2000" spc="-1" strike="noStrike">
                <a:latin typeface="Arial"/>
              </a:rPr>
              <a:t>M</a:t>
            </a:r>
            <a:r>
              <a:rPr b="0" lang="en-AU" sz="2000" spc="-1" strike="noStrike">
                <a:latin typeface="Arial"/>
              </a:rPr>
              <a:t> </a:t>
            </a:r>
            <a:r>
              <a:rPr b="0" lang="en-AU" sz="2000" spc="-1" strike="noStrike">
                <a:latin typeface="Arial"/>
              </a:rPr>
              <a:t>(</a:t>
            </a:r>
            <a:r>
              <a:rPr b="0" lang="en-AU" sz="2000" spc="-1" strike="noStrike">
                <a:latin typeface="Arial"/>
              </a:rPr>
              <a:t>s</a:t>
            </a:r>
            <a:r>
              <a:rPr b="0" lang="en-AU" sz="2000" spc="-1" strike="noStrike">
                <a:latin typeface="Arial"/>
              </a:rPr>
              <a:t>h</a:t>
            </a:r>
            <a:r>
              <a:rPr b="0" lang="en-AU" sz="2000" spc="-1" strike="noStrike">
                <a:latin typeface="Arial"/>
              </a:rPr>
              <a:t>o</a:t>
            </a:r>
            <a:r>
              <a:rPr b="0" lang="en-AU" sz="2000" spc="-1" strike="noStrike">
                <a:latin typeface="Arial"/>
              </a:rPr>
              <a:t>w</a:t>
            </a:r>
            <a:r>
              <a:rPr b="0" lang="en-AU" sz="2000" spc="-1" strike="noStrike">
                <a:latin typeface="Arial"/>
              </a:rPr>
              <a:t>n</a:t>
            </a:r>
            <a:r>
              <a:rPr b="0" lang="en-AU" sz="2000" spc="-1" strike="noStrike">
                <a:latin typeface="Arial"/>
              </a:rPr>
              <a:t>)</a:t>
            </a:r>
            <a:r>
              <a:rPr b="0" lang="en-AU" sz="2000" spc="-1" strike="noStrike">
                <a:latin typeface="Arial"/>
              </a:rPr>
              <a:t>,</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v</a:t>
            </a:r>
            <a:r>
              <a:rPr b="0" lang="en-AU" sz="2000" spc="-1" strike="noStrike">
                <a:latin typeface="Arial"/>
              </a:rPr>
              <a:t>i</a:t>
            </a:r>
            <a:r>
              <a:rPr b="0" lang="en-AU" sz="2000" spc="-1" strike="noStrike">
                <a:latin typeface="Arial"/>
              </a:rPr>
              <a:t>s</a:t>
            </a:r>
            <a:r>
              <a:rPr b="0" lang="en-AU" sz="2000" spc="-1" strike="noStrike">
                <a:latin typeface="Arial"/>
              </a:rPr>
              <a:t>u</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o</a:t>
            </a:r>
            <a:r>
              <a:rPr b="0" lang="en-AU" sz="2000" spc="-1" strike="noStrike">
                <a:latin typeface="Arial"/>
              </a:rPr>
              <a:t>d</a:t>
            </a:r>
            <a:r>
              <a:rPr b="0" lang="en-AU" sz="2000" spc="-1" strike="noStrike">
                <a:latin typeface="Arial"/>
              </a:rPr>
              <a:t>o</a:t>
            </a:r>
            <a:r>
              <a:rPr b="0" lang="en-AU" sz="2000" spc="-1" strike="noStrike">
                <a:latin typeface="Arial"/>
              </a:rPr>
              <a:t>m</a:t>
            </a:r>
            <a:r>
              <a:rPr b="0" lang="en-AU" sz="2000" spc="-1" strike="noStrike">
                <a:latin typeface="Arial"/>
              </a:rPr>
              <a:t>e</a:t>
            </a:r>
            <a:r>
              <a:rPr b="0" lang="en-AU" sz="2000" spc="-1" strike="noStrike">
                <a:latin typeface="Arial"/>
              </a:rPr>
              <a:t>t</a:t>
            </a:r>
            <a:r>
              <a:rPr b="0" lang="en-AU" sz="2000" spc="-1" strike="noStrike">
                <a:latin typeface="Arial"/>
              </a:rPr>
              <a:t>r</a:t>
            </a:r>
            <a:r>
              <a:rPr b="0" lang="en-AU" sz="2000" spc="-1" strike="noStrike">
                <a:latin typeface="Arial"/>
              </a:rPr>
              <a:t>y</a:t>
            </a:r>
            <a:r>
              <a:rPr b="0" lang="en-AU" sz="2000" spc="-1" strike="noStrike">
                <a:latin typeface="Arial"/>
              </a:rPr>
              <a:t>.</a:t>
            </a:r>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a:p>
            <a:endParaRPr b="0" lang="en-AU"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4" name="PlaceHolder 1"/>
          <p:cNvSpPr>
            <a:spLocks noGrp="1"/>
          </p:cNvSpPr>
          <p:nvPr>
            <p:ph type="sldImg"/>
          </p:nvPr>
        </p:nvSpPr>
        <p:spPr>
          <a:xfrm>
            <a:off x="216000" y="812520"/>
            <a:ext cx="7127280" cy="4008960"/>
          </a:xfrm>
          <a:prstGeom prst="rect">
            <a:avLst/>
          </a:prstGeom>
        </p:spPr>
      </p:sp>
      <p:sp>
        <p:nvSpPr>
          <p:cNvPr id="2825" name="PlaceHolder 2"/>
          <p:cNvSpPr>
            <a:spLocks noGrp="1"/>
          </p:cNvSpPr>
          <p:nvPr>
            <p:ph type="body"/>
          </p:nvPr>
        </p:nvSpPr>
        <p:spPr>
          <a:xfrm>
            <a:off x="756000" y="5078520"/>
            <a:ext cx="6047640" cy="5335200"/>
          </a:xfrm>
          <a:prstGeom prst="rect">
            <a:avLst/>
          </a:prstGeom>
        </p:spPr>
        <p:txBody>
          <a:bodyPr lIns="0" rIns="0" tIns="0" bIns="0"/>
          <a:p>
            <a:pPr marL="216000" indent="-216000">
              <a:lnSpc>
                <a:spcPct val="100000"/>
              </a:lnSpc>
              <a:spcBef>
                <a:spcPts val="1417"/>
              </a:spcBef>
            </a:pPr>
            <a:r>
              <a:rPr b="0" lang="en-AU" sz="2000" spc="-1" strike="noStrike">
                <a:latin typeface="Arial"/>
              </a:rPr>
              <a:t>Here is an example of visual odometry as a state estimation problem.</a:t>
            </a:r>
            <a:endParaRPr b="0" lang="en-AU" sz="2000" spc="-1" strike="noStrike">
              <a:latin typeface="Arial"/>
            </a:endParaRPr>
          </a:p>
          <a:p>
            <a:pPr marL="216000" indent="-216000">
              <a:lnSpc>
                <a:spcPct val="100000"/>
              </a:lnSpc>
              <a:spcBef>
                <a:spcPts val="1417"/>
              </a:spcBef>
            </a:pPr>
            <a:r>
              <a:rPr b="0" lang="en-AU" sz="2000" spc="-1" strike="noStrike">
                <a:latin typeface="Arial"/>
              </a:rPr>
              <a:t>It’s common to use the ‘hat’ notation to distinguish the variables of the </a:t>
            </a:r>
            <a:r>
              <a:rPr b="0" lang="en-AU" sz="2000" spc="-1" strike="noStrike">
                <a:latin typeface="Arial"/>
              </a:rPr>
              <a:t>estimator from the variables of the equations that satisfy the physical </a:t>
            </a:r>
            <a:r>
              <a:rPr b="0" lang="en-AU" sz="2000" spc="-1" strike="noStrike">
                <a:latin typeface="Arial"/>
              </a:rPr>
              <a:t>system.</a:t>
            </a:r>
            <a:endParaRPr b="0" lang="en-AU" sz="2000" spc="-1" strike="noStrike">
              <a:latin typeface="Arial"/>
            </a:endParaRPr>
          </a:p>
          <a:p>
            <a:pPr marL="216000" indent="-216000">
              <a:lnSpc>
                <a:spcPct val="100000"/>
              </a:lnSpc>
              <a:spcBef>
                <a:spcPts val="1417"/>
              </a:spcBef>
            </a:pPr>
            <a:r>
              <a:rPr b="0" lang="en-AU" sz="2000" spc="-1" strike="noStrike">
                <a:latin typeface="Arial"/>
              </a:rPr>
              <a:t>Here there is an additional Delta term, which is called the Innovation. It’s </a:t>
            </a:r>
            <a:r>
              <a:rPr b="0" lang="en-AU" sz="2000" spc="-1" strike="noStrike">
                <a:latin typeface="Arial"/>
              </a:rPr>
              <a:t>role is to update the state to drive the estimated outputs towards the </a:t>
            </a:r>
            <a:r>
              <a:rPr b="0" lang="en-AU" sz="2000" spc="-1" strike="noStrike">
                <a:latin typeface="Arial"/>
              </a:rPr>
              <a:t>true outputs.</a:t>
            </a:r>
            <a:endParaRPr b="0" lang="en-AU" sz="2000" spc="-1" strike="noStrike">
              <a:latin typeface="Arial"/>
            </a:endParaRPr>
          </a:p>
          <a:p>
            <a:pPr marL="216000" indent="-216000">
              <a:lnSpc>
                <a:spcPct val="100000"/>
              </a:lnSpc>
              <a:spcBef>
                <a:spcPts val="1417"/>
              </a:spcBef>
            </a:pPr>
            <a:r>
              <a:rPr b="0" lang="en-AU" sz="2000" spc="-1" strike="noStrike">
                <a:latin typeface="Arial"/>
              </a:rPr>
              <a:t>As I said briefly just before, the state here is commonly the robot pose, ‘y’ </a:t>
            </a:r>
            <a:r>
              <a:rPr b="0" lang="en-AU" sz="2000" spc="-1" strike="noStrike">
                <a:latin typeface="Arial"/>
              </a:rPr>
              <a:t>might be a set of landmark poses, for which the innovation can be </a:t>
            </a:r>
            <a:r>
              <a:rPr b="0" lang="en-AU" sz="2000" spc="-1" strike="noStrike">
                <a:latin typeface="Arial"/>
              </a:rPr>
              <a:t>defined as the difference between estimated and predicted landmark </a:t>
            </a:r>
            <a:r>
              <a:rPr b="0" lang="en-AU" sz="2000" spc="-1" strike="noStrike">
                <a:latin typeface="Arial"/>
              </a:rPr>
              <a:t>poses, along with some gain “K”.</a:t>
            </a:r>
            <a:endParaRPr b="0" lang="en-AU" sz="2000" spc="-1" strike="noStrike">
              <a:latin typeface="Arial"/>
            </a:endParaRPr>
          </a:p>
        </p:txBody>
      </p:sp>
      <p:sp>
        <p:nvSpPr>
          <p:cNvPr id="2826" name="Freeform 3"/>
          <p:cNvSpPr/>
          <p:nvPr/>
        </p:nvSpPr>
        <p:spPr>
          <a:xfrm>
            <a:off x="2771640" y="4555440"/>
            <a:ext cx="756720" cy="310680"/>
          </a:xfrm>
          <a:custGeom>
            <a:avLst/>
            <a:gdLst/>
            <a:ahLst/>
            <a:rect l="0" t="0" r="r" b="b"/>
            <a:pathLst>
              <a:path w="2102" h="863">
                <a:moveTo>
                  <a:pt x="0" y="862"/>
                </a:moveTo>
                <a:cubicBezTo>
                  <a:pt x="1293" y="0"/>
                  <a:pt x="2101" y="398"/>
                  <a:pt x="2101" y="398"/>
                </a:cubicBezTo>
              </a:path>
            </a:pathLst>
          </a:custGeom>
          <a:ln>
            <a:solidFill>
              <a:srgbClr val="00a65d"/>
            </a:solidFill>
            <a:tailEnd len="med" type="triangle" w="med"/>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7" name="PlaceHolder 1"/>
          <p:cNvSpPr>
            <a:spLocks noGrp="1"/>
          </p:cNvSpPr>
          <p:nvPr>
            <p:ph type="sldImg"/>
          </p:nvPr>
        </p:nvSpPr>
        <p:spPr>
          <a:xfrm>
            <a:off x="216000" y="812520"/>
            <a:ext cx="7127280" cy="4008960"/>
          </a:xfrm>
          <a:prstGeom prst="rect">
            <a:avLst/>
          </a:prstGeom>
        </p:spPr>
      </p:sp>
      <p:sp>
        <p:nvSpPr>
          <p:cNvPr id="2828" name="PlaceHolder 2"/>
          <p:cNvSpPr>
            <a:spLocks noGrp="1"/>
          </p:cNvSpPr>
          <p:nvPr>
            <p:ph type="body"/>
          </p:nvPr>
        </p:nvSpPr>
        <p:spPr>
          <a:xfrm>
            <a:off x="756000" y="5078520"/>
            <a:ext cx="6047640" cy="5327640"/>
          </a:xfrm>
          <a:prstGeom prst="rect">
            <a:avLst/>
          </a:prstGeom>
        </p:spPr>
        <p:txBody>
          <a:bodyPr lIns="0" rIns="0" tIns="0" bIns="0"/>
          <a:p>
            <a:pPr marL="216000" indent="-216000">
              <a:lnSpc>
                <a:spcPct val="100000"/>
              </a:lnSpc>
              <a:spcBef>
                <a:spcPts val="1134"/>
              </a:spcBef>
            </a:pPr>
            <a:r>
              <a:rPr b="0" lang="en-AU" sz="1800" spc="-1" strike="noStrike">
                <a:latin typeface="Arial"/>
              </a:rPr>
              <a:t>S</a:t>
            </a:r>
            <a:r>
              <a:rPr b="0" lang="en-AU" sz="1800" spc="-1" strike="noStrike">
                <a:latin typeface="Arial"/>
              </a:rPr>
              <a:t>o</a:t>
            </a:r>
            <a:r>
              <a:rPr b="0" lang="en-AU" sz="1800" spc="-1" strike="noStrike">
                <a:latin typeface="Arial"/>
              </a:rPr>
              <a:t> </a:t>
            </a:r>
            <a:r>
              <a:rPr b="0" lang="en-AU" sz="1800" spc="-1" strike="noStrike">
                <a:latin typeface="Arial"/>
              </a:rPr>
              <a:t>w</a:t>
            </a:r>
            <a:r>
              <a:rPr b="0" lang="en-AU" sz="1800" spc="-1" strike="noStrike">
                <a:latin typeface="Arial"/>
              </a:rPr>
              <a:t>e</a:t>
            </a:r>
            <a:r>
              <a:rPr b="0" lang="en-AU" sz="1800" spc="-1" strike="noStrike">
                <a:latin typeface="Arial"/>
              </a:rPr>
              <a:t>’</a:t>
            </a:r>
            <a:r>
              <a:rPr b="0" lang="en-AU" sz="1800" spc="-1" strike="noStrike">
                <a:latin typeface="Arial"/>
              </a:rPr>
              <a:t>v</a:t>
            </a:r>
            <a:r>
              <a:rPr b="0" lang="en-AU" sz="1800" spc="-1" strike="noStrike">
                <a:latin typeface="Arial"/>
              </a:rPr>
              <a:t>e</a:t>
            </a:r>
            <a:r>
              <a:rPr b="0" lang="en-AU" sz="1800" spc="-1" strike="noStrike">
                <a:latin typeface="Arial"/>
              </a:rPr>
              <a:t> </a:t>
            </a:r>
            <a:r>
              <a:rPr b="0" lang="en-AU" sz="1800" spc="-1" strike="noStrike">
                <a:latin typeface="Arial"/>
              </a:rPr>
              <a:t>s</a:t>
            </a:r>
            <a:r>
              <a:rPr b="0" lang="en-AU" sz="1800" spc="-1" strike="noStrike">
                <a:latin typeface="Arial"/>
              </a:rPr>
              <a:t>e</a:t>
            </a:r>
            <a:r>
              <a:rPr b="0" lang="en-AU" sz="1800" spc="-1" strike="noStrike">
                <a:latin typeface="Arial"/>
              </a:rPr>
              <a:t>e</a:t>
            </a:r>
            <a:r>
              <a:rPr b="0" lang="en-AU" sz="1800" spc="-1" strike="noStrike">
                <a:latin typeface="Arial"/>
              </a:rPr>
              <a:t>n</a:t>
            </a:r>
            <a:r>
              <a:rPr b="0" lang="en-AU" sz="1800" spc="-1" strike="noStrike">
                <a:latin typeface="Arial"/>
              </a:rPr>
              <a:t> </a:t>
            </a:r>
            <a:r>
              <a:rPr b="0" lang="en-AU" sz="1800" spc="-1" strike="noStrike">
                <a:latin typeface="Arial"/>
              </a:rPr>
              <a:t>h</a:t>
            </a:r>
            <a:r>
              <a:rPr b="0" lang="en-AU" sz="1800" spc="-1" strike="noStrike">
                <a:latin typeface="Arial"/>
              </a:rPr>
              <a:t>o</a:t>
            </a:r>
            <a:r>
              <a:rPr b="0" lang="en-AU" sz="1800" spc="-1" strike="noStrike">
                <a:latin typeface="Arial"/>
              </a:rPr>
              <a:t>w</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 </a:t>
            </a:r>
            <a:r>
              <a:rPr b="0" lang="en-AU" sz="1800" spc="-1" strike="noStrike">
                <a:latin typeface="Arial"/>
              </a:rPr>
              <a:t>c</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b</a:t>
            </a:r>
            <a:r>
              <a:rPr b="0" lang="en-AU" sz="1800" spc="-1" strike="noStrike">
                <a:latin typeface="Arial"/>
              </a:rPr>
              <a:t>e</a:t>
            </a:r>
            <a:r>
              <a:rPr b="0" lang="en-AU" sz="1800" spc="-1" strike="noStrike">
                <a:latin typeface="Arial"/>
              </a:rPr>
              <a:t> </a:t>
            </a:r>
            <a:r>
              <a:rPr b="0" lang="en-AU" sz="1800" spc="-1" strike="noStrike">
                <a:latin typeface="Arial"/>
              </a:rPr>
              <a:t>h</a:t>
            </a:r>
            <a:r>
              <a:rPr b="0" lang="en-AU" sz="1800" spc="-1" strike="noStrike">
                <a:latin typeface="Arial"/>
              </a:rPr>
              <a:t>a</a:t>
            </a:r>
            <a:r>
              <a:rPr b="0" lang="en-AU" sz="1800" spc="-1" strike="noStrike">
                <a:latin typeface="Arial"/>
              </a:rPr>
              <a:t>n</a:t>
            </a:r>
            <a:r>
              <a:rPr b="0" lang="en-AU" sz="1800" spc="-1" strike="noStrike">
                <a:latin typeface="Arial"/>
              </a:rPr>
              <a:t>d</a:t>
            </a:r>
            <a:r>
              <a:rPr b="0" lang="en-AU" sz="1800" spc="-1" strike="noStrike">
                <a:latin typeface="Arial"/>
              </a:rPr>
              <a:t>l</a:t>
            </a:r>
            <a:r>
              <a:rPr b="0" lang="en-AU" sz="1800" spc="-1" strike="noStrike">
                <a:latin typeface="Arial"/>
              </a:rPr>
              <a:t>e</a:t>
            </a:r>
            <a:r>
              <a:rPr b="0" lang="en-AU" sz="1800" spc="-1" strike="noStrike">
                <a:latin typeface="Arial"/>
              </a:rPr>
              <a:t>d</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o</a:t>
            </a:r>
            <a:r>
              <a:rPr b="0" lang="en-AU" sz="1800" spc="-1" strike="noStrike">
                <a:latin typeface="Arial"/>
              </a:rPr>
              <a:t>n</a:t>
            </a:r>
            <a:r>
              <a:rPr b="0" lang="en-AU" sz="1800" spc="-1" strike="noStrike">
                <a:latin typeface="Arial"/>
              </a:rPr>
              <a:t>l</a:t>
            </a:r>
            <a:r>
              <a:rPr b="0" lang="en-AU" sz="1800" spc="-1" strike="noStrike">
                <a:latin typeface="Arial"/>
              </a:rPr>
              <a:t>i</a:t>
            </a:r>
            <a:r>
              <a:rPr b="0" lang="en-AU" sz="1800" spc="-1" strike="noStrike">
                <a:latin typeface="Arial"/>
              </a:rPr>
              <a:t>n</a:t>
            </a:r>
            <a:r>
              <a:rPr b="0" lang="en-AU" sz="1800" spc="-1" strike="noStrike">
                <a:latin typeface="Arial"/>
              </a:rPr>
              <a:t>e</a:t>
            </a:r>
            <a:r>
              <a:rPr b="0" lang="en-AU" sz="1800" spc="-1" strike="noStrike">
                <a:latin typeface="Arial"/>
              </a:rPr>
              <a:t>,</a:t>
            </a:r>
            <a:r>
              <a:rPr b="0" lang="en-AU" sz="1800" spc="-1" strike="noStrike">
                <a:latin typeface="Arial"/>
              </a:rPr>
              <a:t> </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o</a:t>
            </a:r>
            <a:r>
              <a:rPr b="0" lang="en-AU" sz="1800" spc="-1" strike="noStrike">
                <a:latin typeface="Arial"/>
              </a:rPr>
              <a:t>t</a:t>
            </a:r>
            <a:r>
              <a:rPr b="0" lang="en-AU" sz="1800" spc="-1" strike="noStrike">
                <a:latin typeface="Arial"/>
              </a:rPr>
              <a:t>i</a:t>
            </a:r>
            <a:r>
              <a:rPr b="0" lang="en-AU" sz="1800" spc="-1" strike="noStrike">
                <a:latin typeface="Arial"/>
              </a:rPr>
              <a:t>c</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p</a:t>
            </a:r>
            <a:r>
              <a:rPr b="0" lang="en-AU" sz="1800" spc="-1" strike="noStrike">
                <a:latin typeface="Arial"/>
              </a:rPr>
              <a:t>p</a:t>
            </a:r>
            <a:r>
              <a:rPr b="0" lang="en-AU" sz="1800" spc="-1" strike="noStrike">
                <a:latin typeface="Arial"/>
              </a:rPr>
              <a:t>l</a:t>
            </a:r>
            <a:r>
              <a:rPr b="0" lang="en-AU" sz="1800" spc="-1" strike="noStrike">
                <a:latin typeface="Arial"/>
              </a:rPr>
              <a:t>i</a:t>
            </a:r>
            <a:r>
              <a:rPr b="0" lang="en-AU" sz="1800" spc="-1" strike="noStrike">
                <a:latin typeface="Arial"/>
              </a:rPr>
              <a:t>c</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s</a:t>
            </a:r>
            <a:r>
              <a:rPr b="0" lang="en-AU" sz="1800" spc="-1" strike="noStrike">
                <a:latin typeface="Arial"/>
              </a:rPr>
              <a:t>,</a:t>
            </a:r>
            <a:r>
              <a:rPr b="0" lang="en-AU" sz="1800" spc="-1" strike="noStrike">
                <a:latin typeface="Arial"/>
              </a:rPr>
              <a:t> </a:t>
            </a:r>
            <a:r>
              <a:rPr b="0" lang="en-AU" sz="1800" spc="-1" strike="noStrike">
                <a:latin typeface="Arial"/>
              </a:rPr>
              <a:t>b</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o</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r</a:t>
            </a:r>
            <a:r>
              <a:rPr b="0" lang="en-AU" sz="1800" spc="-1" strike="noStrike">
                <a:latin typeface="Arial"/>
              </a:rPr>
              <a:t> </a:t>
            </a:r>
            <a:r>
              <a:rPr b="0" lang="en-AU" sz="1800" spc="-1" strike="noStrike">
                <a:latin typeface="Arial"/>
              </a:rPr>
              <a:t>b</a:t>
            </a:r>
            <a:r>
              <a:rPr b="0" lang="en-AU" sz="1800" spc="-1" strike="noStrike">
                <a:latin typeface="Arial"/>
              </a:rPr>
              <a:t>r</a:t>
            </a:r>
            <a:r>
              <a:rPr b="0" lang="en-AU" sz="1800" spc="-1" strike="noStrike">
                <a:latin typeface="Arial"/>
              </a:rPr>
              <a:t>o</a:t>
            </a:r>
            <a:r>
              <a:rPr b="0" lang="en-AU" sz="1800" spc="-1" strike="noStrike">
                <a:latin typeface="Arial"/>
              </a:rPr>
              <a:t>a</a:t>
            </a:r>
            <a:r>
              <a:rPr b="0" lang="en-AU" sz="1800" spc="-1" strike="noStrike">
                <a:latin typeface="Arial"/>
              </a:rPr>
              <a:t>d</a:t>
            </a:r>
            <a:r>
              <a:rPr b="0" lang="en-AU" sz="1800" spc="-1" strike="noStrike">
                <a:latin typeface="Arial"/>
              </a:rPr>
              <a:t> </a:t>
            </a:r>
            <a:r>
              <a:rPr b="0" lang="en-AU" sz="1800" spc="-1" strike="noStrike">
                <a:latin typeface="Arial"/>
              </a:rPr>
              <a:t>c</a:t>
            </a:r>
            <a:r>
              <a:rPr b="0" lang="en-AU" sz="1800" spc="-1" strike="noStrike">
                <a:latin typeface="Arial"/>
              </a:rPr>
              <a:t>l</a:t>
            </a:r>
            <a:r>
              <a:rPr b="0" lang="en-AU" sz="1800" spc="-1" strike="noStrike">
                <a:latin typeface="Arial"/>
              </a:rPr>
              <a:t>a</a:t>
            </a:r>
            <a:r>
              <a:rPr b="0" lang="en-AU" sz="1800" spc="-1" strike="noStrike">
                <a:latin typeface="Arial"/>
              </a:rPr>
              <a:t>s</a:t>
            </a:r>
            <a:r>
              <a:rPr b="0" lang="en-AU" sz="1800" spc="-1" strike="noStrike">
                <a:latin typeface="Arial"/>
              </a:rPr>
              <a:t>s</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a</a:t>
            </a:r>
            <a:r>
              <a:rPr b="0" lang="en-AU" sz="1800" spc="-1" strike="noStrike">
                <a:latin typeface="Arial"/>
              </a:rPr>
              <a:t>t</a:t>
            </a:r>
            <a:r>
              <a:rPr b="0" lang="en-AU" sz="1800" spc="-1" strike="noStrike">
                <a:latin typeface="Arial"/>
              </a:rPr>
              <a:t> </a:t>
            </a:r>
            <a:r>
              <a:rPr b="0" lang="en-AU" sz="1800" spc="-1" strike="noStrike">
                <a:latin typeface="Arial"/>
              </a:rPr>
              <a:t>m</a:t>
            </a:r>
            <a:r>
              <a:rPr b="0" lang="en-AU" sz="1800" spc="-1" strike="noStrike">
                <a:latin typeface="Arial"/>
              </a:rPr>
              <a:t>o</a:t>
            </a:r>
            <a:r>
              <a:rPr b="0" lang="en-AU" sz="1800" spc="-1" strike="noStrike">
                <a:latin typeface="Arial"/>
              </a:rPr>
              <a:t>s</a:t>
            </a:r>
            <a:r>
              <a:rPr b="0" lang="en-AU" sz="1800" spc="-1" strike="noStrike">
                <a:latin typeface="Arial"/>
              </a:rPr>
              <a:t>t</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u</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a</a:t>
            </a:r>
            <a:r>
              <a:rPr b="0" lang="en-AU" sz="1800" spc="-1" strike="noStrike">
                <a:latin typeface="Arial"/>
              </a:rPr>
              <a:t>b</a:t>
            </a:r>
            <a:r>
              <a:rPr b="0" lang="en-AU" sz="1800" spc="-1" strike="noStrike">
                <a:latin typeface="Arial"/>
              </a:rPr>
              <a:t>l</a:t>
            </a:r>
            <a:r>
              <a:rPr b="0" lang="en-AU" sz="1800" spc="-1" strike="noStrike">
                <a:latin typeface="Arial"/>
              </a:rPr>
              <a:t>y</a:t>
            </a:r>
            <a:r>
              <a:rPr b="0" lang="en-AU" sz="1800" spc="-1" strike="noStrike">
                <a:latin typeface="Arial"/>
              </a:rPr>
              <a:t> </a:t>
            </a:r>
            <a:r>
              <a:rPr b="0" lang="en-AU" sz="1800" spc="-1" strike="noStrike">
                <a:latin typeface="Arial"/>
              </a:rPr>
              <a:t>m</a:t>
            </a:r>
            <a:r>
              <a:rPr b="0" lang="en-AU" sz="1800" spc="-1" strike="noStrike">
                <a:latin typeface="Arial"/>
              </a:rPr>
              <a:t>o</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f</a:t>
            </a:r>
            <a:r>
              <a:rPr b="0" lang="en-AU" sz="1800" spc="-1" strike="noStrike">
                <a:latin typeface="Arial"/>
              </a:rPr>
              <a:t>a</a:t>
            </a:r>
            <a:r>
              <a:rPr b="0" lang="en-AU" sz="1800" spc="-1" strike="noStrike">
                <a:latin typeface="Arial"/>
              </a:rPr>
              <a:t>m</a:t>
            </a:r>
            <a:r>
              <a:rPr b="0" lang="en-AU" sz="1800" spc="-1" strike="noStrike">
                <a:latin typeface="Arial"/>
              </a:rPr>
              <a:t>i</a:t>
            </a:r>
            <a:r>
              <a:rPr b="0" lang="en-AU" sz="1800" spc="-1" strike="noStrike">
                <a:latin typeface="Arial"/>
              </a:rPr>
              <a:t>l</a:t>
            </a:r>
            <a:r>
              <a:rPr b="0" lang="en-AU" sz="1800" spc="-1" strike="noStrike">
                <a:latin typeface="Arial"/>
              </a:rPr>
              <a:t>i</a:t>
            </a:r>
            <a:r>
              <a:rPr b="0" lang="en-AU" sz="1800" spc="-1" strike="noStrike">
                <a:latin typeface="Arial"/>
              </a:rPr>
              <a:t>a</a:t>
            </a:r>
            <a:r>
              <a:rPr b="0" lang="en-AU" sz="1800" spc="-1" strike="noStrike">
                <a:latin typeface="Arial"/>
              </a:rPr>
              <a:t>r</a:t>
            </a:r>
            <a:r>
              <a:rPr b="0" lang="en-AU" sz="1800" spc="-1" strike="noStrike">
                <a:latin typeface="Arial"/>
              </a:rPr>
              <a:t> </a:t>
            </a:r>
            <a:r>
              <a:rPr b="0" lang="en-AU" sz="1800" spc="-1" strike="noStrike">
                <a:latin typeface="Arial"/>
              </a:rPr>
              <a:t>w</a:t>
            </a:r>
            <a:r>
              <a:rPr b="0" lang="en-AU" sz="1800" spc="-1" strike="noStrike">
                <a:latin typeface="Arial"/>
              </a:rPr>
              <a:t>i</a:t>
            </a:r>
            <a:r>
              <a:rPr b="0" lang="en-AU" sz="1800" spc="-1" strike="noStrike">
                <a:latin typeface="Arial"/>
              </a:rPr>
              <a:t>t</a:t>
            </a:r>
            <a:r>
              <a:rPr b="0" lang="en-AU" sz="1800" spc="-1" strike="noStrike">
                <a:latin typeface="Arial"/>
              </a:rPr>
              <a:t>h</a:t>
            </a:r>
            <a:r>
              <a:rPr b="0" lang="en-AU" sz="1800" spc="-1" strike="noStrike">
                <a:latin typeface="Arial"/>
              </a:rPr>
              <a:t> </a:t>
            </a:r>
            <a:r>
              <a:rPr b="0" lang="en-AU" sz="1800" spc="-1" strike="noStrike">
                <a:latin typeface="Arial"/>
              </a:rPr>
              <a:t>–</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f</a:t>
            </a:r>
            <a:r>
              <a:rPr b="0" lang="en-AU" sz="1800" spc="-1" strike="noStrike">
                <a:latin typeface="Arial"/>
              </a:rPr>
              <a:t>l</a:t>
            </a:r>
            <a:r>
              <a:rPr b="0" lang="en-AU" sz="1800" spc="-1" strike="noStrike">
                <a:latin typeface="Arial"/>
              </a:rPr>
              <a:t>i</a:t>
            </a:r>
            <a:r>
              <a:rPr b="0" lang="en-AU" sz="1800" spc="-1" strike="noStrike">
                <a:latin typeface="Arial"/>
              </a:rPr>
              <a:t>n</a:t>
            </a:r>
            <a:r>
              <a:rPr b="0" lang="en-AU" sz="1800" spc="-1" strike="noStrike">
                <a:latin typeface="Arial"/>
              </a:rPr>
              <a:t>e</a:t>
            </a:r>
            <a:r>
              <a:rPr b="0" lang="en-AU" sz="1800" spc="-1" strike="noStrike">
                <a:latin typeface="Arial"/>
              </a:rPr>
              <a:t> </a:t>
            </a:r>
            <a:r>
              <a:rPr b="0" lang="en-AU" sz="1800" spc="-1" strike="noStrike">
                <a:latin typeface="Arial"/>
              </a:rPr>
              <a:t>s</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e</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a:t>
            </a:r>
            <a:endParaRPr b="0" lang="en-AU" sz="1800" spc="-1" strike="noStrike">
              <a:latin typeface="Arial"/>
            </a:endParaRPr>
          </a:p>
          <a:p>
            <a:pPr marL="216000" indent="-216000">
              <a:lnSpc>
                <a:spcPct val="100000"/>
              </a:lnSpc>
              <a:spcBef>
                <a:spcPts val="1134"/>
              </a:spcBef>
            </a:pP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s</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s</a:t>
            </a:r>
            <a:r>
              <a:rPr b="0" lang="en-AU" sz="1800" spc="-1" strike="noStrike">
                <a:latin typeface="Arial"/>
              </a:rPr>
              <a:t> </a:t>
            </a: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w</a:t>
            </a:r>
            <a:r>
              <a:rPr b="0" lang="en-AU" sz="1800" spc="-1" strike="noStrike">
                <a:latin typeface="Arial"/>
              </a:rPr>
              <a:t>h</a:t>
            </a:r>
            <a:r>
              <a:rPr b="0" lang="en-AU" sz="1800" spc="-1" strike="noStrike">
                <a:latin typeface="Arial"/>
              </a:rPr>
              <a:t>i</a:t>
            </a:r>
            <a:r>
              <a:rPr b="0" lang="en-AU" sz="1800" spc="-1" strike="noStrike">
                <a:latin typeface="Arial"/>
              </a:rPr>
              <a:t>c</a:t>
            </a:r>
            <a:r>
              <a:rPr b="0" lang="en-AU" sz="1800" spc="-1" strike="noStrike">
                <a:latin typeface="Arial"/>
              </a:rPr>
              <a:t>h</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d</a:t>
            </a:r>
            <a:r>
              <a:rPr b="0" lang="en-AU" sz="1800" spc="-1" strike="noStrike">
                <a:latin typeface="Arial"/>
              </a:rPr>
              <a:t>a</a:t>
            </a:r>
            <a:r>
              <a:rPr b="0" lang="en-AU" sz="1800" spc="-1" strike="noStrike">
                <a:latin typeface="Arial"/>
              </a:rPr>
              <a:t>t</a:t>
            </a:r>
            <a:r>
              <a:rPr b="0" lang="en-AU" sz="1800" spc="-1" strike="noStrike">
                <a:latin typeface="Arial"/>
              </a:rPr>
              <a:t>a</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f</a:t>
            </a:r>
            <a:r>
              <a:rPr b="0" lang="en-AU" sz="1800" spc="-1" strike="noStrike">
                <a:latin typeface="Arial"/>
              </a:rPr>
              <a:t>i</a:t>
            </a:r>
            <a:r>
              <a:rPr b="0" lang="en-AU" sz="1800" spc="-1" strike="noStrike">
                <a:latin typeface="Arial"/>
              </a:rPr>
              <a:t>x</a:t>
            </a:r>
            <a:r>
              <a:rPr b="0" lang="en-AU" sz="1800" spc="-1" strike="noStrike">
                <a:latin typeface="Arial"/>
              </a:rPr>
              <a:t>e</a:t>
            </a:r>
            <a:r>
              <a:rPr b="0" lang="en-AU" sz="1800" spc="-1" strike="noStrike">
                <a:latin typeface="Arial"/>
              </a:rPr>
              <a:t>d</a:t>
            </a:r>
            <a:r>
              <a:rPr b="0" lang="en-AU" sz="1800" spc="-1" strike="noStrike">
                <a:latin typeface="Arial"/>
              </a:rPr>
              <a:t>.</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c</a:t>
            </a:r>
            <a:r>
              <a:rPr b="0" lang="en-AU" sz="1800" spc="-1" strike="noStrike">
                <a:latin typeface="Arial"/>
              </a:rPr>
              <a:t>o</a:t>
            </a:r>
            <a:r>
              <a:rPr b="0" lang="en-AU" sz="1800" spc="-1" strike="noStrike">
                <a:latin typeface="Arial"/>
              </a:rPr>
              <a:t>m</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 </a:t>
            </a:r>
            <a:r>
              <a:rPr b="0" lang="en-AU" sz="1800" spc="-1" strike="noStrike">
                <a:latin typeface="Arial"/>
              </a:rPr>
              <a:t>v</a:t>
            </a:r>
            <a:r>
              <a:rPr b="0" lang="en-AU" sz="1800" spc="-1" strike="noStrike">
                <a:latin typeface="Arial"/>
              </a:rPr>
              <a:t>i</a:t>
            </a:r>
            <a:r>
              <a:rPr b="0" lang="en-AU" sz="1800" spc="-1" strike="noStrike">
                <a:latin typeface="Arial"/>
              </a:rPr>
              <a:t>s</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d</a:t>
            </a:r>
            <a:r>
              <a:rPr b="0" lang="en-AU" sz="1800" spc="-1" strike="noStrike">
                <a:latin typeface="Arial"/>
              </a:rPr>
              <a:t>a</a:t>
            </a:r>
            <a:r>
              <a:rPr b="0" lang="en-AU" sz="1800" spc="-1" strike="noStrike">
                <a:latin typeface="Arial"/>
              </a:rPr>
              <a:t>t</a:t>
            </a:r>
            <a:r>
              <a:rPr b="0" lang="en-AU" sz="1800" spc="-1" strike="noStrike">
                <a:latin typeface="Arial"/>
              </a:rPr>
              <a:t>a</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l</a:t>
            </a:r>
            <a:r>
              <a:rPr b="0" lang="en-AU" sz="1800" spc="-1" strike="noStrike">
                <a:latin typeface="Arial"/>
              </a:rPr>
              <a:t>m</a:t>
            </a:r>
            <a:r>
              <a:rPr b="0" lang="en-AU" sz="1800" spc="-1" strike="noStrike">
                <a:latin typeface="Arial"/>
              </a:rPr>
              <a:t>o</a:t>
            </a:r>
            <a:r>
              <a:rPr b="0" lang="en-AU" sz="1800" spc="-1" strike="noStrike">
                <a:latin typeface="Arial"/>
              </a:rPr>
              <a:t>s</a:t>
            </a:r>
            <a:r>
              <a:rPr b="0" lang="en-AU" sz="1800" spc="-1" strike="noStrike">
                <a:latin typeface="Arial"/>
              </a:rPr>
              <a:t>t</a:t>
            </a:r>
            <a:r>
              <a:rPr b="0" lang="en-AU" sz="1800" spc="-1" strike="noStrike">
                <a:latin typeface="Arial"/>
              </a:rPr>
              <a:t> </a:t>
            </a:r>
            <a:r>
              <a:rPr b="0" lang="en-AU" sz="1800" spc="-1" strike="noStrike">
                <a:latin typeface="Arial"/>
              </a:rPr>
              <a:t>a</a:t>
            </a:r>
            <a:r>
              <a:rPr b="0" lang="en-AU" sz="1800" spc="-1" strike="noStrike">
                <a:latin typeface="Arial"/>
              </a:rPr>
              <a:t>l</a:t>
            </a:r>
            <a:r>
              <a:rPr b="0" lang="en-AU" sz="1800" spc="-1" strike="noStrike">
                <a:latin typeface="Arial"/>
              </a:rPr>
              <a:t>w</a:t>
            </a:r>
            <a:r>
              <a:rPr b="0" lang="en-AU" sz="1800" spc="-1" strike="noStrike">
                <a:latin typeface="Arial"/>
              </a:rPr>
              <a:t>a</a:t>
            </a:r>
            <a:r>
              <a:rPr b="0" lang="en-AU" sz="1800" spc="-1" strike="noStrike">
                <a:latin typeface="Arial"/>
              </a:rPr>
              <a:t>y</a:t>
            </a:r>
            <a:r>
              <a:rPr b="0" lang="en-AU" sz="1800" spc="-1" strike="noStrike">
                <a:latin typeface="Arial"/>
              </a:rPr>
              <a:t>s</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 </a:t>
            </a:r>
            <a:r>
              <a:rPr b="0" lang="en-AU" sz="1800" spc="-1" strike="noStrike">
                <a:latin typeface="Arial"/>
              </a:rPr>
              <a:t>o</a:t>
            </a:r>
            <a:r>
              <a:rPr b="0" lang="en-AU" sz="1800" spc="-1" strike="noStrike">
                <a:latin typeface="Arial"/>
              </a:rPr>
              <a:t>r</a:t>
            </a:r>
            <a:r>
              <a:rPr b="0" lang="en-AU" sz="1800" spc="-1" strike="noStrike">
                <a:latin typeface="Arial"/>
              </a:rPr>
              <a:t> </a:t>
            </a:r>
            <a:r>
              <a:rPr b="0" lang="en-AU" sz="1800" spc="-1" strike="noStrike">
                <a:latin typeface="Arial"/>
              </a:rPr>
              <a:t>s</a:t>
            </a:r>
            <a:r>
              <a:rPr b="0" lang="en-AU" sz="1800" spc="-1" strike="noStrike">
                <a:latin typeface="Arial"/>
              </a:rPr>
              <a:t>e</a:t>
            </a:r>
            <a:r>
              <a:rPr b="0" lang="en-AU" sz="1800" spc="-1" strike="noStrike">
                <a:latin typeface="Arial"/>
              </a:rPr>
              <a:t>q</a:t>
            </a:r>
            <a:r>
              <a:rPr b="0" lang="en-AU" sz="1800" spc="-1" strike="noStrike">
                <a:latin typeface="Arial"/>
              </a:rPr>
              <a:t>u</a:t>
            </a:r>
            <a:r>
              <a:rPr b="0" lang="en-AU" sz="1800" spc="-1" strike="noStrike">
                <a:latin typeface="Arial"/>
              </a:rPr>
              <a:t>e</a:t>
            </a:r>
            <a:r>
              <a:rPr b="0" lang="en-AU" sz="1800" spc="-1" strike="noStrike">
                <a:latin typeface="Arial"/>
              </a:rPr>
              <a:t>n</a:t>
            </a:r>
            <a:r>
              <a:rPr b="0" lang="en-AU" sz="1800" spc="-1" strike="noStrike">
                <a:latin typeface="Arial"/>
              </a:rPr>
              <a:t>c</a:t>
            </a:r>
            <a:r>
              <a:rPr b="0" lang="en-AU" sz="1800" spc="-1" strike="noStrike">
                <a:latin typeface="Arial"/>
              </a:rPr>
              <a:t>e</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s</a:t>
            </a:r>
            <a:r>
              <a:rPr b="0" lang="en-AU" sz="1800" spc="-1" strike="noStrike">
                <a:latin typeface="Arial"/>
              </a:rPr>
              <a:t>,</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d</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i</a:t>
            </a:r>
            <a:r>
              <a:rPr b="0" lang="en-AU" sz="1800" spc="-1" strike="noStrike">
                <a:latin typeface="Arial"/>
              </a:rPr>
              <a:t>m</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o</a:t>
            </a:r>
            <a:r>
              <a:rPr b="0" lang="en-AU" sz="1800" spc="-1" strike="noStrike">
                <a:latin typeface="Arial"/>
              </a:rPr>
              <a:t>n</a:t>
            </a:r>
            <a:r>
              <a:rPr b="0" lang="en-AU" sz="1800" spc="-1" strike="noStrike">
                <a:latin typeface="Arial"/>
              </a:rPr>
              <a:t>c</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g</a:t>
            </a:r>
            <a:r>
              <a:rPr b="0" lang="en-AU" sz="1800" spc="-1" strike="noStrike">
                <a:latin typeface="Arial"/>
              </a:rPr>
              <a:t>a</a:t>
            </a: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t</a:t>
            </a:r>
            <a:r>
              <a:rPr b="0" lang="en-AU" sz="1800" spc="-1" strike="noStrike">
                <a:latin typeface="Arial"/>
              </a:rPr>
              <a:t>o</a:t>
            </a:r>
            <a:r>
              <a:rPr b="0" lang="en-AU" sz="1800" spc="-1" strike="noStrike">
                <a:latin typeface="Arial"/>
              </a:rPr>
              <a:t> </a:t>
            </a:r>
            <a:r>
              <a:rPr b="0" lang="en-AU" sz="1800" spc="-1" strike="noStrike">
                <a:latin typeface="Arial"/>
              </a:rPr>
              <a:t>t</a:t>
            </a:r>
            <a:r>
              <a:rPr b="0" lang="en-AU" sz="1800" spc="-1" strike="noStrike">
                <a:latin typeface="Arial"/>
              </a:rPr>
              <a:t>a</a:t>
            </a:r>
            <a:r>
              <a:rPr b="0" lang="en-AU" sz="1800" spc="-1" strike="noStrike">
                <a:latin typeface="Arial"/>
              </a:rPr>
              <a:t>k</a:t>
            </a:r>
            <a:r>
              <a:rPr b="0" lang="en-AU" sz="1800" spc="-1" strike="noStrike">
                <a:latin typeface="Arial"/>
              </a:rPr>
              <a:t>e</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g</a:t>
            </a:r>
            <a:r>
              <a:rPr b="0" lang="en-AU" sz="1800" spc="-1" strike="noStrike">
                <a:latin typeface="Arial"/>
              </a:rPr>
              <a:t>i</a:t>
            </a:r>
            <a:r>
              <a:rPr b="0" lang="en-AU" sz="1800" spc="-1" strike="noStrike">
                <a:latin typeface="Arial"/>
              </a:rPr>
              <a:t>v</a:t>
            </a:r>
            <a:r>
              <a:rPr b="0" lang="en-AU" sz="1800" spc="-1" strike="noStrike">
                <a:latin typeface="Arial"/>
              </a:rPr>
              <a:t>e</a:t>
            </a:r>
            <a:r>
              <a:rPr b="0" lang="en-AU" sz="1800" spc="-1" strike="noStrike">
                <a:latin typeface="Arial"/>
              </a:rPr>
              <a:t>n</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t</a:t>
            </a:r>
            <a:r>
              <a:rPr b="0" lang="en-AU" sz="1800" spc="-1" strike="noStrike">
                <a:latin typeface="Arial"/>
              </a:rPr>
              <a:t>o</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d</a:t>
            </a:r>
            <a:r>
              <a:rPr b="0" lang="en-AU" sz="1800" spc="-1" strike="noStrike">
                <a:latin typeface="Arial"/>
              </a:rPr>
              <a:t>e</a:t>
            </a:r>
            <a:r>
              <a:rPr b="0" lang="en-AU" sz="1800" spc="-1" strike="noStrike">
                <a:latin typeface="Arial"/>
              </a:rPr>
              <a:t>s</a:t>
            </a:r>
            <a:r>
              <a:rPr b="0" lang="en-AU" sz="1800" spc="-1" strike="noStrike">
                <a:latin typeface="Arial"/>
              </a:rPr>
              <a:t>i</a:t>
            </a:r>
            <a:r>
              <a:rPr b="0" lang="en-AU" sz="1800" spc="-1" strike="noStrike">
                <a:latin typeface="Arial"/>
              </a:rPr>
              <a:t>r</a:t>
            </a:r>
            <a:r>
              <a:rPr b="0" lang="en-AU" sz="1800" spc="-1" strike="noStrike">
                <a:latin typeface="Arial"/>
              </a:rPr>
              <a:t>e</a:t>
            </a:r>
            <a:r>
              <a:rPr b="0" lang="en-AU" sz="1800" spc="-1" strike="noStrike">
                <a:latin typeface="Arial"/>
              </a:rPr>
              <a:t>d</a:t>
            </a:r>
            <a:r>
              <a:rPr b="0" lang="en-AU" sz="1800" spc="-1" strike="noStrike">
                <a:latin typeface="Arial"/>
              </a:rPr>
              <a:t> </a:t>
            </a:r>
            <a:r>
              <a:rPr b="0" lang="en-AU" sz="1800" spc="-1" strike="noStrike">
                <a:latin typeface="Arial"/>
              </a:rPr>
              <a:t>o</a:t>
            </a:r>
            <a:r>
              <a:rPr b="0" lang="en-AU" sz="1800" spc="-1" strike="noStrike">
                <a:latin typeface="Arial"/>
              </a:rPr>
              <a:t>u</a:t>
            </a:r>
            <a:r>
              <a:rPr b="0" lang="en-AU" sz="1800" spc="-1" strike="noStrike">
                <a:latin typeface="Arial"/>
              </a:rPr>
              <a:t>t</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v</a:t>
            </a:r>
            <a:r>
              <a:rPr b="0" lang="en-AU" sz="1800" spc="-1" strike="noStrike">
                <a:latin typeface="Arial"/>
              </a:rPr>
              <a:t>i</a:t>
            </a:r>
            <a:r>
              <a:rPr b="0" lang="en-AU" sz="1800" spc="-1" strike="noStrike">
                <a:latin typeface="Arial"/>
              </a:rPr>
              <a:t>a</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m</a:t>
            </a:r>
            <a:r>
              <a:rPr b="0" lang="en-AU" sz="1800" spc="-1" strike="noStrike">
                <a:latin typeface="Arial"/>
              </a:rPr>
              <a:t>e</a:t>
            </a:r>
            <a:r>
              <a:rPr b="0" lang="en-AU" sz="1800" spc="-1" strike="noStrike">
                <a:latin typeface="Arial"/>
              </a:rPr>
              <a:t>d</a:t>
            </a:r>
            <a:r>
              <a:rPr b="0" lang="en-AU" sz="1800" spc="-1" strike="noStrike">
                <a:latin typeface="Arial"/>
              </a:rPr>
              <a:t>i</a:t>
            </a:r>
            <a:r>
              <a:rPr b="0" lang="en-AU" sz="1800" spc="-1" strike="noStrike">
                <a:latin typeface="Arial"/>
              </a:rPr>
              <a:t>a</a:t>
            </a:r>
            <a:r>
              <a:rPr b="0" lang="en-AU" sz="1800" spc="-1" strike="noStrike">
                <a:latin typeface="Arial"/>
              </a:rPr>
              <a:t>t</a:t>
            </a:r>
            <a:r>
              <a:rPr b="0" lang="en-AU" sz="1800" spc="-1" strike="noStrike">
                <a:latin typeface="Arial"/>
              </a:rPr>
              <a:t>e</a:t>
            </a:r>
            <a:r>
              <a:rPr b="0" lang="en-AU" sz="1800" spc="-1" strike="noStrike">
                <a:latin typeface="Arial"/>
              </a:rPr>
              <a:t> </a:t>
            </a:r>
            <a:r>
              <a:rPr b="0" lang="en-AU" sz="1800" spc="-1" strike="noStrike">
                <a:latin typeface="Arial"/>
              </a:rPr>
              <a:t>r</a:t>
            </a:r>
            <a:r>
              <a:rPr b="0" lang="en-AU" sz="1800" spc="-1" strike="noStrike">
                <a:latin typeface="Arial"/>
              </a:rPr>
              <a:t>e</a:t>
            </a:r>
            <a:r>
              <a:rPr b="0" lang="en-AU" sz="1800" spc="-1" strike="noStrike">
                <a:latin typeface="Arial"/>
              </a:rPr>
              <a:t>p</a:t>
            </a:r>
            <a:r>
              <a:rPr b="0" lang="en-AU" sz="1800" spc="-1" strike="noStrike">
                <a:latin typeface="Arial"/>
              </a:rPr>
              <a:t>r</a:t>
            </a:r>
            <a:r>
              <a:rPr b="0" lang="en-AU" sz="1800" spc="-1" strike="noStrike">
                <a:latin typeface="Arial"/>
              </a:rPr>
              <a:t>e</a:t>
            </a:r>
            <a:r>
              <a:rPr b="0" lang="en-AU" sz="1800" spc="-1" strike="noStrike">
                <a:latin typeface="Arial"/>
              </a:rPr>
              <a:t>s</a:t>
            </a:r>
            <a:r>
              <a:rPr b="0" lang="en-AU" sz="1800" spc="-1" strike="noStrike">
                <a:latin typeface="Arial"/>
              </a:rPr>
              <a:t>e</a:t>
            </a:r>
            <a:r>
              <a:rPr b="0" lang="en-AU" sz="1800" spc="-1" strike="noStrike">
                <a:latin typeface="Arial"/>
              </a:rPr>
              <a:t>n</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w</a:t>
            </a:r>
            <a:r>
              <a:rPr b="0" lang="en-AU" sz="1800" spc="-1" strike="noStrike">
                <a:latin typeface="Arial"/>
              </a:rPr>
              <a:t>h</a:t>
            </a:r>
            <a:r>
              <a:rPr b="0" lang="en-AU" sz="1800" spc="-1" strike="noStrike">
                <a:latin typeface="Arial"/>
              </a:rPr>
              <a:t>i</a:t>
            </a:r>
            <a:r>
              <a:rPr b="0" lang="en-AU" sz="1800" spc="-1" strike="noStrike">
                <a:latin typeface="Arial"/>
              </a:rPr>
              <a:t>c</a:t>
            </a:r>
            <a:r>
              <a:rPr b="0" lang="en-AU" sz="1800" spc="-1" strike="noStrike">
                <a:latin typeface="Arial"/>
              </a:rPr>
              <a:t>h</a:t>
            </a:r>
            <a:r>
              <a:rPr b="0" lang="en-AU" sz="1800" spc="-1" strike="noStrike">
                <a:latin typeface="Arial"/>
              </a:rPr>
              <a:t> </a:t>
            </a:r>
            <a:r>
              <a:rPr b="0" lang="en-AU" sz="1800" spc="-1" strike="noStrike">
                <a:latin typeface="Arial"/>
              </a:rPr>
              <a:t>w</a:t>
            </a:r>
            <a:r>
              <a:rPr b="0" lang="en-AU" sz="1800" spc="-1" strike="noStrike">
                <a:latin typeface="Arial"/>
              </a:rPr>
              <a:t>e</a:t>
            </a:r>
            <a:r>
              <a:rPr b="0" lang="en-AU" sz="1800" spc="-1" strike="noStrike">
                <a:latin typeface="Arial"/>
              </a:rPr>
              <a:t> </a:t>
            </a:r>
            <a:r>
              <a:rPr b="0" lang="en-AU" sz="1800" spc="-1" strike="noStrike">
                <a:latin typeface="Arial"/>
              </a:rPr>
              <a:t>c</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i</a:t>
            </a:r>
            <a:r>
              <a:rPr b="0" lang="en-AU" sz="1800" spc="-1" strike="noStrike">
                <a:latin typeface="Arial"/>
              </a:rPr>
              <a:t>n</a:t>
            </a:r>
            <a:r>
              <a:rPr b="0" lang="en-AU" sz="1800" spc="-1" strike="noStrike">
                <a:latin typeface="Arial"/>
              </a:rPr>
              <a:t>k</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a</a:t>
            </a:r>
            <a:r>
              <a:rPr b="0" lang="en-AU" sz="1800" spc="-1" strike="noStrike">
                <a:latin typeface="Arial"/>
              </a:rPr>
              <a:t>s</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s</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e</a:t>
            </a:r>
            <a:r>
              <a:rPr b="0" lang="en-AU" sz="1800" spc="-1" strike="noStrike">
                <a:latin typeface="Arial"/>
              </a:rPr>
              <a:t>.</a:t>
            </a:r>
            <a:endParaRPr b="0" lang="en-AU" sz="1800" spc="-1" strike="noStrike">
              <a:latin typeface="Arial"/>
            </a:endParaRPr>
          </a:p>
          <a:p>
            <a:pPr marL="216000" indent="-216000">
              <a:lnSpc>
                <a:spcPct val="100000"/>
              </a:lnSpc>
              <a:spcBef>
                <a:spcPts val="1134"/>
              </a:spcBef>
            </a:pPr>
            <a:endParaRPr b="0" lang="en-AU" sz="1800" spc="-1" strike="noStrike">
              <a:latin typeface="Arial"/>
            </a:endParaRPr>
          </a:p>
          <a:p>
            <a:pPr marL="216000" indent="-216000">
              <a:lnSpc>
                <a:spcPct val="100000"/>
              </a:lnSpc>
              <a:spcBef>
                <a:spcPts val="1134"/>
              </a:spcBef>
            </a:pPr>
            <a:r>
              <a:rPr b="0" lang="en-AU" sz="1800" spc="-1" strike="noStrike">
                <a:latin typeface="Arial"/>
              </a:rPr>
              <a:t>I</a:t>
            </a:r>
            <a:r>
              <a:rPr b="0" lang="en-AU" sz="1800" spc="-1" strike="noStrike">
                <a:latin typeface="Arial"/>
              </a:rPr>
              <a:t>n</a:t>
            </a:r>
            <a:r>
              <a:rPr b="0" lang="en-AU" sz="1800" spc="-1" strike="noStrike">
                <a:latin typeface="Arial"/>
              </a:rPr>
              <a:t> </a:t>
            </a:r>
            <a:r>
              <a:rPr b="0" lang="en-AU" sz="1800" spc="-1" strike="noStrike">
                <a:latin typeface="Arial"/>
              </a:rPr>
              <a:t>c</a:t>
            </a:r>
            <a:r>
              <a:rPr b="0" lang="en-AU" sz="1800" spc="-1" strike="noStrike">
                <a:latin typeface="Arial"/>
              </a:rPr>
              <a:t>o</a:t>
            </a:r>
            <a:r>
              <a:rPr b="0" lang="en-AU" sz="1800" spc="-1" strike="noStrike">
                <a:latin typeface="Arial"/>
              </a:rPr>
              <a:t>m</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 </a:t>
            </a:r>
            <a:r>
              <a:rPr b="0" lang="en-AU" sz="1800" spc="-1" strike="noStrike">
                <a:latin typeface="Arial"/>
              </a:rPr>
              <a:t>v</a:t>
            </a:r>
            <a:r>
              <a:rPr b="0" lang="en-AU" sz="1800" spc="-1" strike="noStrike">
                <a:latin typeface="Arial"/>
              </a:rPr>
              <a:t>i</a:t>
            </a:r>
            <a:r>
              <a:rPr b="0" lang="en-AU" sz="1800" spc="-1" strike="noStrike">
                <a:latin typeface="Arial"/>
              </a:rPr>
              <a:t>s</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a:t>
            </a:r>
            <a:r>
              <a:rPr b="0" lang="en-AU" sz="1800" spc="-1" strike="noStrike">
                <a:latin typeface="Arial"/>
              </a:rPr>
              <a:t> </a:t>
            </a:r>
            <a:r>
              <a:rPr b="0" lang="en-AU" sz="1800" spc="-1" strike="noStrike">
                <a:latin typeface="Arial"/>
              </a:rPr>
              <a:t>i</a:t>
            </a:r>
            <a:r>
              <a:rPr b="0" lang="en-AU" sz="1800" spc="-1" strike="noStrike">
                <a:latin typeface="Arial"/>
              </a:rPr>
              <a:t>t</a:t>
            </a:r>
            <a:r>
              <a:rPr b="0" lang="en-AU" sz="1800" spc="-1" strike="noStrike">
                <a:latin typeface="Arial"/>
              </a:rPr>
              <a:t> </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c</a:t>
            </a:r>
            <a:r>
              <a:rPr b="0" lang="en-AU" sz="1800" spc="-1" strike="noStrike">
                <a:latin typeface="Arial"/>
              </a:rPr>
              <a:t>o</a:t>
            </a:r>
            <a:r>
              <a:rPr b="0" lang="en-AU" sz="1800" spc="-1" strike="noStrike">
                <a:latin typeface="Arial"/>
              </a:rPr>
              <a:t>m</a:t>
            </a:r>
            <a:r>
              <a:rPr b="0" lang="en-AU" sz="1800" spc="-1" strike="noStrike">
                <a:latin typeface="Arial"/>
              </a:rPr>
              <a:t>m</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t</a:t>
            </a:r>
            <a:r>
              <a:rPr b="0" lang="en-AU" sz="1800" spc="-1" strike="noStrike">
                <a:latin typeface="Arial"/>
              </a:rPr>
              <a:t>o</a:t>
            </a:r>
            <a:r>
              <a:rPr b="0" lang="en-AU" sz="1800" spc="-1" strike="noStrike">
                <a:latin typeface="Arial"/>
              </a:rPr>
              <a:t> </a:t>
            </a:r>
            <a:r>
              <a:rPr b="0" lang="en-AU" sz="1800" spc="-1" strike="noStrike">
                <a:latin typeface="Arial"/>
              </a:rPr>
              <a:t>p</a:t>
            </a:r>
            <a:r>
              <a:rPr b="0" lang="en-AU" sz="1800" spc="-1" strike="noStrike">
                <a:latin typeface="Arial"/>
              </a:rPr>
              <a:t>e</a:t>
            </a:r>
            <a:r>
              <a:rPr b="0" lang="en-AU" sz="1800" spc="-1" strike="noStrike">
                <a:latin typeface="Arial"/>
              </a:rPr>
              <a:t>r</a:t>
            </a: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m</a:t>
            </a:r>
            <a:r>
              <a:rPr b="0" lang="en-AU" sz="1800" spc="-1" strike="noStrike">
                <a:latin typeface="Arial"/>
              </a:rPr>
              <a:t> </a:t>
            </a:r>
            <a:r>
              <a:rPr b="0" lang="en-AU" sz="1800" spc="-1" strike="noStrike">
                <a:latin typeface="Arial"/>
              </a:rPr>
              <a:t>t</a:t>
            </a:r>
            <a:r>
              <a:rPr b="0" lang="en-AU" sz="1800" spc="-1" strike="noStrike">
                <a:latin typeface="Arial"/>
              </a:rPr>
              <a:t>h</a:t>
            </a:r>
            <a:r>
              <a:rPr b="0" lang="en-AU" sz="1800" spc="-1" strike="noStrike">
                <a:latin typeface="Arial"/>
              </a:rPr>
              <a:t>i</a:t>
            </a:r>
            <a:r>
              <a:rPr b="0" lang="en-AU" sz="1800" spc="-1" strike="noStrike">
                <a:latin typeface="Arial"/>
              </a:rPr>
              <a:t>s</a:t>
            </a:r>
            <a:r>
              <a:rPr b="0" lang="en-AU" sz="1800" spc="-1" strike="noStrike">
                <a:latin typeface="Arial"/>
              </a:rPr>
              <a:t> </a:t>
            </a:r>
            <a:r>
              <a:rPr b="0" lang="en-AU" sz="1800" spc="-1" strike="noStrike">
                <a:latin typeface="Arial"/>
              </a:rPr>
              <a:t>t</a:t>
            </a:r>
            <a:r>
              <a:rPr b="0" lang="en-AU" sz="1800" spc="-1" strike="noStrike">
                <a:latin typeface="Arial"/>
              </a:rPr>
              <a:t>y</a:t>
            </a:r>
            <a:r>
              <a:rPr b="0" lang="en-AU" sz="1800" spc="-1" strike="noStrike">
                <a:latin typeface="Arial"/>
              </a:rPr>
              <a:t>p</a:t>
            </a:r>
            <a:r>
              <a:rPr b="0" lang="en-AU" sz="1800" spc="-1" strike="noStrike">
                <a:latin typeface="Arial"/>
              </a:rPr>
              <a:t>e</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p</a:t>
            </a:r>
            <a:r>
              <a:rPr b="0" lang="en-AU" sz="1800" spc="-1" strike="noStrike">
                <a:latin typeface="Arial"/>
              </a:rPr>
              <a:t>r</a:t>
            </a:r>
            <a:r>
              <a:rPr b="0" lang="en-AU" sz="1800" spc="-1" strike="noStrike">
                <a:latin typeface="Arial"/>
              </a:rPr>
              <a:t>o</a:t>
            </a:r>
            <a:r>
              <a:rPr b="0" lang="en-AU" sz="1800" spc="-1" strike="noStrike">
                <a:latin typeface="Arial"/>
              </a:rPr>
              <a:t>b</a:t>
            </a:r>
            <a:r>
              <a:rPr b="0" lang="en-AU" sz="1800" spc="-1" strike="noStrike">
                <a:latin typeface="Arial"/>
              </a:rPr>
              <a:t>l</a:t>
            </a:r>
            <a:r>
              <a:rPr b="0" lang="en-AU" sz="1800" spc="-1" strike="noStrike">
                <a:latin typeface="Arial"/>
              </a:rPr>
              <a:t>e</a:t>
            </a:r>
            <a:r>
              <a:rPr b="0" lang="en-AU" sz="1800" spc="-1" strike="noStrike">
                <a:latin typeface="Arial"/>
              </a:rPr>
              <a:t>m</a:t>
            </a:r>
            <a:r>
              <a:rPr b="0" lang="en-AU" sz="1800" spc="-1" strike="noStrike">
                <a:latin typeface="Arial"/>
              </a:rPr>
              <a:t> </a:t>
            </a:r>
            <a:r>
              <a:rPr b="0" lang="en-AU" sz="1800" spc="-1" strike="noStrike">
                <a:latin typeface="Arial"/>
              </a:rPr>
              <a:t>w</a:t>
            </a:r>
            <a:r>
              <a:rPr b="0" lang="en-AU" sz="1800" spc="-1" strike="noStrike">
                <a:latin typeface="Arial"/>
              </a:rPr>
              <a:t>i</a:t>
            </a:r>
            <a:r>
              <a:rPr b="0" lang="en-AU" sz="1800" spc="-1" strike="noStrike">
                <a:latin typeface="Arial"/>
              </a:rPr>
              <a:t>t</a:t>
            </a:r>
            <a:r>
              <a:rPr b="0" lang="en-AU" sz="1800" spc="-1" strike="noStrike">
                <a:latin typeface="Arial"/>
              </a:rPr>
              <a:t>h</a:t>
            </a:r>
            <a:r>
              <a:rPr b="0" lang="en-AU" sz="1800" spc="-1" strike="noStrike">
                <a:latin typeface="Arial"/>
              </a:rPr>
              <a:t> </a:t>
            </a:r>
            <a:r>
              <a:rPr b="0" lang="en-AU" sz="1800" spc="-1" strike="noStrike">
                <a:latin typeface="Arial"/>
              </a:rPr>
              <a:t>s</a:t>
            </a:r>
            <a:r>
              <a:rPr b="0" lang="en-AU" sz="1800" spc="-1" strike="noStrike">
                <a:latin typeface="Arial"/>
              </a:rPr>
              <a:t>o</a:t>
            </a:r>
            <a:r>
              <a:rPr b="0" lang="en-AU" sz="1800" spc="-1" strike="noStrike">
                <a:latin typeface="Arial"/>
              </a:rPr>
              <a:t>m</a:t>
            </a:r>
            <a:r>
              <a:rPr b="0" lang="en-AU" sz="1800" spc="-1" strike="noStrike">
                <a:latin typeface="Arial"/>
              </a:rPr>
              <a:t>e</a:t>
            </a:r>
            <a:r>
              <a:rPr b="0" lang="en-AU" sz="1800" spc="-1" strike="noStrike">
                <a:latin typeface="Arial"/>
              </a:rPr>
              <a:t> </a:t>
            </a:r>
            <a:r>
              <a:rPr b="0" lang="en-AU" sz="1800" spc="-1" strike="noStrike">
                <a:latin typeface="Arial"/>
              </a:rPr>
              <a:t>f</a:t>
            </a:r>
            <a:r>
              <a:rPr b="0" lang="en-AU" sz="1800" spc="-1" strike="noStrike">
                <a:latin typeface="Arial"/>
              </a:rPr>
              <a:t>o</a:t>
            </a:r>
            <a:r>
              <a:rPr b="0" lang="en-AU" sz="1800" spc="-1" strike="noStrike">
                <a:latin typeface="Arial"/>
              </a:rPr>
              <a:t>r</a:t>
            </a:r>
            <a:r>
              <a:rPr b="0" lang="en-AU" sz="1800" spc="-1" strike="noStrike">
                <a:latin typeface="Arial"/>
              </a:rPr>
              <a:t>m</a:t>
            </a:r>
            <a:r>
              <a:rPr b="0" lang="en-AU" sz="1800" spc="-1" strike="noStrike">
                <a:latin typeface="Arial"/>
              </a:rPr>
              <a:t> </a:t>
            </a:r>
            <a:r>
              <a:rPr b="0" lang="en-AU" sz="1800" spc="-1" strike="noStrike">
                <a:latin typeface="Arial"/>
              </a:rPr>
              <a:t>o</a:t>
            </a:r>
            <a:r>
              <a:rPr b="0" lang="en-AU" sz="1800" spc="-1" strike="noStrike">
                <a:latin typeface="Arial"/>
              </a:rPr>
              <a:t>f</a:t>
            </a:r>
            <a:r>
              <a:rPr b="0" lang="en-AU" sz="1800" spc="-1" strike="noStrike">
                <a:latin typeface="Arial"/>
              </a:rPr>
              <a:t> </a:t>
            </a:r>
            <a:r>
              <a:rPr b="0" lang="en-AU" sz="1800" spc="-1" strike="noStrike">
                <a:latin typeface="Arial"/>
              </a:rPr>
              <a:t>n</a:t>
            </a:r>
            <a:r>
              <a:rPr b="0" lang="en-AU" sz="1800" spc="-1" strike="noStrike">
                <a:latin typeface="Arial"/>
              </a:rPr>
              <a:t>e</a:t>
            </a:r>
            <a:r>
              <a:rPr b="0" lang="en-AU" sz="1800" spc="-1" strike="noStrike">
                <a:latin typeface="Arial"/>
              </a:rPr>
              <a:t>u</a:t>
            </a:r>
            <a:r>
              <a:rPr b="0" lang="en-AU" sz="1800" spc="-1" strike="noStrike">
                <a:latin typeface="Arial"/>
              </a:rPr>
              <a:t>r</a:t>
            </a:r>
            <a:r>
              <a:rPr b="0" lang="en-AU" sz="1800" spc="-1" strike="noStrike">
                <a:latin typeface="Arial"/>
              </a:rPr>
              <a:t>a</a:t>
            </a:r>
            <a:r>
              <a:rPr b="0" lang="en-AU" sz="1800" spc="-1" strike="noStrike">
                <a:latin typeface="Arial"/>
              </a:rPr>
              <a:t>l</a:t>
            </a:r>
            <a:r>
              <a:rPr b="0" lang="en-AU" sz="1800" spc="-1" strike="noStrike">
                <a:latin typeface="Arial"/>
              </a:rPr>
              <a:t> </a:t>
            </a:r>
            <a:r>
              <a:rPr b="0" lang="en-AU" sz="1800" spc="-1" strike="noStrike">
                <a:latin typeface="Arial"/>
              </a:rPr>
              <a:t>n</a:t>
            </a:r>
            <a:r>
              <a:rPr b="0" lang="en-AU" sz="1800" spc="-1" strike="noStrike">
                <a:latin typeface="Arial"/>
              </a:rPr>
              <a:t>e</a:t>
            </a:r>
            <a:r>
              <a:rPr b="0" lang="en-AU" sz="1800" spc="-1" strike="noStrike">
                <a:latin typeface="Arial"/>
              </a:rPr>
              <a:t>t</a:t>
            </a:r>
            <a:r>
              <a:rPr b="0" lang="en-AU" sz="1800" spc="-1" strike="noStrike">
                <a:latin typeface="Arial"/>
              </a:rPr>
              <a:t>w</a:t>
            </a:r>
            <a:r>
              <a:rPr b="0" lang="en-AU" sz="1800" spc="-1" strike="noStrike">
                <a:latin typeface="Arial"/>
              </a:rPr>
              <a:t>o</a:t>
            </a:r>
            <a:r>
              <a:rPr b="0" lang="en-AU" sz="1800" spc="-1" strike="noStrike">
                <a:latin typeface="Arial"/>
              </a:rPr>
              <a:t>r</a:t>
            </a:r>
            <a:r>
              <a:rPr b="0" lang="en-AU" sz="1800" spc="-1" strike="noStrike">
                <a:latin typeface="Arial"/>
              </a:rPr>
              <a:t>k</a:t>
            </a:r>
            <a:r>
              <a:rPr b="0" lang="en-AU" sz="1800" spc="-1" strike="noStrike">
                <a:latin typeface="Arial"/>
              </a:rPr>
              <a:t>.</a:t>
            </a:r>
            <a:endParaRPr b="0" lang="en-AU" sz="1800" spc="-1" strike="noStrike">
              <a:latin typeface="Arial"/>
            </a:endParaRPr>
          </a:p>
          <a:p>
            <a:pPr marL="216000" indent="-216000">
              <a:lnSpc>
                <a:spcPct val="100000"/>
              </a:lnSpc>
              <a:spcBef>
                <a:spcPts val="1134"/>
              </a:spcBef>
            </a:pPr>
            <a:endParaRPr b="0" lang="en-AU" sz="1800" spc="-1" strike="noStrike">
              <a:latin typeface="Arial"/>
            </a:endParaRPr>
          </a:p>
          <a:p>
            <a:pPr marL="216000" indent="-216000">
              <a:lnSpc>
                <a:spcPct val="100000"/>
              </a:lnSpc>
              <a:spcBef>
                <a:spcPts val="1134"/>
              </a:spcBef>
            </a:pPr>
            <a:r>
              <a:rPr b="0" lang="en-AU" sz="1800" spc="-1" strike="noStrike">
                <a:latin typeface="Arial"/>
              </a:rPr>
              <a:t>T</a:t>
            </a:r>
            <a:r>
              <a:rPr b="0" lang="en-AU" sz="1800" spc="-1" strike="noStrike">
                <a:latin typeface="Arial"/>
              </a:rPr>
              <a:t>h</a:t>
            </a:r>
            <a:r>
              <a:rPr b="0" lang="en-AU" sz="1800" spc="-1" strike="noStrike">
                <a:latin typeface="Arial"/>
              </a:rPr>
              <a:t>e</a:t>
            </a:r>
            <a:r>
              <a:rPr b="0" lang="en-AU" sz="1800" spc="-1" strike="noStrike">
                <a:latin typeface="Arial"/>
              </a:rPr>
              <a:t> </a:t>
            </a:r>
            <a:r>
              <a:rPr b="0" lang="en-AU" sz="1800" spc="-1" strike="noStrike">
                <a:latin typeface="Arial"/>
              </a:rPr>
              <a:t>e</a:t>
            </a:r>
            <a:r>
              <a:rPr b="0" lang="en-AU" sz="1800" spc="-1" strike="noStrike">
                <a:latin typeface="Arial"/>
              </a:rPr>
              <a:t>x</a:t>
            </a:r>
            <a:r>
              <a:rPr b="0" lang="en-AU" sz="1800" spc="-1" strike="noStrike">
                <a:latin typeface="Arial"/>
              </a:rPr>
              <a:t>a</a:t>
            </a:r>
            <a:r>
              <a:rPr b="0" lang="en-AU" sz="1800" spc="-1" strike="noStrike">
                <a:latin typeface="Arial"/>
              </a:rPr>
              <a:t>m</a:t>
            </a:r>
            <a:r>
              <a:rPr b="0" lang="en-AU" sz="1800" spc="-1" strike="noStrike">
                <a:latin typeface="Arial"/>
              </a:rPr>
              <a:t>p</a:t>
            </a:r>
            <a:r>
              <a:rPr b="0" lang="en-AU" sz="1800" spc="-1" strike="noStrike">
                <a:latin typeface="Arial"/>
              </a:rPr>
              <a:t>l</a:t>
            </a:r>
            <a:r>
              <a:rPr b="0" lang="en-AU" sz="1800" spc="-1" strike="noStrike">
                <a:latin typeface="Arial"/>
              </a:rPr>
              <a:t>e</a:t>
            </a:r>
            <a:r>
              <a:rPr b="0" lang="en-AU" sz="1800" spc="-1" strike="noStrike">
                <a:latin typeface="Arial"/>
              </a:rPr>
              <a:t>s</a:t>
            </a:r>
            <a:r>
              <a:rPr b="0" lang="en-AU" sz="1800" spc="-1" strike="noStrike">
                <a:latin typeface="Arial"/>
              </a:rPr>
              <a:t> </a:t>
            </a:r>
            <a:r>
              <a:rPr b="0" lang="en-AU" sz="1800" spc="-1" strike="noStrike">
                <a:latin typeface="Arial"/>
              </a:rPr>
              <a:t>h</a:t>
            </a:r>
            <a:r>
              <a:rPr b="0" lang="en-AU" sz="1800" spc="-1" strike="noStrike">
                <a:latin typeface="Arial"/>
              </a:rPr>
              <a:t>e</a:t>
            </a:r>
            <a:r>
              <a:rPr b="0" lang="en-AU" sz="1800" spc="-1" strike="noStrike">
                <a:latin typeface="Arial"/>
              </a:rPr>
              <a:t>r</a:t>
            </a:r>
            <a:r>
              <a:rPr b="0" lang="en-AU" sz="1800" spc="-1" strike="noStrike">
                <a:latin typeface="Arial"/>
              </a:rPr>
              <a:t>e</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v</a:t>
            </a:r>
            <a:r>
              <a:rPr b="0" lang="en-AU" sz="1800" spc="-1" strike="noStrike">
                <a:latin typeface="Arial"/>
              </a:rPr>
              <a:t>o</a:t>
            </a:r>
            <a:r>
              <a:rPr b="0" lang="en-AU" sz="1800" spc="-1" strike="noStrike">
                <a:latin typeface="Arial"/>
              </a:rPr>
              <a:t>l</a:t>
            </a:r>
            <a:r>
              <a:rPr b="0" lang="en-AU" sz="1800" spc="-1" strike="noStrike">
                <a:latin typeface="Arial"/>
              </a:rPr>
              <a:t>v</a:t>
            </a:r>
            <a:r>
              <a:rPr b="0" lang="en-AU" sz="1800" spc="-1" strike="noStrike">
                <a:latin typeface="Arial"/>
              </a:rPr>
              <a:t>e</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 </a:t>
            </a:r>
            <a:r>
              <a:rPr b="0" lang="en-AU" sz="1800" spc="-1" strike="noStrike">
                <a:latin typeface="Arial"/>
              </a:rPr>
              <a:t>a</a:t>
            </a:r>
            <a:r>
              <a:rPr b="0" lang="en-AU" sz="1800" spc="-1" strike="noStrike">
                <a:latin typeface="Arial"/>
              </a:rPr>
              <a:t> </a:t>
            </a:r>
            <a:r>
              <a:rPr b="0" lang="en-AU" sz="1800" spc="-1" strike="noStrike">
                <a:latin typeface="Arial"/>
              </a:rPr>
              <a:t>s</a:t>
            </a:r>
            <a:r>
              <a:rPr b="0" lang="en-AU" sz="1800" spc="-1" strike="noStrike">
                <a:latin typeface="Arial"/>
              </a:rPr>
              <a:t>e</a:t>
            </a:r>
            <a:r>
              <a:rPr b="0" lang="en-AU" sz="1800" spc="-1" strike="noStrike">
                <a:latin typeface="Arial"/>
              </a:rPr>
              <a:t>g</a:t>
            </a:r>
            <a:r>
              <a:rPr b="0" lang="en-AU" sz="1800" spc="-1" strike="noStrike">
                <a:latin typeface="Arial"/>
              </a:rPr>
              <a:t>m</a:t>
            </a:r>
            <a:r>
              <a:rPr b="0" lang="en-AU" sz="1800" spc="-1" strike="noStrike">
                <a:latin typeface="Arial"/>
              </a:rPr>
              <a:t>e</a:t>
            </a:r>
            <a:r>
              <a:rPr b="0" lang="en-AU" sz="1800" spc="-1" strike="noStrike">
                <a:latin typeface="Arial"/>
              </a:rPr>
              <a:t>n</a:t>
            </a:r>
            <a:r>
              <a:rPr b="0" lang="en-AU" sz="1800" spc="-1" strike="noStrike">
                <a:latin typeface="Arial"/>
              </a:rPr>
              <a:t>t</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o</a:t>
            </a:r>
            <a:r>
              <a:rPr b="0" lang="en-AU" sz="1800" spc="-1" strike="noStrike">
                <a:latin typeface="Arial"/>
              </a:rPr>
              <a:t>n</a:t>
            </a:r>
            <a:r>
              <a:rPr b="0" lang="en-AU" sz="1800" spc="-1" strike="noStrike">
                <a:latin typeface="Arial"/>
              </a:rPr>
              <a:t> </a:t>
            </a:r>
            <a:r>
              <a:rPr b="0" lang="en-AU" sz="1800" spc="-1" strike="noStrike">
                <a:latin typeface="Arial"/>
              </a:rPr>
              <a:t>m</a:t>
            </a:r>
            <a:r>
              <a:rPr b="0" lang="en-AU" sz="1800" spc="-1" strike="noStrike">
                <a:latin typeface="Arial"/>
              </a:rPr>
              <a:t>a</a:t>
            </a:r>
            <a:r>
              <a:rPr b="0" lang="en-AU" sz="1800" spc="-1" strike="noStrike">
                <a:latin typeface="Arial"/>
              </a:rPr>
              <a:t>s</a:t>
            </a:r>
            <a:r>
              <a:rPr b="0" lang="en-AU" sz="1800" spc="-1" strike="noStrike">
                <a:latin typeface="Arial"/>
              </a:rPr>
              <a:t>k</a:t>
            </a:r>
            <a:r>
              <a:rPr b="0" lang="en-AU" sz="1800" spc="-1" strike="noStrike">
                <a:latin typeface="Arial"/>
              </a:rPr>
              <a:t>,</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d</a:t>
            </a:r>
            <a:r>
              <a:rPr b="0" lang="en-AU" sz="1800" spc="-1" strike="noStrike">
                <a:latin typeface="Arial"/>
              </a:rPr>
              <a:t> </a:t>
            </a:r>
            <a:r>
              <a:rPr b="0" lang="en-AU" sz="1800" spc="-1" strike="noStrike">
                <a:latin typeface="Arial"/>
              </a:rPr>
              <a:t>e</a:t>
            </a:r>
            <a:r>
              <a:rPr b="0" lang="en-AU" sz="1800" spc="-1" strike="noStrike">
                <a:latin typeface="Arial"/>
              </a:rPr>
              <a:t>s</a:t>
            </a:r>
            <a:r>
              <a:rPr b="0" lang="en-AU" sz="1800" spc="-1" strike="noStrike">
                <a:latin typeface="Arial"/>
              </a:rPr>
              <a:t>t</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t</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 </a:t>
            </a:r>
            <a:r>
              <a:rPr b="0" lang="en-AU" sz="1800" spc="-1" strike="noStrike">
                <a:latin typeface="Arial"/>
              </a:rPr>
              <a:t>a</a:t>
            </a:r>
            <a:r>
              <a:rPr b="0" lang="en-AU" sz="1800" spc="-1" strike="noStrike">
                <a:latin typeface="Arial"/>
              </a:rPr>
              <a:t>n</a:t>
            </a:r>
            <a:r>
              <a:rPr b="0" lang="en-AU" sz="1800" spc="-1" strike="noStrike">
                <a:latin typeface="Arial"/>
              </a:rPr>
              <a:t> </a:t>
            </a:r>
            <a:r>
              <a:rPr b="0" lang="en-AU" sz="1800" spc="-1" strike="noStrike">
                <a:latin typeface="Arial"/>
              </a:rPr>
              <a:t>o</a:t>
            </a:r>
            <a:r>
              <a:rPr b="0" lang="en-AU" sz="1800" spc="-1" strike="noStrike">
                <a:latin typeface="Arial"/>
              </a:rPr>
              <a:t>b</a:t>
            </a:r>
            <a:r>
              <a:rPr b="0" lang="en-AU" sz="1800" spc="-1" strike="noStrike">
                <a:latin typeface="Arial"/>
              </a:rPr>
              <a:t>j</a:t>
            </a:r>
            <a:r>
              <a:rPr b="0" lang="en-AU" sz="1800" spc="-1" strike="noStrike">
                <a:latin typeface="Arial"/>
              </a:rPr>
              <a:t>e</a:t>
            </a:r>
            <a:r>
              <a:rPr b="0" lang="en-AU" sz="1800" spc="-1" strike="noStrike">
                <a:latin typeface="Arial"/>
              </a:rPr>
              <a:t>c</a:t>
            </a:r>
            <a:r>
              <a:rPr b="0" lang="en-AU" sz="1800" spc="-1" strike="noStrike">
                <a:latin typeface="Arial"/>
              </a:rPr>
              <a:t>t</a:t>
            </a:r>
            <a:r>
              <a:rPr b="0" lang="en-AU" sz="1800" spc="-1" strike="noStrike">
                <a:latin typeface="Arial"/>
              </a:rPr>
              <a:t> </a:t>
            </a:r>
            <a:r>
              <a:rPr b="0" lang="en-AU" sz="1800" spc="-1" strike="noStrike">
                <a:latin typeface="Arial"/>
              </a:rPr>
              <a:t>p</a:t>
            </a:r>
            <a:r>
              <a:rPr b="0" lang="en-AU" sz="1800" spc="-1" strike="noStrike">
                <a:latin typeface="Arial"/>
              </a:rPr>
              <a:t>o</a:t>
            </a:r>
            <a:r>
              <a:rPr b="0" lang="en-AU" sz="1800" spc="-1" strike="noStrike">
                <a:latin typeface="Arial"/>
              </a:rPr>
              <a:t>s</a:t>
            </a:r>
            <a:r>
              <a:rPr b="0" lang="en-AU" sz="1800" spc="-1" strike="noStrike">
                <a:latin typeface="Arial"/>
              </a:rPr>
              <a:t>e</a:t>
            </a:r>
            <a:r>
              <a:rPr b="0" lang="en-AU" sz="1800" spc="-1" strike="noStrike">
                <a:latin typeface="Arial"/>
              </a:rPr>
              <a:t>,</a:t>
            </a:r>
            <a:r>
              <a:rPr b="0" lang="en-AU" sz="1800" spc="-1" strike="noStrike">
                <a:latin typeface="Arial"/>
              </a:rPr>
              <a:t> </a:t>
            </a:r>
            <a:r>
              <a:rPr b="0" lang="en-AU" sz="1800" spc="-1" strike="noStrike">
                <a:latin typeface="Arial"/>
              </a:rPr>
              <a:t>b</a:t>
            </a:r>
            <a:r>
              <a:rPr b="0" lang="en-AU" sz="1800" spc="-1" strike="noStrike">
                <a:latin typeface="Arial"/>
              </a:rPr>
              <a:t>o</a:t>
            </a:r>
            <a:r>
              <a:rPr b="0" lang="en-AU" sz="1800" spc="-1" strike="noStrike">
                <a:latin typeface="Arial"/>
              </a:rPr>
              <a:t>t</a:t>
            </a:r>
            <a:r>
              <a:rPr b="0" lang="en-AU" sz="1800" spc="-1" strike="noStrike">
                <a:latin typeface="Arial"/>
              </a:rPr>
              <a:t>h</a:t>
            </a:r>
            <a:r>
              <a:rPr b="0" lang="en-AU" sz="1800" spc="-1" strike="noStrike">
                <a:latin typeface="Arial"/>
              </a:rPr>
              <a:t> </a:t>
            </a:r>
            <a:r>
              <a:rPr b="0" lang="en-AU" sz="1800" spc="-1" strike="noStrike">
                <a:latin typeface="Arial"/>
              </a:rPr>
              <a:t>g</a:t>
            </a:r>
            <a:r>
              <a:rPr b="0" lang="en-AU" sz="1800" spc="-1" strike="noStrike">
                <a:latin typeface="Arial"/>
              </a:rPr>
              <a:t>i</a:t>
            </a:r>
            <a:r>
              <a:rPr b="0" lang="en-AU" sz="1800" spc="-1" strike="noStrike">
                <a:latin typeface="Arial"/>
              </a:rPr>
              <a:t>v</a:t>
            </a:r>
            <a:r>
              <a:rPr b="0" lang="en-AU" sz="1800" spc="-1" strike="noStrike">
                <a:latin typeface="Arial"/>
              </a:rPr>
              <a:t>e</a:t>
            </a:r>
            <a:r>
              <a:rPr b="0" lang="en-AU" sz="1800" spc="-1" strike="noStrike">
                <a:latin typeface="Arial"/>
              </a:rPr>
              <a:t>n</a:t>
            </a:r>
            <a:r>
              <a:rPr b="0" lang="en-AU" sz="1800" spc="-1" strike="noStrike">
                <a:latin typeface="Arial"/>
              </a:rPr>
              <a:t> </a:t>
            </a:r>
            <a:r>
              <a:rPr b="0" lang="en-AU" sz="1800" spc="-1" strike="noStrike">
                <a:latin typeface="Arial"/>
              </a:rPr>
              <a:t>a</a:t>
            </a:r>
            <a:r>
              <a:rPr b="0" lang="en-AU" sz="1800" spc="-1" strike="noStrike">
                <a:latin typeface="Arial"/>
              </a:rPr>
              <a:t>s</a:t>
            </a:r>
            <a:r>
              <a:rPr b="0" lang="en-AU" sz="1800" spc="-1" strike="noStrike">
                <a:latin typeface="Arial"/>
              </a:rPr>
              <a:t> </a:t>
            </a:r>
            <a:r>
              <a:rPr b="0" lang="en-AU" sz="1800" spc="-1" strike="noStrike">
                <a:latin typeface="Arial"/>
              </a:rPr>
              <a:t>i</a:t>
            </a:r>
            <a:r>
              <a:rPr b="0" lang="en-AU" sz="1800" spc="-1" strike="noStrike">
                <a:latin typeface="Arial"/>
              </a:rPr>
              <a:t>m</a:t>
            </a:r>
            <a:r>
              <a:rPr b="0" lang="en-AU" sz="1800" spc="-1" strike="noStrike">
                <a:latin typeface="Arial"/>
              </a:rPr>
              <a:t>a</a:t>
            </a:r>
            <a:r>
              <a:rPr b="0" lang="en-AU" sz="1800" spc="-1" strike="noStrike">
                <a:latin typeface="Arial"/>
              </a:rPr>
              <a:t>g</a:t>
            </a:r>
            <a:r>
              <a:rPr b="0" lang="en-AU" sz="1800" spc="-1" strike="noStrike">
                <a:latin typeface="Arial"/>
              </a:rPr>
              <a:t>e</a:t>
            </a:r>
            <a:r>
              <a:rPr b="0" lang="en-AU" sz="1800" spc="-1" strike="noStrike">
                <a:latin typeface="Arial"/>
              </a:rPr>
              <a:t> </a:t>
            </a:r>
            <a:r>
              <a:rPr b="0" lang="en-AU" sz="1800" spc="-1" strike="noStrike">
                <a:latin typeface="Arial"/>
              </a:rPr>
              <a:t>a</a:t>
            </a:r>
            <a:r>
              <a:rPr b="0" lang="en-AU" sz="1800" spc="-1" strike="noStrike">
                <a:latin typeface="Arial"/>
              </a:rPr>
              <a:t>s</a:t>
            </a:r>
            <a:r>
              <a:rPr b="0" lang="en-AU" sz="1800" spc="-1" strike="noStrike">
                <a:latin typeface="Arial"/>
              </a:rPr>
              <a:t> </a:t>
            </a:r>
            <a:r>
              <a:rPr b="0" lang="en-AU" sz="1800" spc="-1" strike="noStrike">
                <a:latin typeface="Arial"/>
              </a:rPr>
              <a:t>i</a:t>
            </a:r>
            <a:r>
              <a:rPr b="0" lang="en-AU" sz="1800" spc="-1" strike="noStrike">
                <a:latin typeface="Arial"/>
              </a:rPr>
              <a:t>n</a:t>
            </a:r>
            <a:r>
              <a:rPr b="0" lang="en-AU" sz="1800" spc="-1" strike="noStrike">
                <a:latin typeface="Arial"/>
              </a:rPr>
              <a:t>p</a:t>
            </a:r>
            <a:r>
              <a:rPr b="0" lang="en-AU" sz="1800" spc="-1" strike="noStrike">
                <a:latin typeface="Arial"/>
              </a:rPr>
              <a:t>u</a:t>
            </a:r>
            <a:r>
              <a:rPr b="0" lang="en-AU" sz="1800" spc="-1" strike="noStrike">
                <a:latin typeface="Arial"/>
              </a:rPr>
              <a:t>t</a:t>
            </a:r>
            <a:r>
              <a:rPr b="0" lang="en-AU" sz="1800" spc="-1" strike="noStrike">
                <a:latin typeface="Arial"/>
              </a:rPr>
              <a:t>.</a:t>
            </a:r>
            <a:endParaRPr b="0" lang="en-AU" sz="1800" spc="-1" strike="noStrike">
              <a:latin typeface="Arial"/>
            </a:endParaRPr>
          </a:p>
          <a:p>
            <a:endParaRPr b="0" lang="en-AU" sz="18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9" name="PlaceHolder 1"/>
          <p:cNvSpPr>
            <a:spLocks noGrp="1"/>
          </p:cNvSpPr>
          <p:nvPr>
            <p:ph type="sldImg"/>
          </p:nvPr>
        </p:nvSpPr>
        <p:spPr>
          <a:xfrm>
            <a:off x="216000" y="812520"/>
            <a:ext cx="7127280" cy="4008960"/>
          </a:xfrm>
          <a:prstGeom prst="rect">
            <a:avLst/>
          </a:prstGeom>
        </p:spPr>
      </p:sp>
      <p:sp>
        <p:nvSpPr>
          <p:cNvPr id="2830"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n</a:t>
            </a:r>
            <a:r>
              <a:rPr b="0" lang="en-AU" sz="2000" spc="-1" strike="noStrike">
                <a:latin typeface="Arial"/>
              </a:rPr>
              <a:t> </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o</a:t>
            </a:r>
            <a:r>
              <a:rPr b="0" lang="en-AU" sz="2000" spc="-1" strike="noStrike">
                <a:latin typeface="Arial"/>
              </a:rPr>
              <a:t>t</a:t>
            </a:r>
            <a:r>
              <a:rPr b="0" lang="en-AU" sz="2000" spc="-1" strike="noStrike">
                <a:latin typeface="Arial"/>
              </a:rPr>
              <a:t>i</a:t>
            </a:r>
            <a:r>
              <a:rPr b="0" lang="en-AU" sz="2000" spc="-1" strike="noStrike">
                <a:latin typeface="Arial"/>
              </a:rPr>
              <a:t>c</a:t>
            </a:r>
            <a:r>
              <a:rPr b="0" lang="en-AU" sz="2000" spc="-1" strike="noStrike">
                <a:latin typeface="Arial"/>
              </a:rPr>
              <a:t> </a:t>
            </a:r>
            <a:r>
              <a:rPr b="0" lang="en-AU" sz="2000" spc="-1" strike="noStrike">
                <a:latin typeface="Arial"/>
              </a:rPr>
              <a:t>v</a:t>
            </a:r>
            <a:r>
              <a:rPr b="0" lang="en-AU" sz="2000" spc="-1" strike="noStrike">
                <a:latin typeface="Arial"/>
              </a:rPr>
              <a:t>i</a:t>
            </a:r>
            <a:r>
              <a:rPr b="0" lang="en-AU" sz="2000" spc="-1" strike="noStrike">
                <a:latin typeface="Arial"/>
              </a:rPr>
              <a:t>s</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f</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a:t>
            </a:r>
            <a:r>
              <a:rPr b="0" lang="en-AU" sz="2000" spc="-1" strike="noStrike">
                <a:latin typeface="Arial"/>
              </a:rPr>
              <a:t> </a:t>
            </a:r>
            <a:r>
              <a:rPr b="0" lang="en-AU" sz="2000" spc="-1" strike="noStrike">
                <a:latin typeface="Arial"/>
              </a:rPr>
              <a:t>l</a:t>
            </a:r>
            <a:r>
              <a:rPr b="0" lang="en-AU" sz="2000" spc="-1" strike="noStrike">
                <a:latin typeface="Arial"/>
              </a:rPr>
              <a:t>e</a:t>
            </a:r>
            <a:r>
              <a:rPr b="0" lang="en-AU" sz="2000" spc="-1" strike="noStrike">
                <a:latin typeface="Arial"/>
              </a:rPr>
              <a:t>a</a:t>
            </a:r>
            <a:r>
              <a:rPr b="0" lang="en-AU" sz="2000" spc="-1" strike="noStrike">
                <a:latin typeface="Arial"/>
              </a:rPr>
              <a:t>r</a:t>
            </a:r>
            <a:r>
              <a:rPr b="0" lang="en-AU" sz="2000" spc="-1" strike="noStrike">
                <a:latin typeface="Arial"/>
              </a:rPr>
              <a:t>n</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a:t>
            </a:r>
            <a:r>
              <a:rPr b="0" lang="en-AU" sz="2000" spc="-1" strike="noStrike">
                <a:latin typeface="Arial"/>
              </a:rPr>
              <a:t> </a:t>
            </a:r>
            <a:r>
              <a:rPr b="0" lang="en-AU" sz="2000" spc="-1" strike="noStrike">
                <a:latin typeface="Arial"/>
              </a:rPr>
              <a:t>o</a:t>
            </a:r>
            <a:r>
              <a:rPr b="0" lang="en-AU" sz="2000" spc="-1" strike="noStrike">
                <a:latin typeface="Arial"/>
              </a:rPr>
              <a:t>n</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l</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i</a:t>
            </a:r>
            <a:r>
              <a:rPr b="0" lang="en-AU" sz="2000" spc="-1" strike="noStrike">
                <a:latin typeface="Arial"/>
              </a:rPr>
              <a:t>n</a:t>
            </a:r>
            <a:r>
              <a:rPr b="0" lang="en-AU" sz="2000" spc="-1" strike="noStrike">
                <a:latin typeface="Arial"/>
              </a:rPr>
              <a:t>g</a:t>
            </a:r>
            <a:endParaRPr b="0" lang="en-AU" sz="2000" spc="-1" strike="noStrike">
              <a:latin typeface="Arial"/>
            </a:endParaRPr>
          </a:p>
          <a:p>
            <a:endParaRPr b="0" lang="en-AU" sz="2000" spc="-1" strike="noStrike">
              <a:latin typeface="Arial"/>
            </a:endParaRPr>
          </a:p>
          <a:p>
            <a:r>
              <a:rPr b="0" lang="en-AU" sz="2000" spc="-1" strike="noStrike">
                <a:latin typeface="Arial"/>
              </a:rPr>
              <a:t>W</a:t>
            </a:r>
            <a:r>
              <a:rPr b="0" lang="en-AU" sz="2000" spc="-1" strike="noStrike">
                <a:latin typeface="Arial"/>
              </a:rPr>
              <a:t>e</a:t>
            </a:r>
            <a:r>
              <a:rPr b="0" lang="en-AU" sz="2000" spc="-1" strike="noStrike">
                <a:latin typeface="Arial"/>
              </a:rPr>
              <a:t> </a:t>
            </a:r>
            <a:r>
              <a:rPr b="0" lang="en-AU" sz="2000" spc="-1" strike="noStrike">
                <a:latin typeface="Arial"/>
              </a:rPr>
              <a:t>w</a:t>
            </a:r>
            <a:r>
              <a:rPr b="0" lang="en-AU" sz="2000" spc="-1" strike="noStrike">
                <a:latin typeface="Arial"/>
              </a:rPr>
              <a:t>a</a:t>
            </a:r>
            <a:r>
              <a:rPr b="0" lang="en-AU" sz="2000" spc="-1" strike="noStrike">
                <a:latin typeface="Arial"/>
              </a:rPr>
              <a:t>n</a:t>
            </a:r>
            <a:r>
              <a:rPr b="0" lang="en-AU" sz="2000" spc="-1" strike="noStrike">
                <a:latin typeface="Arial"/>
              </a:rPr>
              <a:t>t</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t</a:t>
            </a:r>
            <a:r>
              <a:rPr b="0" lang="en-AU" sz="2000" spc="-1" strike="noStrike">
                <a:latin typeface="Arial"/>
              </a:rPr>
              <a:t>e</a:t>
            </a:r>
            <a:r>
              <a:rPr b="0" lang="en-AU" sz="2000" spc="-1" strike="noStrike">
                <a:latin typeface="Arial"/>
              </a:rPr>
              <a:t>c</a:t>
            </a:r>
            <a:r>
              <a:rPr b="0" lang="en-AU" sz="2000" spc="-1" strike="noStrike">
                <a:latin typeface="Arial"/>
              </a:rPr>
              <a:t>h</a:t>
            </a:r>
            <a:r>
              <a:rPr b="0" lang="en-AU" sz="2000" spc="-1" strike="noStrike">
                <a:latin typeface="Arial"/>
              </a:rPr>
              <a:t>n</a:t>
            </a:r>
            <a:r>
              <a:rPr b="0" lang="en-AU" sz="2000" spc="-1" strike="noStrike">
                <a:latin typeface="Arial"/>
              </a:rPr>
              <a:t>i</a:t>
            </a:r>
            <a:r>
              <a:rPr b="0" lang="en-AU" sz="2000" spc="-1" strike="noStrike">
                <a:latin typeface="Arial"/>
              </a:rPr>
              <a:t>q</a:t>
            </a:r>
            <a:r>
              <a:rPr b="0" lang="en-AU" sz="2000" spc="-1" strike="noStrike">
                <a:latin typeface="Arial"/>
              </a:rPr>
              <a:t>u</a:t>
            </a:r>
            <a:r>
              <a:rPr b="0" lang="en-AU" sz="2000" spc="-1" strike="noStrike">
                <a:latin typeface="Arial"/>
              </a:rPr>
              <a:t>e</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m</a:t>
            </a:r>
            <a:r>
              <a:rPr b="0" lang="en-AU" sz="2000" spc="-1" strike="noStrike">
                <a:latin typeface="Arial"/>
              </a:rPr>
              <a:t>b</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d</a:t>
            </a:r>
            <a:r>
              <a:rPr b="0" lang="en-AU" sz="2000" spc="-1" strike="noStrike">
                <a:latin typeface="Arial"/>
              </a:rPr>
              <a:t>a</a:t>
            </a:r>
            <a:r>
              <a:rPr b="0" lang="en-AU" sz="2000" spc="-1" strike="noStrike">
                <a:latin typeface="Arial"/>
              </a:rPr>
              <a:t>t</a:t>
            </a:r>
            <a:r>
              <a:rPr b="0" lang="en-AU" sz="2000" spc="-1" strike="noStrike">
                <a:latin typeface="Arial"/>
              </a:rPr>
              <a:t>a</a:t>
            </a:r>
            <a:r>
              <a:rPr b="0" lang="en-AU" sz="2000" spc="-1" strike="noStrike">
                <a:latin typeface="Arial"/>
              </a:rPr>
              <a:t>-</a:t>
            </a:r>
            <a:r>
              <a:rPr b="0" lang="en-AU" sz="2000" spc="-1" strike="noStrike">
                <a:latin typeface="Arial"/>
              </a:rPr>
              <a:t>d</a:t>
            </a:r>
            <a:r>
              <a:rPr b="0" lang="en-AU" sz="2000" spc="-1" strike="noStrike">
                <a:latin typeface="Arial"/>
              </a:rPr>
              <a:t>r</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d</a:t>
            </a:r>
            <a:r>
              <a:rPr b="0" lang="en-AU" sz="2000" spc="-1" strike="noStrike">
                <a:latin typeface="Arial"/>
              </a:rPr>
              <a:t>v</a:t>
            </a:r>
            <a:r>
              <a:rPr b="0" lang="en-AU" sz="2000" spc="-1" strike="noStrike">
                <a:latin typeface="Arial"/>
              </a:rPr>
              <a:t>a</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d</a:t>
            </a:r>
            <a:r>
              <a:rPr b="0" lang="en-AU" sz="2000" spc="-1" strike="noStrike">
                <a:latin typeface="Arial"/>
              </a:rPr>
              <a:t>e</a:t>
            </a:r>
            <a:r>
              <a:rPr b="0" lang="en-AU" sz="2000" spc="-1" strike="noStrike">
                <a:latin typeface="Arial"/>
              </a:rPr>
              <a:t>e</a:t>
            </a:r>
            <a:r>
              <a:rPr b="0" lang="en-AU" sz="2000" spc="-1" strike="noStrike">
                <a:latin typeface="Arial"/>
              </a:rPr>
              <a:t>p</a:t>
            </a:r>
            <a:r>
              <a:rPr b="0" lang="en-AU" sz="2000" spc="-1" strike="noStrike">
                <a:latin typeface="Arial"/>
              </a:rPr>
              <a:t> </a:t>
            </a:r>
            <a:r>
              <a:rPr b="0" lang="en-AU" sz="2000" spc="-1" strike="noStrike">
                <a:latin typeface="Arial"/>
              </a:rPr>
              <a:t>l</a:t>
            </a:r>
            <a:r>
              <a:rPr b="0" lang="en-AU" sz="2000" spc="-1" strike="noStrike">
                <a:latin typeface="Arial"/>
              </a:rPr>
              <a:t>e</a:t>
            </a:r>
            <a:r>
              <a:rPr b="0" lang="en-AU" sz="2000" spc="-1" strike="noStrike">
                <a:latin typeface="Arial"/>
              </a:rPr>
              <a:t>a</a:t>
            </a:r>
            <a:r>
              <a:rPr b="0" lang="en-AU" sz="2000" spc="-1" strike="noStrike">
                <a:latin typeface="Arial"/>
              </a:rPr>
              <a:t>r</a:t>
            </a:r>
            <a:r>
              <a:rPr b="0" lang="en-AU" sz="2000" spc="-1" strike="noStrike">
                <a:latin typeface="Arial"/>
              </a:rPr>
              <a:t>n</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w</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e</a:t>
            </a:r>
            <a:r>
              <a:rPr b="0" lang="en-AU" sz="2000" spc="-1" strike="noStrike">
                <a:latin typeface="Arial"/>
              </a:rPr>
              <a:t> </a:t>
            </a:r>
            <a:r>
              <a:rPr b="0" lang="en-AU" sz="2000" spc="-1" strike="noStrike">
                <a:latin typeface="Arial"/>
              </a:rPr>
              <a:t>k</a:t>
            </a:r>
            <a:r>
              <a:rPr b="0" lang="en-AU" sz="2000" spc="-1" strike="noStrike">
                <a:latin typeface="Arial"/>
              </a:rPr>
              <a:t>n</a:t>
            </a:r>
            <a:r>
              <a:rPr b="0" lang="en-AU" sz="2000" spc="-1" strike="noStrike">
                <a:latin typeface="Arial"/>
              </a:rPr>
              <a:t>o</a:t>
            </a:r>
            <a:r>
              <a:rPr b="0" lang="en-AU" sz="2000" spc="-1" strike="noStrike">
                <a:latin typeface="Arial"/>
              </a:rPr>
              <a:t>w</a:t>
            </a:r>
            <a:r>
              <a:rPr b="0" lang="en-AU" sz="2000" spc="-1" strike="noStrike">
                <a:latin typeface="Arial"/>
              </a:rPr>
              <a:t>l</a:t>
            </a:r>
            <a:r>
              <a:rPr b="0" lang="en-AU" sz="2000" spc="-1" strike="noStrike">
                <a:latin typeface="Arial"/>
              </a:rPr>
              <a:t>e</a:t>
            </a:r>
            <a:r>
              <a:rPr b="0" lang="en-AU" sz="2000" spc="-1" strike="noStrike">
                <a:latin typeface="Arial"/>
              </a:rPr>
              <a:t>d</a:t>
            </a:r>
            <a:r>
              <a:rPr b="0" lang="en-AU" sz="2000" spc="-1" strike="noStrike">
                <a:latin typeface="Arial"/>
              </a:rPr>
              <a:t>g</a:t>
            </a:r>
            <a:r>
              <a:rPr b="0" lang="en-AU" sz="2000" spc="-1" strike="noStrike">
                <a:latin typeface="Arial"/>
              </a:rPr>
              <a:t>e</a:t>
            </a:r>
            <a:r>
              <a:rPr b="0" lang="en-AU" sz="2000" spc="-1" strike="noStrike">
                <a:latin typeface="Arial"/>
              </a:rPr>
              <a:t>-</a:t>
            </a:r>
            <a:r>
              <a:rPr b="0" lang="en-AU" sz="2000" spc="-1" strike="noStrike">
                <a:latin typeface="Arial"/>
              </a:rPr>
              <a:t>d</a:t>
            </a:r>
            <a:r>
              <a:rPr b="0" lang="en-AU" sz="2000" spc="-1" strike="noStrike">
                <a:latin typeface="Arial"/>
              </a:rPr>
              <a:t>r</a:t>
            </a:r>
            <a:r>
              <a:rPr b="0" lang="en-AU" sz="2000" spc="-1" strike="noStrike">
                <a:latin typeface="Arial"/>
              </a:rPr>
              <a:t>i</a:t>
            </a:r>
            <a:r>
              <a:rPr b="0" lang="en-AU" sz="2000" spc="-1" strike="noStrike">
                <a:latin typeface="Arial"/>
              </a:rPr>
              <a:t>v</a:t>
            </a:r>
            <a:r>
              <a:rPr b="0" lang="en-AU" sz="2000" spc="-1" strike="noStrike">
                <a:latin typeface="Arial"/>
              </a:rPr>
              <a:t>e</a:t>
            </a:r>
            <a:r>
              <a:rPr b="0" lang="en-AU" sz="2000" spc="-1" strike="noStrike">
                <a:latin typeface="Arial"/>
              </a:rPr>
              <a:t>n</a:t>
            </a:r>
            <a:r>
              <a:rPr b="0" lang="en-AU" sz="2000" spc="-1" strike="noStrike">
                <a:latin typeface="Arial"/>
              </a:rPr>
              <a:t> </a:t>
            </a:r>
            <a:r>
              <a:rPr b="0" lang="en-AU" sz="2000" spc="-1" strike="noStrike">
                <a:latin typeface="Arial"/>
              </a:rPr>
              <a:t>a</a:t>
            </a:r>
            <a:r>
              <a:rPr b="0" lang="en-AU" sz="2000" spc="-1" strike="noStrike">
                <a:latin typeface="Arial"/>
              </a:rPr>
              <a:t>d</a:t>
            </a:r>
            <a:r>
              <a:rPr b="0" lang="en-AU" sz="2000" spc="-1" strike="noStrike">
                <a:latin typeface="Arial"/>
              </a:rPr>
              <a:t>v</a:t>
            </a:r>
            <a:r>
              <a:rPr b="0" lang="en-AU" sz="2000" spc="-1" strike="noStrike">
                <a:latin typeface="Arial"/>
              </a:rPr>
              <a:t>a</a:t>
            </a:r>
            <a:r>
              <a:rPr b="0" lang="en-AU" sz="2000" spc="-1" strike="noStrike">
                <a:latin typeface="Arial"/>
              </a:rPr>
              <a:t>n</a:t>
            </a:r>
            <a:r>
              <a:rPr b="0" lang="en-AU" sz="2000" spc="-1" strike="noStrike">
                <a:latin typeface="Arial"/>
              </a:rPr>
              <a:t>t</a:t>
            </a:r>
            <a:r>
              <a:rPr b="0" lang="en-AU" sz="2000" spc="-1" strike="noStrike">
                <a:latin typeface="Arial"/>
              </a:rPr>
              <a:t>a</a:t>
            </a:r>
            <a:r>
              <a:rPr b="0" lang="en-AU" sz="2000" spc="-1" strike="noStrike">
                <a:latin typeface="Arial"/>
              </a:rPr>
              <a:t>g</a:t>
            </a:r>
            <a:r>
              <a:rPr b="0" lang="en-AU" sz="2000" spc="-1" strike="noStrike">
                <a:latin typeface="Arial"/>
              </a:rPr>
              <a:t>e</a:t>
            </a:r>
            <a:r>
              <a:rPr b="0" lang="en-AU" sz="2000" spc="-1" strike="noStrike">
                <a:latin typeface="Arial"/>
              </a:rPr>
              <a:t>s</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 </a:t>
            </a:r>
            <a:r>
              <a:rPr b="0" lang="en-AU" sz="2000" spc="-1" strike="noStrike">
                <a:latin typeface="Arial"/>
              </a:rPr>
              <a:t>f</a:t>
            </a:r>
            <a:r>
              <a:rPr b="0" lang="en-AU" sz="2000" spc="-1" strike="noStrike">
                <a:latin typeface="Arial"/>
              </a:rPr>
              <a:t>i</a:t>
            </a:r>
            <a:r>
              <a:rPr b="0" lang="en-AU" sz="2000" spc="-1" strike="noStrike">
                <a:latin typeface="Arial"/>
              </a:rPr>
              <a:t>l</a:t>
            </a:r>
            <a:r>
              <a:rPr b="0" lang="en-AU" sz="2000" spc="-1" strike="noStrike">
                <a:latin typeface="Arial"/>
              </a:rPr>
              <a:t>t</a:t>
            </a:r>
            <a:r>
              <a:rPr b="0" lang="en-AU" sz="2000" spc="-1" strike="noStrike">
                <a:latin typeface="Arial"/>
              </a:rPr>
              <a:t>e</a:t>
            </a:r>
            <a:r>
              <a:rPr b="0" lang="en-AU" sz="2000" spc="-1" strike="noStrike">
                <a:latin typeface="Arial"/>
              </a:rPr>
              <a:t>r</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a:t>
            </a:r>
            <a:r>
              <a:rPr b="0" lang="en-AU" sz="2000" spc="-1" strike="noStrike">
                <a:latin typeface="Arial"/>
              </a:rPr>
              <a:t>o</a:t>
            </a:r>
            <a:r>
              <a:rPr b="0" lang="en-AU" sz="2000" spc="-1" strike="noStrike">
                <a:latin typeface="Arial"/>
              </a:rPr>
              <a:t>b</a:t>
            </a:r>
            <a:r>
              <a:rPr b="0" lang="en-AU" sz="2000" spc="-1" strike="noStrike">
                <a:latin typeface="Arial"/>
              </a:rPr>
              <a:t>s</a:t>
            </a:r>
            <a:r>
              <a:rPr b="0" lang="en-AU" sz="2000" spc="-1" strike="noStrike">
                <a:latin typeface="Arial"/>
              </a:rPr>
              <a:t>e</a:t>
            </a:r>
            <a:r>
              <a:rPr b="0" lang="en-AU" sz="2000" spc="-1" strike="noStrike">
                <a:latin typeface="Arial"/>
              </a:rPr>
              <a:t>r</a:t>
            </a:r>
            <a:r>
              <a:rPr b="0" lang="en-AU" sz="2000" spc="-1" strike="noStrike">
                <a:latin typeface="Arial"/>
              </a:rPr>
              <a:t>v</a:t>
            </a:r>
            <a:r>
              <a:rPr b="0" lang="en-AU" sz="2000" spc="-1" strike="noStrike">
                <a:latin typeface="Arial"/>
              </a:rPr>
              <a:t>i</a:t>
            </a:r>
            <a:r>
              <a:rPr b="0" lang="en-AU" sz="2000" spc="-1" strike="noStrike">
                <a:latin typeface="Arial"/>
              </a:rPr>
              <a:t>n</a:t>
            </a:r>
            <a:r>
              <a:rPr b="0" lang="en-AU" sz="2000" spc="-1" strike="noStrike">
                <a:latin typeface="Arial"/>
              </a:rPr>
              <a:t>g</a:t>
            </a:r>
            <a:r>
              <a:rPr b="0" lang="en-AU" sz="2000" spc="-1" strike="noStrike">
                <a:latin typeface="Arial"/>
              </a:rPr>
              <a:t> </a:t>
            </a:r>
            <a:r>
              <a:rPr b="0" lang="en-AU" sz="2000" spc="-1" strike="noStrike">
                <a:latin typeface="Arial"/>
              </a:rPr>
              <a:t>a</a:t>
            </a:r>
            <a:r>
              <a:rPr b="0" lang="en-AU" sz="2000" spc="-1" strike="noStrike">
                <a:latin typeface="Arial"/>
              </a:rPr>
              <a:t>l</a:t>
            </a:r>
            <a:r>
              <a:rPr b="0" lang="en-AU" sz="2000" spc="-1" strike="noStrike">
                <a:latin typeface="Arial"/>
              </a:rPr>
              <a:t>g</a:t>
            </a:r>
            <a:r>
              <a:rPr b="0" lang="en-AU" sz="2000" spc="-1" strike="noStrike">
                <a:latin typeface="Arial"/>
              </a:rPr>
              <a:t>o</a:t>
            </a:r>
            <a:r>
              <a:rPr b="0" lang="en-AU" sz="2000" spc="-1" strike="noStrike">
                <a:latin typeface="Arial"/>
              </a:rPr>
              <a:t>r</a:t>
            </a:r>
            <a:r>
              <a:rPr b="0" lang="en-AU" sz="2000" spc="-1" strike="noStrike">
                <a:latin typeface="Arial"/>
              </a:rPr>
              <a:t>i</a:t>
            </a:r>
            <a:r>
              <a:rPr b="0" lang="en-AU" sz="2000" spc="-1" strike="noStrike">
                <a:latin typeface="Arial"/>
              </a:rPr>
              <a:t>t</a:t>
            </a:r>
            <a:r>
              <a:rPr b="0" lang="en-AU" sz="2000" spc="-1" strike="noStrike">
                <a:latin typeface="Arial"/>
              </a:rPr>
              <a:t>h</a:t>
            </a:r>
            <a:r>
              <a:rPr b="0" lang="en-AU" sz="2000" spc="-1" strike="noStrike">
                <a:latin typeface="Arial"/>
              </a:rPr>
              <a:t>m</a:t>
            </a:r>
            <a:r>
              <a:rPr b="0" lang="en-AU" sz="2000" spc="-1" strike="noStrike">
                <a:latin typeface="Arial"/>
              </a:rPr>
              <a:t>s</a:t>
            </a:r>
            <a:endParaRPr b="0" lang="en-AU" sz="2000" spc="-1" strike="noStrike">
              <a:latin typeface="Arial"/>
            </a:endParaRPr>
          </a:p>
          <a:p>
            <a:endParaRPr b="0" lang="en-AU" sz="2000" spc="-1" strike="noStrike">
              <a:latin typeface="Arial"/>
            </a:endParaRPr>
          </a:p>
          <a:p>
            <a:r>
              <a:rPr b="0" lang="en-AU" sz="2000" spc="-1" strike="noStrike">
                <a:latin typeface="Arial"/>
              </a:rPr>
              <a:t>T</a:t>
            </a:r>
            <a:r>
              <a:rPr b="0" lang="en-AU" sz="2000" spc="-1" strike="noStrike">
                <a:latin typeface="Arial"/>
              </a:rPr>
              <a:t>h</a:t>
            </a:r>
            <a:r>
              <a:rPr b="0" lang="en-AU" sz="2000" spc="-1" strike="noStrike">
                <a:latin typeface="Arial"/>
              </a:rPr>
              <a:t>i</a:t>
            </a:r>
            <a:r>
              <a:rPr b="0" lang="en-AU" sz="2000" spc="-1" strike="noStrike">
                <a:latin typeface="Arial"/>
              </a:rPr>
              <a:t>s</a:t>
            </a:r>
            <a:r>
              <a:rPr b="0" lang="en-AU" sz="2000" spc="-1" strike="noStrike">
                <a:latin typeface="Arial"/>
              </a:rPr>
              <a:t> </a:t>
            </a:r>
            <a:r>
              <a:rPr b="0" lang="en-AU" sz="2000" spc="-1" strike="noStrike">
                <a:latin typeface="Arial"/>
              </a:rPr>
              <a:t>t</a:t>
            </a:r>
            <a:r>
              <a:rPr b="0" lang="en-AU" sz="2000" spc="-1" strike="noStrike">
                <a:latin typeface="Arial"/>
              </a:rPr>
              <a:t>e</a:t>
            </a:r>
            <a:r>
              <a:rPr b="0" lang="en-AU" sz="2000" spc="-1" strike="noStrike">
                <a:latin typeface="Arial"/>
              </a:rPr>
              <a:t>c</a:t>
            </a:r>
            <a:r>
              <a:rPr b="0" lang="en-AU" sz="2000" spc="-1" strike="noStrike">
                <a:latin typeface="Arial"/>
              </a:rPr>
              <a:t>h</a:t>
            </a:r>
            <a:r>
              <a:rPr b="0" lang="en-AU" sz="2000" spc="-1" strike="noStrike">
                <a:latin typeface="Arial"/>
              </a:rPr>
              <a:t>n</a:t>
            </a:r>
            <a:r>
              <a:rPr b="0" lang="en-AU" sz="2000" spc="-1" strike="noStrike">
                <a:latin typeface="Arial"/>
              </a:rPr>
              <a:t>i</a:t>
            </a:r>
            <a:r>
              <a:rPr b="0" lang="en-AU" sz="2000" spc="-1" strike="noStrike">
                <a:latin typeface="Arial"/>
              </a:rPr>
              <a:t>q</a:t>
            </a:r>
            <a:r>
              <a:rPr b="0" lang="en-AU" sz="2000" spc="-1" strike="noStrike">
                <a:latin typeface="Arial"/>
              </a:rPr>
              <a:t>u</a:t>
            </a:r>
            <a:r>
              <a:rPr b="0" lang="en-AU" sz="2000" spc="-1" strike="noStrike">
                <a:latin typeface="Arial"/>
              </a:rPr>
              <a:t>e</a:t>
            </a:r>
            <a:r>
              <a:rPr b="0" lang="en-AU" sz="2000" spc="-1" strike="noStrike">
                <a:latin typeface="Arial"/>
              </a:rPr>
              <a:t> </a:t>
            </a:r>
            <a:r>
              <a:rPr b="0" lang="en-AU" sz="2000" spc="-1" strike="noStrike">
                <a:latin typeface="Arial"/>
              </a:rPr>
              <a:t>w</a:t>
            </a:r>
            <a:r>
              <a:rPr b="0" lang="en-AU" sz="2000" spc="-1" strike="noStrike">
                <a:latin typeface="Arial"/>
              </a:rPr>
              <a:t>o</a:t>
            </a:r>
            <a:r>
              <a:rPr b="0" lang="en-AU" sz="2000" spc="-1" strike="noStrike">
                <a:latin typeface="Arial"/>
              </a:rPr>
              <a:t>u</a:t>
            </a:r>
            <a:r>
              <a:rPr b="0" lang="en-AU" sz="2000" spc="-1" strike="noStrike">
                <a:latin typeface="Arial"/>
              </a:rPr>
              <a:t>l</a:t>
            </a:r>
            <a:r>
              <a:rPr b="0" lang="en-AU" sz="2000" spc="-1" strike="noStrike">
                <a:latin typeface="Arial"/>
              </a:rPr>
              <a:t>d</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 </a:t>
            </a:r>
            <a:r>
              <a:rPr b="0" lang="en-AU" sz="2000" spc="-1" strike="noStrike">
                <a:latin typeface="Arial"/>
              </a:rPr>
              <a:t>g</a:t>
            </a:r>
            <a:r>
              <a:rPr b="0" lang="en-AU" sz="2000" spc="-1" strike="noStrike">
                <a:latin typeface="Arial"/>
              </a:rPr>
              <a:t>e</a:t>
            </a:r>
            <a:r>
              <a:rPr b="0" lang="en-AU" sz="2000" spc="-1" strike="noStrike">
                <a:latin typeface="Arial"/>
              </a:rPr>
              <a:t>n</a:t>
            </a:r>
            <a:r>
              <a:rPr b="0" lang="en-AU" sz="2000" spc="-1" strike="noStrike">
                <a:latin typeface="Arial"/>
              </a:rPr>
              <a:t>e</a:t>
            </a:r>
            <a:r>
              <a:rPr b="0" lang="en-AU" sz="2000" spc="-1" strike="noStrike">
                <a:latin typeface="Arial"/>
              </a:rPr>
              <a:t>r</a:t>
            </a:r>
            <a:r>
              <a:rPr b="0" lang="en-AU" sz="2000" spc="-1" strike="noStrike">
                <a:latin typeface="Arial"/>
              </a:rPr>
              <a:t>a</a:t>
            </a:r>
            <a:r>
              <a:rPr b="0" lang="en-AU" sz="2000" spc="-1" strike="noStrike">
                <a:latin typeface="Arial"/>
              </a:rPr>
              <a:t>l</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a</a:t>
            </a:r>
            <a:r>
              <a:rPr b="0" lang="en-AU" sz="2000" spc="-1" strike="noStrike">
                <a:latin typeface="Arial"/>
              </a:rPr>
              <a:t>c</a:t>
            </a:r>
            <a:r>
              <a:rPr b="0" lang="en-AU" sz="2000" spc="-1" strike="noStrike">
                <a:latin typeface="Arial"/>
              </a:rPr>
              <a:t>h</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s</a:t>
            </a:r>
            <a:r>
              <a:rPr b="0" lang="en-AU" sz="2000" spc="-1" strike="noStrike">
                <a:latin typeface="Arial"/>
              </a:rPr>
              <a:t>t</a:t>
            </a:r>
            <a:r>
              <a:rPr b="0" lang="en-AU" sz="2000" spc="-1" strike="noStrike">
                <a:latin typeface="Arial"/>
              </a:rPr>
              <a:t>a</a:t>
            </a:r>
            <a:r>
              <a:rPr b="0" lang="en-AU" sz="2000" spc="-1" strike="noStrike">
                <a:latin typeface="Arial"/>
              </a:rPr>
              <a:t>t</a:t>
            </a:r>
            <a:r>
              <a:rPr b="0" lang="en-AU" sz="2000" spc="-1" strike="noStrike">
                <a:latin typeface="Arial"/>
              </a:rPr>
              <a:t>e</a:t>
            </a:r>
            <a:r>
              <a:rPr b="0" lang="en-AU" sz="2000" spc="-1" strike="noStrike">
                <a:latin typeface="Arial"/>
              </a:rPr>
              <a:t> </a:t>
            </a:r>
            <a:r>
              <a:rPr b="0" lang="en-AU" sz="2000" spc="-1" strike="noStrike">
                <a:latin typeface="Arial"/>
              </a:rPr>
              <a:t>e</a:t>
            </a:r>
            <a:r>
              <a:rPr b="0" lang="en-AU" sz="2000" spc="-1" strike="noStrike">
                <a:latin typeface="Arial"/>
              </a:rPr>
              <a:t>s</a:t>
            </a:r>
            <a:r>
              <a:rPr b="0" lang="en-AU" sz="2000" spc="-1" strike="noStrike">
                <a:latin typeface="Arial"/>
              </a:rPr>
              <a:t>t</a:t>
            </a:r>
            <a:r>
              <a:rPr b="0" lang="en-AU" sz="2000" spc="-1" strike="noStrike">
                <a:latin typeface="Arial"/>
              </a:rPr>
              <a:t>i</a:t>
            </a:r>
            <a:r>
              <a:rPr b="0" lang="en-AU" sz="2000" spc="-1" strike="noStrike">
                <a:latin typeface="Arial"/>
              </a:rPr>
              <a:t>m</a:t>
            </a:r>
            <a:r>
              <a:rPr b="0" lang="en-AU" sz="2000" spc="-1" strike="noStrike">
                <a:latin typeface="Arial"/>
              </a:rPr>
              <a:t>a</a:t>
            </a:r>
            <a:r>
              <a:rPr b="0" lang="en-AU" sz="2000" spc="-1" strike="noStrike">
                <a:latin typeface="Arial"/>
              </a:rPr>
              <a:t>t</a:t>
            </a:r>
            <a:r>
              <a:rPr b="0" lang="en-AU" sz="2000" spc="-1" strike="noStrike">
                <a:latin typeface="Arial"/>
              </a:rPr>
              <a:t>i</a:t>
            </a:r>
            <a:r>
              <a:rPr b="0" lang="en-AU" sz="2000" spc="-1" strike="noStrike">
                <a:latin typeface="Arial"/>
              </a:rPr>
              <a:t>o</a:t>
            </a:r>
            <a:r>
              <a:rPr b="0" lang="en-AU" sz="2000" spc="-1" strike="noStrike">
                <a:latin typeface="Arial"/>
              </a:rPr>
              <a:t>n</a:t>
            </a:r>
            <a:r>
              <a:rPr b="0" lang="en-AU" sz="2000" spc="-1" strike="noStrike">
                <a:latin typeface="Arial"/>
              </a:rPr>
              <a:t> </a:t>
            </a:r>
            <a:r>
              <a:rPr b="0" lang="en-AU" sz="2000" spc="-1" strike="noStrike">
                <a:latin typeface="Arial"/>
              </a:rPr>
              <a:t>t</a:t>
            </a:r>
            <a:r>
              <a:rPr b="0" lang="en-AU" sz="2000" spc="-1" strike="noStrike">
                <a:latin typeface="Arial"/>
              </a:rPr>
              <a:t>h</a:t>
            </a:r>
            <a:r>
              <a:rPr b="0" lang="en-AU" sz="2000" spc="-1" strike="noStrike">
                <a:latin typeface="Arial"/>
              </a:rPr>
              <a:t>a</a:t>
            </a:r>
            <a:r>
              <a:rPr b="0" lang="en-AU" sz="2000" spc="-1" strike="noStrike">
                <a:latin typeface="Arial"/>
              </a:rPr>
              <a:t>t</a:t>
            </a:r>
            <a:r>
              <a:rPr b="0" lang="en-AU" sz="2000" spc="-1" strike="noStrike">
                <a:latin typeface="Arial"/>
              </a:rPr>
              <a:t> </a:t>
            </a:r>
            <a:r>
              <a:rPr b="0" lang="en-AU" sz="2000" spc="-1" strike="noStrike">
                <a:latin typeface="Arial"/>
              </a:rPr>
              <a:t>c</a:t>
            </a:r>
            <a:r>
              <a:rPr b="0" lang="en-AU" sz="2000" spc="-1" strike="noStrike">
                <a:latin typeface="Arial"/>
              </a:rPr>
              <a:t>o</a:t>
            </a:r>
            <a:r>
              <a:rPr b="0" lang="en-AU" sz="2000" spc="-1" strike="noStrike">
                <a:latin typeface="Arial"/>
              </a:rPr>
              <a:t>u</a:t>
            </a:r>
            <a:r>
              <a:rPr b="0" lang="en-AU" sz="2000" spc="-1" strike="noStrike">
                <a:latin typeface="Arial"/>
              </a:rPr>
              <a:t>l</a:t>
            </a:r>
            <a:r>
              <a:rPr b="0" lang="en-AU" sz="2000" spc="-1" strike="noStrike">
                <a:latin typeface="Arial"/>
              </a:rPr>
              <a:t>d</a:t>
            </a:r>
            <a:r>
              <a:rPr b="0" lang="en-AU" sz="2000" spc="-1" strike="noStrike">
                <a:latin typeface="Arial"/>
              </a:rPr>
              <a:t> </a:t>
            </a:r>
            <a:r>
              <a:rPr b="0" lang="en-AU" sz="2000" spc="-1" strike="noStrike">
                <a:latin typeface="Arial"/>
              </a:rPr>
              <a:t>b</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p</a:t>
            </a:r>
            <a:r>
              <a:rPr b="0" lang="en-AU" sz="2000" spc="-1" strike="noStrike">
                <a:latin typeface="Arial"/>
              </a:rPr>
              <a:t>p</a:t>
            </a:r>
            <a:r>
              <a:rPr b="0" lang="en-AU" sz="2000" spc="-1" strike="noStrike">
                <a:latin typeface="Arial"/>
              </a:rPr>
              <a:t>l</a:t>
            </a:r>
            <a:r>
              <a:rPr b="0" lang="en-AU" sz="2000" spc="-1" strike="noStrike">
                <a:latin typeface="Arial"/>
              </a:rPr>
              <a:t>i</a:t>
            </a:r>
            <a:r>
              <a:rPr b="0" lang="en-AU" sz="2000" spc="-1" strike="noStrike">
                <a:latin typeface="Arial"/>
              </a:rPr>
              <a:t>e</a:t>
            </a:r>
            <a:r>
              <a:rPr b="0" lang="en-AU" sz="2000" spc="-1" strike="noStrike">
                <a:latin typeface="Arial"/>
              </a:rPr>
              <a:t>d</a:t>
            </a:r>
            <a:r>
              <a:rPr b="0" lang="en-AU" sz="2000" spc="-1" strike="noStrike">
                <a:latin typeface="Arial"/>
              </a:rPr>
              <a:t> </a:t>
            </a:r>
            <a:r>
              <a:rPr b="0" lang="en-AU" sz="2000" spc="-1" strike="noStrike">
                <a:latin typeface="Arial"/>
              </a:rPr>
              <a:t>t</a:t>
            </a:r>
            <a:r>
              <a:rPr b="0" lang="en-AU" sz="2000" spc="-1" strike="noStrike">
                <a:latin typeface="Arial"/>
              </a:rPr>
              <a:t>o</a:t>
            </a:r>
            <a:r>
              <a:rPr b="0" lang="en-AU" sz="2000" spc="-1" strike="noStrike">
                <a:latin typeface="Arial"/>
              </a:rPr>
              <a:t> </a:t>
            </a:r>
            <a:r>
              <a:rPr b="0" lang="en-AU" sz="2000" spc="-1" strike="noStrike">
                <a:latin typeface="Arial"/>
              </a:rPr>
              <a:t>b</a:t>
            </a:r>
            <a:r>
              <a:rPr b="0" lang="en-AU" sz="2000" spc="-1" strike="noStrike">
                <a:latin typeface="Arial"/>
              </a:rPr>
              <a:t>o</a:t>
            </a:r>
            <a:r>
              <a:rPr b="0" lang="en-AU" sz="2000" spc="-1" strike="noStrike">
                <a:latin typeface="Arial"/>
              </a:rPr>
              <a:t>t</a:t>
            </a:r>
            <a:r>
              <a:rPr b="0" lang="en-AU" sz="2000" spc="-1" strike="noStrike">
                <a:latin typeface="Arial"/>
              </a:rPr>
              <a:t>h</a:t>
            </a:r>
            <a:r>
              <a:rPr b="0" lang="en-AU" sz="2000" spc="-1" strike="noStrike">
                <a:latin typeface="Arial"/>
              </a:rPr>
              <a:t> </a:t>
            </a:r>
            <a:r>
              <a:rPr b="0" lang="en-AU" sz="2000" spc="-1" strike="noStrike">
                <a:latin typeface="Arial"/>
              </a:rPr>
              <a:t>o</a:t>
            </a:r>
            <a:r>
              <a:rPr b="0" lang="en-AU" sz="2000" spc="-1" strike="noStrike">
                <a:latin typeface="Arial"/>
              </a:rPr>
              <a:t>n</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a</a:t>
            </a:r>
            <a:r>
              <a:rPr b="0" lang="en-AU" sz="2000" spc="-1" strike="noStrike">
                <a:latin typeface="Arial"/>
              </a:rPr>
              <a:t>n</a:t>
            </a:r>
            <a:r>
              <a:rPr b="0" lang="en-AU" sz="2000" spc="-1" strike="noStrike">
                <a:latin typeface="Arial"/>
              </a:rPr>
              <a:t>d</a:t>
            </a:r>
            <a:r>
              <a:rPr b="0" lang="en-AU" sz="2000" spc="-1" strike="noStrike">
                <a:latin typeface="Arial"/>
              </a:rPr>
              <a:t> </a:t>
            </a:r>
            <a:r>
              <a:rPr b="0" lang="en-AU" sz="2000" spc="-1" strike="noStrike">
                <a:latin typeface="Arial"/>
              </a:rPr>
              <a:t>o</a:t>
            </a:r>
            <a:r>
              <a:rPr b="0" lang="en-AU" sz="2000" spc="-1" strike="noStrike">
                <a:latin typeface="Arial"/>
              </a:rPr>
              <a:t>f</a:t>
            </a:r>
            <a:r>
              <a:rPr b="0" lang="en-AU" sz="2000" spc="-1" strike="noStrike">
                <a:latin typeface="Arial"/>
              </a:rPr>
              <a:t>f</a:t>
            </a:r>
            <a:r>
              <a:rPr b="0" lang="en-AU" sz="2000" spc="-1" strike="noStrike">
                <a:latin typeface="Arial"/>
              </a:rPr>
              <a:t>l</a:t>
            </a:r>
            <a:r>
              <a:rPr b="0" lang="en-AU" sz="2000" spc="-1" strike="noStrike">
                <a:latin typeface="Arial"/>
              </a:rPr>
              <a:t>i</a:t>
            </a:r>
            <a:r>
              <a:rPr b="0" lang="en-AU" sz="2000" spc="-1" strike="noStrike">
                <a:latin typeface="Arial"/>
              </a:rPr>
              <a:t>n</a:t>
            </a:r>
            <a:r>
              <a:rPr b="0" lang="en-AU" sz="2000" spc="-1" strike="noStrike">
                <a:latin typeface="Arial"/>
              </a:rPr>
              <a:t>e</a:t>
            </a:r>
            <a:r>
              <a:rPr b="0" lang="en-AU" sz="2000" spc="-1" strike="noStrike">
                <a:latin typeface="Arial"/>
              </a:rPr>
              <a:t> </a:t>
            </a:r>
            <a:r>
              <a:rPr b="0" lang="en-AU" sz="2000" spc="-1" strike="noStrike">
                <a:latin typeface="Arial"/>
              </a:rPr>
              <a:t>p</a:t>
            </a:r>
            <a:r>
              <a:rPr b="0" lang="en-AU" sz="2000" spc="-1" strike="noStrike">
                <a:latin typeface="Arial"/>
              </a:rPr>
              <a:t>r</a:t>
            </a:r>
            <a:r>
              <a:rPr b="0" lang="en-AU" sz="2000" spc="-1" strike="noStrike">
                <a:latin typeface="Arial"/>
              </a:rPr>
              <a:t>o</a:t>
            </a:r>
            <a:r>
              <a:rPr b="0" lang="en-AU" sz="2000" spc="-1" strike="noStrike">
                <a:latin typeface="Arial"/>
              </a:rPr>
              <a:t>b</a:t>
            </a:r>
            <a:r>
              <a:rPr b="0" lang="en-AU" sz="2000" spc="-1" strike="noStrike">
                <a:latin typeface="Arial"/>
              </a:rPr>
              <a:t>l</a:t>
            </a:r>
            <a:r>
              <a:rPr b="0" lang="en-AU" sz="2000" spc="-1" strike="noStrike">
                <a:latin typeface="Arial"/>
              </a:rPr>
              <a:t>e</a:t>
            </a:r>
            <a:r>
              <a:rPr b="0" lang="en-AU" sz="2000" spc="-1" strike="noStrike">
                <a:latin typeface="Arial"/>
              </a:rPr>
              <a:t>m</a:t>
            </a:r>
            <a:r>
              <a:rPr b="0" lang="en-AU" sz="2000" spc="-1" strike="noStrike">
                <a:latin typeface="Arial"/>
              </a:rPr>
              <a:t>s</a:t>
            </a:r>
            <a:r>
              <a:rPr b="0" lang="en-AU" sz="2000" spc="-1" strike="noStrike">
                <a:latin typeface="Arial"/>
              </a:rPr>
              <a:t>.</a:t>
            </a:r>
            <a:endParaRPr b="0" lang="en-AU"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2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3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3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3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4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4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4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1259640" y="44640"/>
            <a:ext cx="7426800" cy="52977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9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9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9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1259640" y="44640"/>
            <a:ext cx="7426800" cy="52977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0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0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0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0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1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1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2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2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2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2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2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2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259640" y="44640"/>
            <a:ext cx="7426800" cy="529776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1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2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59640" y="44640"/>
            <a:ext cx="7426800" cy="1142640"/>
          </a:xfrm>
          <a:prstGeom prst="rect">
            <a:avLst/>
          </a:prstGeom>
        </p:spPr>
        <p:txBody>
          <a:bodyPr lIns="0" rIns="0" tIns="0" bIns="0" anchor="ctr"/>
          <a:p>
            <a:endParaRPr b="0" lang="en-US" sz="1800" spc="-1" strike="noStrike">
              <a:solidFill>
                <a:srgbClr val="000000"/>
              </a:solidFill>
              <a:latin typeface="Franklin Gothic Book"/>
            </a:endParaRPr>
          </a:p>
        </p:txBody>
      </p:sp>
      <p:sp>
        <p:nvSpPr>
          <p:cNvPr id="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
        <p:nvSpPr>
          <p:cNvPr id="2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Franklin Gothic 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ti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ti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tif"/><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852000" y="6453360"/>
            <a:ext cx="1939320" cy="515880"/>
          </a:xfrm>
          <a:prstGeom prst="rect">
            <a:avLst/>
          </a:prstGeom>
          <a:noFill/>
          <a:ln>
            <a:noFill/>
          </a:ln>
        </p:spPr>
        <p:style>
          <a:lnRef idx="0"/>
          <a:fillRef idx="0"/>
          <a:effectRef idx="0"/>
          <a:fontRef idx="minor"/>
        </p:style>
        <p:txBody>
          <a:bodyPr lIns="90000" rIns="90000" tIns="45000" bIns="45000"/>
          <a:p>
            <a:pPr>
              <a:lnSpc>
                <a:spcPct val="100000"/>
              </a:lnSpc>
            </a:pPr>
            <a:r>
              <a:rPr b="1" lang="en-AU" sz="1400" spc="-1" strike="noStrike">
                <a:solidFill>
                  <a:srgbClr val="ffffff"/>
                </a:solidFill>
                <a:latin typeface="Franklin Gothic Book"/>
              </a:rPr>
              <a:t>www.roboticvision.org</a:t>
            </a:r>
            <a:endParaRPr b="0" lang="en-AU" sz="1400" spc="-1" strike="noStrike">
              <a:latin typeface="Arial"/>
            </a:endParaRPr>
          </a:p>
        </p:txBody>
      </p:sp>
      <p:sp>
        <p:nvSpPr>
          <p:cNvPr id="1" name="CustomShape 2"/>
          <p:cNvSpPr/>
          <p:nvPr/>
        </p:nvSpPr>
        <p:spPr>
          <a:xfrm>
            <a:off x="0" y="6552720"/>
            <a:ext cx="9143640" cy="332280"/>
          </a:xfrm>
          <a:prstGeom prst="rect">
            <a:avLst/>
          </a:prstGeom>
          <a:solidFill>
            <a:srgbClr val="112a48"/>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p>
            <a:pPr algn="r">
              <a:lnSpc>
                <a:spcPct val="100000"/>
              </a:lnSpc>
            </a:pPr>
            <a:r>
              <a:rPr b="0" lang="en-AU" sz="1200" spc="-1" strike="noStrike">
                <a:solidFill>
                  <a:srgbClr val="ffffff"/>
                </a:solidFill>
                <a:latin typeface="Franklin Gothic Medium"/>
              </a:rPr>
              <a:t>robot</a:t>
            </a:r>
            <a:r>
              <a:rPr b="0" lang="en-AU" sz="1200" spc="-1" strike="noStrike">
                <a:solidFill>
                  <a:srgbClr val="ffffff"/>
                </a:solidFill>
                <a:latin typeface="Franklin Gothic Medium"/>
              </a:rPr>
              <a:t>icvisi</a:t>
            </a:r>
            <a:r>
              <a:rPr b="0" lang="en-AU" sz="1200" spc="-1" strike="noStrike">
                <a:solidFill>
                  <a:srgbClr val="ffffff"/>
                </a:solidFill>
                <a:latin typeface="Franklin Gothic Medium"/>
              </a:rPr>
              <a:t>on.or</a:t>
            </a:r>
            <a:r>
              <a:rPr b="0" lang="en-AU" sz="1200" spc="-1" strike="noStrike">
                <a:solidFill>
                  <a:srgbClr val="ffffff"/>
                </a:solidFill>
                <a:latin typeface="Franklin Gothic Medium"/>
              </a:rPr>
              <a:t>g</a:t>
            </a:r>
            <a:endParaRPr b="0" lang="en-AU" sz="1200" spc="-1" strike="noStrike">
              <a:latin typeface="Arial"/>
            </a:endParaRPr>
          </a:p>
        </p:txBody>
      </p:sp>
      <p:pic>
        <p:nvPicPr>
          <p:cNvPr id="2" name="Picture 8" descr=""/>
          <p:cNvPicPr/>
          <p:nvPr/>
        </p:nvPicPr>
        <p:blipFill>
          <a:blip r:embed="rId2"/>
          <a:stretch/>
        </p:blipFill>
        <p:spPr>
          <a:xfrm>
            <a:off x="323640" y="260640"/>
            <a:ext cx="4176000" cy="1252440"/>
          </a:xfrm>
          <a:prstGeom prst="rect">
            <a:avLst/>
          </a:prstGeom>
          <a:ln>
            <a:noFill/>
          </a:ln>
        </p:spPr>
      </p:pic>
      <p:sp>
        <p:nvSpPr>
          <p:cNvPr id="3" name="CustomShape 3"/>
          <p:cNvSpPr/>
          <p:nvPr/>
        </p:nvSpPr>
        <p:spPr>
          <a:xfrm>
            <a:off x="2287800" y="3259800"/>
            <a:ext cx="45673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600" spc="-1" strike="noStrike">
                <a:solidFill>
                  <a:srgbClr val="ffffff"/>
                </a:solidFill>
                <a:latin typeface="Bank Gothic Light"/>
              </a:rPr>
              <a:t>ARC </a:t>
            </a:r>
            <a:r>
              <a:rPr b="0" lang="en-AU" sz="1600" spc="-1" strike="noStrike">
                <a:solidFill>
                  <a:srgbClr val="ffffff"/>
                </a:solidFill>
                <a:latin typeface="Bank Gothic Light"/>
              </a:rPr>
              <a:t>Cent</a:t>
            </a:r>
            <a:r>
              <a:rPr b="0" lang="en-AU" sz="1600" spc="-1" strike="noStrike">
                <a:solidFill>
                  <a:srgbClr val="ffffff"/>
                </a:solidFill>
                <a:latin typeface="Bank Gothic Light"/>
              </a:rPr>
              <a:t>re of </a:t>
            </a:r>
            <a:r>
              <a:rPr b="0" lang="en-AU" sz="1600" spc="-1" strike="noStrike">
                <a:solidFill>
                  <a:srgbClr val="ffffff"/>
                </a:solidFill>
                <a:latin typeface="Bank Gothic Light"/>
              </a:rPr>
              <a:t>Exce</a:t>
            </a:r>
            <a:r>
              <a:rPr b="0" lang="en-AU" sz="1600" spc="-1" strike="noStrike">
                <a:solidFill>
                  <a:srgbClr val="ffffff"/>
                </a:solidFill>
                <a:latin typeface="Bank Gothic Light"/>
              </a:rPr>
              <a:t>llenc</a:t>
            </a:r>
            <a:r>
              <a:rPr b="0" lang="en-AU" sz="1600" spc="-1" strike="noStrike">
                <a:solidFill>
                  <a:srgbClr val="ffffff"/>
                </a:solidFill>
                <a:latin typeface="Bank Gothic Light"/>
              </a:rPr>
              <a:t>e for </a:t>
            </a:r>
            <a:r>
              <a:rPr b="0" lang="en-AU" sz="1600" spc="-1" strike="noStrike">
                <a:solidFill>
                  <a:srgbClr val="ffffff"/>
                </a:solidFill>
                <a:latin typeface="Bank Gothic Light"/>
              </a:rPr>
              <a:t>Robo</a:t>
            </a:r>
            <a:r>
              <a:rPr b="0" lang="en-AU" sz="1600" spc="-1" strike="noStrike">
                <a:solidFill>
                  <a:srgbClr val="ffffff"/>
                </a:solidFill>
                <a:latin typeface="Bank Gothic Light"/>
              </a:rPr>
              <a:t>tic </a:t>
            </a:r>
            <a:r>
              <a:rPr b="0" lang="en-AU" sz="1600" spc="-1" strike="noStrike">
                <a:solidFill>
                  <a:srgbClr val="ffffff"/>
                </a:solidFill>
                <a:latin typeface="Bank Gothic Light"/>
              </a:rPr>
              <a:t>Visio</a:t>
            </a:r>
            <a:r>
              <a:rPr b="0" lang="en-AU" sz="1600" spc="-1" strike="noStrike">
                <a:solidFill>
                  <a:srgbClr val="ffffff"/>
                </a:solidFill>
                <a:latin typeface="Bank Gothic Light"/>
              </a:rPr>
              <a:t>n</a:t>
            </a:r>
            <a:endParaRPr b="0" lang="en-AU" sz="1600" spc="-1" strike="noStrike">
              <a:latin typeface="Arial"/>
            </a:endParaRPr>
          </a:p>
        </p:txBody>
      </p:sp>
      <p:pic>
        <p:nvPicPr>
          <p:cNvPr id="4" name="Picture 6" descr=""/>
          <p:cNvPicPr/>
          <p:nvPr/>
        </p:nvPicPr>
        <p:blipFill>
          <a:blip r:embed="rId3"/>
          <a:stretch/>
        </p:blipFill>
        <p:spPr>
          <a:xfrm>
            <a:off x="1940400" y="6431040"/>
            <a:ext cx="5295600" cy="431280"/>
          </a:xfrm>
          <a:prstGeom prst="rect">
            <a:avLst/>
          </a:prstGeom>
          <a:ln>
            <a:noFill/>
          </a:ln>
        </p:spPr>
      </p:pic>
      <p:sp>
        <p:nvSpPr>
          <p:cNvPr id="5" name="PlaceHolder 4"/>
          <p:cNvSpPr>
            <a:spLocks noGrp="1"/>
          </p:cNvSpPr>
          <p:nvPr>
            <p:ph type="title"/>
          </p:nvPr>
        </p:nvSpPr>
        <p:spPr>
          <a:xfrm>
            <a:off x="685800" y="2130480"/>
            <a:ext cx="7772040" cy="1469520"/>
          </a:xfrm>
          <a:prstGeom prst="rect">
            <a:avLst/>
          </a:prstGeom>
        </p:spPr>
        <p:txBody>
          <a:bodyPr anchor="ctr"/>
          <a:p>
            <a:pPr algn="ctr">
              <a:lnSpc>
                <a:spcPct val="100000"/>
              </a:lnSpc>
            </a:pPr>
            <a:r>
              <a:rPr b="1" lang="en-US" sz="4400" spc="-1" strike="noStrike">
                <a:solidFill>
                  <a:srgbClr val="000000"/>
                </a:solidFill>
                <a:latin typeface="Arial"/>
              </a:rPr>
              <a:t>C</a:t>
            </a:r>
            <a:r>
              <a:rPr b="1" lang="en-US" sz="4400" spc="-1" strike="noStrike">
                <a:solidFill>
                  <a:srgbClr val="000000"/>
                </a:solidFill>
                <a:latin typeface="Arial"/>
              </a:rPr>
              <a:t>l</a:t>
            </a:r>
            <a:r>
              <a:rPr b="1" lang="en-US" sz="4400" spc="-1" strike="noStrike">
                <a:solidFill>
                  <a:srgbClr val="000000"/>
                </a:solidFill>
                <a:latin typeface="Arial"/>
              </a:rPr>
              <a:t>i</a:t>
            </a:r>
            <a:r>
              <a:rPr b="1" lang="en-US" sz="4400" spc="-1" strike="noStrike">
                <a:solidFill>
                  <a:srgbClr val="000000"/>
                </a:solidFill>
                <a:latin typeface="Arial"/>
              </a:rPr>
              <a:t>c</a:t>
            </a:r>
            <a:r>
              <a:rPr b="1" lang="en-US" sz="4400" spc="-1" strike="noStrike">
                <a:solidFill>
                  <a:srgbClr val="000000"/>
                </a:solidFill>
                <a:latin typeface="Arial"/>
              </a:rPr>
              <a:t>k</a:t>
            </a:r>
            <a:r>
              <a:rPr b="1" lang="en-US" sz="4400" spc="-1" strike="noStrike">
                <a:solidFill>
                  <a:srgbClr val="000000"/>
                </a:solidFill>
                <a:latin typeface="Arial"/>
              </a:rPr>
              <a:t> </a:t>
            </a:r>
            <a:r>
              <a:rPr b="1" lang="en-US" sz="4400" spc="-1" strike="noStrike">
                <a:solidFill>
                  <a:srgbClr val="000000"/>
                </a:solidFill>
                <a:latin typeface="Arial"/>
              </a:rPr>
              <a:t>t</a:t>
            </a:r>
            <a:r>
              <a:rPr b="1" lang="en-US" sz="4400" spc="-1" strike="noStrike">
                <a:solidFill>
                  <a:srgbClr val="000000"/>
                </a:solidFill>
                <a:latin typeface="Arial"/>
              </a:rPr>
              <a:t>o</a:t>
            </a:r>
            <a:r>
              <a:rPr b="1" lang="en-US" sz="4400" spc="-1" strike="noStrike">
                <a:solidFill>
                  <a:srgbClr val="000000"/>
                </a:solidFill>
                <a:latin typeface="Arial"/>
              </a:rPr>
              <a:t> </a:t>
            </a:r>
            <a:r>
              <a:rPr b="1" lang="en-US" sz="4400" spc="-1" strike="noStrike">
                <a:solidFill>
                  <a:srgbClr val="000000"/>
                </a:solidFill>
                <a:latin typeface="Arial"/>
              </a:rPr>
              <a:t>e</a:t>
            </a:r>
            <a:r>
              <a:rPr b="1" lang="en-US" sz="4400" spc="-1" strike="noStrike">
                <a:solidFill>
                  <a:srgbClr val="000000"/>
                </a:solidFill>
                <a:latin typeface="Arial"/>
              </a:rPr>
              <a:t>d</a:t>
            </a:r>
            <a:r>
              <a:rPr b="1" lang="en-US" sz="4400" spc="-1" strike="noStrike">
                <a:solidFill>
                  <a:srgbClr val="000000"/>
                </a:solidFill>
                <a:latin typeface="Arial"/>
              </a:rPr>
              <a:t>i</a:t>
            </a:r>
            <a:r>
              <a:rPr b="1" lang="en-US" sz="4400" spc="-1" strike="noStrike">
                <a:solidFill>
                  <a:srgbClr val="000000"/>
                </a:solidFill>
                <a:latin typeface="Arial"/>
              </a:rPr>
              <a:t>t</a:t>
            </a:r>
            <a:r>
              <a:rPr b="1" lang="en-US" sz="4400" spc="-1" strike="noStrike">
                <a:solidFill>
                  <a:srgbClr val="000000"/>
                </a:solidFill>
                <a:latin typeface="Arial"/>
              </a:rPr>
              <a:t> </a:t>
            </a:r>
            <a:r>
              <a:rPr b="1" lang="en-US" sz="4400" spc="-1" strike="noStrike">
                <a:solidFill>
                  <a:srgbClr val="000000"/>
                </a:solidFill>
                <a:latin typeface="Arial"/>
              </a:rPr>
              <a:t>M</a:t>
            </a:r>
            <a:r>
              <a:rPr b="1" lang="en-US" sz="4400" spc="-1" strike="noStrike">
                <a:solidFill>
                  <a:srgbClr val="000000"/>
                </a:solidFill>
                <a:latin typeface="Arial"/>
              </a:rPr>
              <a:t>a</a:t>
            </a:r>
            <a:r>
              <a:rPr b="1" lang="en-US" sz="4400" spc="-1" strike="noStrike">
                <a:solidFill>
                  <a:srgbClr val="000000"/>
                </a:solidFill>
                <a:latin typeface="Arial"/>
              </a:rPr>
              <a:t>s</a:t>
            </a:r>
            <a:r>
              <a:rPr b="1" lang="en-US" sz="4400" spc="-1" strike="noStrike">
                <a:solidFill>
                  <a:srgbClr val="000000"/>
                </a:solidFill>
                <a:latin typeface="Arial"/>
              </a:rPr>
              <a:t>t</a:t>
            </a:r>
            <a:r>
              <a:rPr b="1" lang="en-US" sz="4400" spc="-1" strike="noStrike">
                <a:solidFill>
                  <a:srgbClr val="000000"/>
                </a:solidFill>
                <a:latin typeface="Arial"/>
              </a:rPr>
              <a:t>e</a:t>
            </a:r>
            <a:r>
              <a:rPr b="1" lang="en-US" sz="4400" spc="-1" strike="noStrike">
                <a:solidFill>
                  <a:srgbClr val="000000"/>
                </a:solidFill>
                <a:latin typeface="Arial"/>
              </a:rPr>
              <a:t>r</a:t>
            </a:r>
            <a:r>
              <a:rPr b="1" lang="en-US" sz="4400" spc="-1" strike="noStrike">
                <a:solidFill>
                  <a:srgbClr val="000000"/>
                </a:solidFill>
                <a:latin typeface="Arial"/>
              </a:rPr>
              <a:t> </a:t>
            </a:r>
            <a:r>
              <a:rPr b="1" lang="en-US" sz="4400" spc="-1" strike="noStrike">
                <a:solidFill>
                  <a:srgbClr val="000000"/>
                </a:solidFill>
                <a:latin typeface="Arial"/>
              </a:rPr>
              <a:t>t</a:t>
            </a:r>
            <a:r>
              <a:rPr b="1" lang="en-US" sz="4400" spc="-1" strike="noStrike">
                <a:solidFill>
                  <a:srgbClr val="000000"/>
                </a:solidFill>
                <a:latin typeface="Arial"/>
              </a:rPr>
              <a:t>i</a:t>
            </a:r>
            <a:r>
              <a:rPr b="1" lang="en-US" sz="4400" spc="-1" strike="noStrike">
                <a:solidFill>
                  <a:srgbClr val="000000"/>
                </a:solidFill>
                <a:latin typeface="Arial"/>
              </a:rPr>
              <a:t>t</a:t>
            </a:r>
            <a:r>
              <a:rPr b="1" lang="en-US" sz="4400" spc="-1" strike="noStrike">
                <a:solidFill>
                  <a:srgbClr val="000000"/>
                </a:solidFill>
                <a:latin typeface="Arial"/>
              </a:rPr>
              <a:t>l</a:t>
            </a:r>
            <a:r>
              <a:rPr b="1" lang="en-US" sz="4400" spc="-1" strike="noStrike">
                <a:solidFill>
                  <a:srgbClr val="000000"/>
                </a:solidFill>
                <a:latin typeface="Arial"/>
              </a:rPr>
              <a:t>e</a:t>
            </a:r>
            <a:r>
              <a:rPr b="1" lang="en-US" sz="4400" spc="-1" strike="noStrike">
                <a:solidFill>
                  <a:srgbClr val="000000"/>
                </a:solidFill>
                <a:latin typeface="Arial"/>
              </a:rPr>
              <a:t> </a:t>
            </a:r>
            <a:r>
              <a:rPr b="1" lang="en-US" sz="4400" spc="-1" strike="noStrike">
                <a:solidFill>
                  <a:srgbClr val="000000"/>
                </a:solidFill>
                <a:latin typeface="Arial"/>
              </a:rPr>
              <a:t>s</a:t>
            </a:r>
            <a:r>
              <a:rPr b="1" lang="en-US" sz="4400" spc="-1" strike="noStrike">
                <a:solidFill>
                  <a:srgbClr val="000000"/>
                </a:solidFill>
                <a:latin typeface="Arial"/>
              </a:rPr>
              <a:t>t</a:t>
            </a:r>
            <a:r>
              <a:rPr b="1" lang="en-US" sz="4400" spc="-1" strike="noStrike">
                <a:solidFill>
                  <a:srgbClr val="000000"/>
                </a:solidFill>
                <a:latin typeface="Arial"/>
              </a:rPr>
              <a:t>y</a:t>
            </a:r>
            <a:r>
              <a:rPr b="1" lang="en-US" sz="4400" spc="-1" strike="noStrike">
                <a:solidFill>
                  <a:srgbClr val="000000"/>
                </a:solidFill>
                <a:latin typeface="Arial"/>
              </a:rPr>
              <a:t>l</a:t>
            </a:r>
            <a:r>
              <a:rPr b="1" lang="en-US" sz="4400" spc="-1" strike="noStrike">
                <a:solidFill>
                  <a:srgbClr val="000000"/>
                </a:solidFill>
                <a:latin typeface="Arial"/>
              </a:rPr>
              <a:t>e</a:t>
            </a:r>
            <a:endParaRPr b="0" lang="en-US" sz="4400" spc="-1" strike="noStrike">
              <a:solidFill>
                <a:srgbClr val="000000"/>
              </a:solidFill>
              <a:latin typeface="Franklin Gothic Book"/>
            </a:endParaRPr>
          </a:p>
        </p:txBody>
      </p:sp>
      <p:sp>
        <p:nvSpPr>
          <p:cNvPr id="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7020360" y="6437520"/>
            <a:ext cx="1939320" cy="515880"/>
          </a:xfrm>
          <a:prstGeom prst="rect">
            <a:avLst/>
          </a:prstGeom>
          <a:noFill/>
          <a:ln>
            <a:noFill/>
          </a:ln>
        </p:spPr>
        <p:style>
          <a:lnRef idx="0"/>
          <a:fillRef idx="0"/>
          <a:effectRef idx="0"/>
          <a:fontRef idx="minor"/>
        </p:style>
        <p:txBody>
          <a:bodyPr lIns="90000" rIns="90000" tIns="45000" bIns="45000"/>
          <a:p>
            <a:pPr algn="r">
              <a:lnSpc>
                <a:spcPct val="100000"/>
              </a:lnSpc>
            </a:pPr>
            <a:r>
              <a:rPr b="1" lang="en-AU" sz="1400" spc="-1" strike="noStrike">
                <a:solidFill>
                  <a:srgbClr val="ffffff"/>
                </a:solidFill>
                <a:latin typeface="Franklin Gothic Book"/>
              </a:rPr>
              <a:t>w</a:t>
            </a:r>
            <a:r>
              <a:rPr b="1" lang="en-AU" sz="1400" spc="-1" strike="noStrike">
                <a:solidFill>
                  <a:srgbClr val="ffffff"/>
                </a:solidFill>
                <a:latin typeface="Franklin Gothic Book"/>
              </a:rPr>
              <a:t>w</a:t>
            </a:r>
            <a:r>
              <a:rPr b="1" lang="en-AU" sz="1400" spc="-1" strike="noStrike">
                <a:solidFill>
                  <a:srgbClr val="ffffff"/>
                </a:solidFill>
                <a:latin typeface="Franklin Gothic Book"/>
              </a:rPr>
              <a:t>w</a:t>
            </a:r>
            <a:r>
              <a:rPr b="1" lang="en-AU" sz="1400" spc="-1" strike="noStrike">
                <a:solidFill>
                  <a:srgbClr val="ffffff"/>
                </a:solidFill>
                <a:latin typeface="Franklin Gothic Book"/>
              </a:rPr>
              <a:t>.</a:t>
            </a:r>
            <a:r>
              <a:rPr b="1" lang="en-AU" sz="1400" spc="-1" strike="noStrike">
                <a:solidFill>
                  <a:srgbClr val="ffffff"/>
                </a:solidFill>
                <a:latin typeface="Franklin Gothic Book"/>
              </a:rPr>
              <a:t>r</a:t>
            </a:r>
            <a:r>
              <a:rPr b="1" lang="en-AU" sz="1400" spc="-1" strike="noStrike">
                <a:solidFill>
                  <a:srgbClr val="ffffff"/>
                </a:solidFill>
                <a:latin typeface="Franklin Gothic Book"/>
              </a:rPr>
              <a:t>o</a:t>
            </a:r>
            <a:r>
              <a:rPr b="1" lang="en-AU" sz="1400" spc="-1" strike="noStrike">
                <a:solidFill>
                  <a:srgbClr val="ffffff"/>
                </a:solidFill>
                <a:latin typeface="Franklin Gothic Book"/>
              </a:rPr>
              <a:t>b</a:t>
            </a:r>
            <a:r>
              <a:rPr b="1" lang="en-AU" sz="1400" spc="-1" strike="noStrike">
                <a:solidFill>
                  <a:srgbClr val="ffffff"/>
                </a:solidFill>
                <a:latin typeface="Franklin Gothic Book"/>
              </a:rPr>
              <a:t>o</a:t>
            </a:r>
            <a:r>
              <a:rPr b="1" lang="en-AU" sz="1400" spc="-1" strike="noStrike">
                <a:solidFill>
                  <a:srgbClr val="ffffff"/>
                </a:solidFill>
                <a:latin typeface="Franklin Gothic Book"/>
              </a:rPr>
              <a:t>t</a:t>
            </a:r>
            <a:r>
              <a:rPr b="1" lang="en-AU" sz="1400" spc="-1" strike="noStrike">
                <a:solidFill>
                  <a:srgbClr val="ffffff"/>
                </a:solidFill>
                <a:latin typeface="Franklin Gothic Book"/>
              </a:rPr>
              <a:t>i</a:t>
            </a:r>
            <a:r>
              <a:rPr b="1" lang="en-AU" sz="1400" spc="-1" strike="noStrike">
                <a:solidFill>
                  <a:srgbClr val="ffffff"/>
                </a:solidFill>
                <a:latin typeface="Franklin Gothic Book"/>
              </a:rPr>
              <a:t>c</a:t>
            </a:r>
            <a:r>
              <a:rPr b="1" lang="en-AU" sz="1400" spc="-1" strike="noStrike">
                <a:solidFill>
                  <a:srgbClr val="ffffff"/>
                </a:solidFill>
                <a:latin typeface="Franklin Gothic Book"/>
              </a:rPr>
              <a:t>v</a:t>
            </a:r>
            <a:r>
              <a:rPr b="1" lang="en-AU" sz="1400" spc="-1" strike="noStrike">
                <a:solidFill>
                  <a:srgbClr val="ffffff"/>
                </a:solidFill>
                <a:latin typeface="Franklin Gothic Book"/>
              </a:rPr>
              <a:t>i</a:t>
            </a:r>
            <a:r>
              <a:rPr b="1" lang="en-AU" sz="1400" spc="-1" strike="noStrike">
                <a:solidFill>
                  <a:srgbClr val="ffffff"/>
                </a:solidFill>
                <a:latin typeface="Franklin Gothic Book"/>
              </a:rPr>
              <a:t>s</a:t>
            </a:r>
            <a:r>
              <a:rPr b="1" lang="en-AU" sz="1400" spc="-1" strike="noStrike">
                <a:solidFill>
                  <a:srgbClr val="ffffff"/>
                </a:solidFill>
                <a:latin typeface="Franklin Gothic Book"/>
              </a:rPr>
              <a:t>i</a:t>
            </a:r>
            <a:r>
              <a:rPr b="1" lang="en-AU" sz="1400" spc="-1" strike="noStrike">
                <a:solidFill>
                  <a:srgbClr val="ffffff"/>
                </a:solidFill>
                <a:latin typeface="Franklin Gothic Book"/>
              </a:rPr>
              <a:t>o</a:t>
            </a:r>
            <a:r>
              <a:rPr b="1" lang="en-AU" sz="1400" spc="-1" strike="noStrike">
                <a:solidFill>
                  <a:srgbClr val="ffffff"/>
                </a:solidFill>
                <a:latin typeface="Franklin Gothic Book"/>
              </a:rPr>
              <a:t>n</a:t>
            </a:r>
            <a:r>
              <a:rPr b="1" lang="en-AU" sz="1400" spc="-1" strike="noStrike">
                <a:solidFill>
                  <a:srgbClr val="ffffff"/>
                </a:solidFill>
                <a:latin typeface="Franklin Gothic Book"/>
              </a:rPr>
              <a:t>.</a:t>
            </a:r>
            <a:r>
              <a:rPr b="1" lang="en-AU" sz="1400" spc="-1" strike="noStrike">
                <a:solidFill>
                  <a:srgbClr val="ffffff"/>
                </a:solidFill>
                <a:latin typeface="Franklin Gothic Book"/>
              </a:rPr>
              <a:t>o</a:t>
            </a:r>
            <a:r>
              <a:rPr b="1" lang="en-AU" sz="1400" spc="-1" strike="noStrike">
                <a:solidFill>
                  <a:srgbClr val="ffffff"/>
                </a:solidFill>
                <a:latin typeface="Franklin Gothic Book"/>
              </a:rPr>
              <a:t>r</a:t>
            </a:r>
            <a:r>
              <a:rPr b="1" lang="en-AU" sz="1400" spc="-1" strike="noStrike">
                <a:solidFill>
                  <a:srgbClr val="ffffff"/>
                </a:solidFill>
                <a:latin typeface="Franklin Gothic Book"/>
              </a:rPr>
              <a:t>g</a:t>
            </a:r>
            <a:endParaRPr b="0" lang="en-AU" sz="1400" spc="-1" strike="noStrike">
              <a:latin typeface="Arial"/>
            </a:endParaRPr>
          </a:p>
        </p:txBody>
      </p:sp>
      <p:sp>
        <p:nvSpPr>
          <p:cNvPr id="44" name="CustomShape 2"/>
          <p:cNvSpPr/>
          <p:nvPr/>
        </p:nvSpPr>
        <p:spPr>
          <a:xfrm>
            <a:off x="0" y="6552720"/>
            <a:ext cx="9143640" cy="332280"/>
          </a:xfrm>
          <a:prstGeom prst="rect">
            <a:avLst/>
          </a:prstGeom>
          <a:solidFill>
            <a:srgbClr val="112a48"/>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p>
            <a:pPr algn="r">
              <a:lnSpc>
                <a:spcPct val="100000"/>
              </a:lnSpc>
            </a:pPr>
            <a:r>
              <a:rPr b="0" lang="en-AU" sz="1200" spc="-1" strike="noStrike">
                <a:solidFill>
                  <a:srgbClr val="ffffff"/>
                </a:solidFill>
                <a:latin typeface="Franklin Gothic Medium"/>
              </a:rPr>
              <a:t>robot</a:t>
            </a:r>
            <a:r>
              <a:rPr b="0" lang="en-AU" sz="1200" spc="-1" strike="noStrike">
                <a:solidFill>
                  <a:srgbClr val="ffffff"/>
                </a:solidFill>
                <a:latin typeface="Franklin Gothic Medium"/>
              </a:rPr>
              <a:t>icvisi</a:t>
            </a:r>
            <a:r>
              <a:rPr b="0" lang="en-AU" sz="1200" spc="-1" strike="noStrike">
                <a:solidFill>
                  <a:srgbClr val="ffffff"/>
                </a:solidFill>
                <a:latin typeface="Franklin Gothic Medium"/>
              </a:rPr>
              <a:t>on.or</a:t>
            </a:r>
            <a:r>
              <a:rPr b="0" lang="en-AU" sz="1200" spc="-1" strike="noStrike">
                <a:solidFill>
                  <a:srgbClr val="ffffff"/>
                </a:solidFill>
                <a:latin typeface="Franklin Gothic Medium"/>
              </a:rPr>
              <a:t>g</a:t>
            </a:r>
            <a:endParaRPr b="0" lang="en-AU" sz="1200" spc="-1" strike="noStrike">
              <a:latin typeface="Arial"/>
            </a:endParaRPr>
          </a:p>
        </p:txBody>
      </p:sp>
      <p:pic>
        <p:nvPicPr>
          <p:cNvPr id="45" name="Picture 3" descr=""/>
          <p:cNvPicPr/>
          <p:nvPr/>
        </p:nvPicPr>
        <p:blipFill>
          <a:blip r:embed="rId2"/>
          <a:stretch/>
        </p:blipFill>
        <p:spPr>
          <a:xfrm>
            <a:off x="107640" y="116640"/>
            <a:ext cx="1092240" cy="1079640"/>
          </a:xfrm>
          <a:prstGeom prst="rect">
            <a:avLst/>
          </a:prstGeom>
          <a:ln>
            <a:noFill/>
          </a:ln>
        </p:spPr>
      </p:pic>
      <p:pic>
        <p:nvPicPr>
          <p:cNvPr id="46" name="Picture 5" descr=""/>
          <p:cNvPicPr/>
          <p:nvPr/>
        </p:nvPicPr>
        <p:blipFill>
          <a:blip r:embed="rId3"/>
          <a:stretch/>
        </p:blipFill>
        <p:spPr>
          <a:xfrm>
            <a:off x="1924200" y="6453720"/>
            <a:ext cx="5295600" cy="431280"/>
          </a:xfrm>
          <a:prstGeom prst="rect">
            <a:avLst/>
          </a:prstGeom>
          <a:ln>
            <a:noFill/>
          </a:ln>
        </p:spPr>
      </p:pic>
      <p:sp>
        <p:nvSpPr>
          <p:cNvPr id="47" name="PlaceHolder 3"/>
          <p:cNvSpPr>
            <a:spLocks noGrp="1"/>
          </p:cNvSpPr>
          <p:nvPr>
            <p:ph type="title"/>
          </p:nvPr>
        </p:nvSpPr>
        <p:spPr>
          <a:xfrm>
            <a:off x="1259640" y="44640"/>
            <a:ext cx="7426800" cy="1142640"/>
          </a:xfrm>
          <a:prstGeom prst="rect">
            <a:avLst/>
          </a:prstGeom>
        </p:spPr>
        <p:txBody>
          <a:bodyPr anchor="ctr"/>
          <a:p>
            <a:pPr algn="ctr">
              <a:lnSpc>
                <a:spcPct val="100000"/>
              </a:lnSpc>
            </a:pPr>
            <a:r>
              <a:rPr b="0" lang="en-US" sz="4400" spc="-1" strike="noStrike">
                <a:solidFill>
                  <a:srgbClr val="000000"/>
                </a:solidFill>
                <a:latin typeface="Arial"/>
              </a:rPr>
              <a:t>Click to edit Master title style</a:t>
            </a:r>
            <a:endParaRPr b="0" lang="en-US" sz="4400" spc="-1" strike="noStrike">
              <a:solidFill>
                <a:srgbClr val="000000"/>
              </a:solidFill>
              <a:latin typeface="Franklin Gothic Book"/>
            </a:endParaRPr>
          </a:p>
        </p:txBody>
      </p:sp>
      <p:sp>
        <p:nvSpPr>
          <p:cNvPr id="48" name="PlaceHolder 4"/>
          <p:cNvSpPr>
            <a:spLocks noGrp="1"/>
          </p:cNvSpPr>
          <p:nvPr>
            <p:ph type="body"/>
          </p:nvPr>
        </p:nvSpPr>
        <p:spPr>
          <a:xfrm>
            <a:off x="1259640" y="1196640"/>
            <a:ext cx="7426800" cy="4968360"/>
          </a:xfrm>
          <a:prstGeom prst="rect">
            <a:avLst/>
          </a:prstGeom>
        </p:spPr>
        <p:txBody>
          <a:bodyPr/>
          <a:p>
            <a:pPr marL="432000" indent="-324000">
              <a:lnSpc>
                <a:spcPct val="100000"/>
              </a:lnSpc>
              <a:spcBef>
                <a:spcPts val="641"/>
              </a:spcBef>
              <a:buClr>
                <a:srgbClr val="000000"/>
              </a:buClr>
              <a:buSzPct val="45000"/>
              <a:buFont typeface="Wingdings" charset="2"/>
              <a:buChar char=""/>
            </a:pPr>
            <a:r>
              <a:rPr b="0" lang="en-US" sz="3200" spc="-1" strike="noStrike">
                <a:solidFill>
                  <a:srgbClr val="000000"/>
                </a:solidFill>
                <a:latin typeface="Arial"/>
              </a:rPr>
              <a:t>Click to edit Master text styles</a:t>
            </a:r>
            <a:endParaRPr b="0" lang="en-US" sz="3200" spc="-1" strike="noStrike">
              <a:solidFill>
                <a:srgbClr val="000000"/>
              </a:solidFill>
              <a:latin typeface="Franklin Gothic Book"/>
            </a:endParaRPr>
          </a:p>
          <a:p>
            <a:pPr lvl="1" marL="864000" indent="-324000">
              <a:lnSpc>
                <a:spcPct val="100000"/>
              </a:lnSpc>
              <a:spcBef>
                <a:spcPts val="561"/>
              </a:spcBef>
              <a:buClr>
                <a:srgbClr val="000000"/>
              </a:buClr>
              <a:buSzPct val="75000"/>
              <a:buFont typeface="Symbol" charset="2"/>
              <a:buChar char=""/>
            </a:pPr>
            <a:r>
              <a:rPr b="0" lang="en-US" sz="2800" spc="-1" strike="noStrike">
                <a:solidFill>
                  <a:srgbClr val="000000"/>
                </a:solidFill>
                <a:latin typeface="Arial"/>
              </a:rPr>
              <a:t>Second level</a:t>
            </a:r>
            <a:endParaRPr b="0" lang="en-US" sz="2800" spc="-1" strike="noStrike">
              <a:solidFill>
                <a:srgbClr val="000000"/>
              </a:solidFill>
              <a:latin typeface="Franklin Gothic Book"/>
            </a:endParaRPr>
          </a:p>
          <a:p>
            <a:pPr lvl="2" marL="1296000" indent="-288000">
              <a:lnSpc>
                <a:spcPct val="100000"/>
              </a:lnSpc>
              <a:spcBef>
                <a:spcPts val="479"/>
              </a:spcBef>
              <a:buClr>
                <a:srgbClr val="000000"/>
              </a:buClr>
              <a:buSzPct val="45000"/>
              <a:buFont typeface="Wingdings" charset="2"/>
              <a:buChar char=""/>
            </a:pPr>
            <a:r>
              <a:rPr b="0" lang="en-US" sz="2400" spc="-1" strike="noStrike">
                <a:solidFill>
                  <a:srgbClr val="000000"/>
                </a:solidFill>
                <a:latin typeface="Arial"/>
              </a:rPr>
              <a:t>Third level</a:t>
            </a:r>
            <a:endParaRPr b="0" lang="en-US" sz="2400" spc="-1" strike="noStrike">
              <a:solidFill>
                <a:srgbClr val="000000"/>
              </a:solidFill>
              <a:latin typeface="Franklin Gothic Book"/>
            </a:endParaRPr>
          </a:p>
          <a:p>
            <a:pPr lvl="3" marL="1728000" indent="-216000">
              <a:lnSpc>
                <a:spcPct val="100000"/>
              </a:lnSpc>
              <a:spcBef>
                <a:spcPts val="400"/>
              </a:spcBef>
              <a:buClr>
                <a:srgbClr val="000000"/>
              </a:buClr>
              <a:buSzPct val="75000"/>
              <a:buFont typeface="Symbol" charset="2"/>
              <a:buChar char=""/>
            </a:pPr>
            <a:r>
              <a:rPr b="0" lang="en-US" sz="2000" spc="-1" strike="noStrike">
                <a:solidFill>
                  <a:srgbClr val="000000"/>
                </a:solidFill>
                <a:latin typeface="Arial"/>
              </a:rPr>
              <a:t>Fourth level</a:t>
            </a:r>
            <a:endParaRPr b="0" lang="en-US" sz="2000" spc="-1" strike="noStrike">
              <a:solidFill>
                <a:srgbClr val="000000"/>
              </a:solidFill>
              <a:latin typeface="Franklin Gothic Book"/>
            </a:endParaRPr>
          </a:p>
          <a:p>
            <a:pPr lvl="4" marL="216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Arial"/>
              </a:rPr>
              <a:t>Fifth level</a:t>
            </a:r>
            <a:endParaRPr b="0" lang="en-US" sz="20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7020360" y="6437520"/>
            <a:ext cx="1939320" cy="515880"/>
          </a:xfrm>
          <a:prstGeom prst="rect">
            <a:avLst/>
          </a:prstGeom>
          <a:noFill/>
          <a:ln>
            <a:noFill/>
          </a:ln>
        </p:spPr>
        <p:style>
          <a:lnRef idx="0"/>
          <a:fillRef idx="0"/>
          <a:effectRef idx="0"/>
          <a:fontRef idx="minor"/>
        </p:style>
        <p:txBody>
          <a:bodyPr lIns="90000" rIns="90000" tIns="45000" bIns="45000"/>
          <a:p>
            <a:pPr algn="r">
              <a:lnSpc>
                <a:spcPct val="100000"/>
              </a:lnSpc>
            </a:pPr>
            <a:r>
              <a:rPr b="1" lang="en-AU" sz="1400" spc="-1" strike="noStrike">
                <a:solidFill>
                  <a:srgbClr val="ffffff"/>
                </a:solidFill>
                <a:latin typeface="Franklin Gothic Book"/>
              </a:rPr>
              <a:t>www</a:t>
            </a:r>
            <a:r>
              <a:rPr b="1" lang="en-AU" sz="1400" spc="-1" strike="noStrike">
                <a:solidFill>
                  <a:srgbClr val="ffffff"/>
                </a:solidFill>
                <a:latin typeface="Franklin Gothic Book"/>
              </a:rPr>
              <a:t>.rob</a:t>
            </a:r>
            <a:r>
              <a:rPr b="1" lang="en-AU" sz="1400" spc="-1" strike="noStrike">
                <a:solidFill>
                  <a:srgbClr val="ffffff"/>
                </a:solidFill>
                <a:latin typeface="Franklin Gothic Book"/>
              </a:rPr>
              <a:t>oticv</a:t>
            </a:r>
            <a:r>
              <a:rPr b="1" lang="en-AU" sz="1400" spc="-1" strike="noStrike">
                <a:solidFill>
                  <a:srgbClr val="ffffff"/>
                </a:solidFill>
                <a:latin typeface="Franklin Gothic Book"/>
              </a:rPr>
              <a:t>ision</a:t>
            </a:r>
            <a:r>
              <a:rPr b="1" lang="en-AU" sz="1400" spc="-1" strike="noStrike">
                <a:solidFill>
                  <a:srgbClr val="ffffff"/>
                </a:solidFill>
                <a:latin typeface="Franklin Gothic Book"/>
              </a:rPr>
              <a:t>.org</a:t>
            </a:r>
            <a:endParaRPr b="0" lang="en-AU" sz="1400" spc="-1" strike="noStrike">
              <a:latin typeface="Arial"/>
            </a:endParaRPr>
          </a:p>
        </p:txBody>
      </p:sp>
      <p:sp>
        <p:nvSpPr>
          <p:cNvPr id="86" name="CustomShape 2"/>
          <p:cNvSpPr/>
          <p:nvPr/>
        </p:nvSpPr>
        <p:spPr>
          <a:xfrm>
            <a:off x="0" y="6552720"/>
            <a:ext cx="9143640" cy="332280"/>
          </a:xfrm>
          <a:prstGeom prst="rect">
            <a:avLst/>
          </a:prstGeom>
          <a:solidFill>
            <a:srgbClr val="112a48"/>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p>
            <a:pPr algn="r">
              <a:lnSpc>
                <a:spcPct val="100000"/>
              </a:lnSpc>
            </a:pPr>
            <a:r>
              <a:rPr b="0" lang="en-AU" sz="1200" spc="-1" strike="noStrike">
                <a:solidFill>
                  <a:srgbClr val="ffffff"/>
                </a:solidFill>
                <a:latin typeface="Franklin Gothic Medium"/>
              </a:rPr>
              <a:t>robotic</a:t>
            </a:r>
            <a:r>
              <a:rPr b="0" lang="en-AU" sz="1200" spc="-1" strike="noStrike">
                <a:solidFill>
                  <a:srgbClr val="ffffff"/>
                </a:solidFill>
                <a:latin typeface="Franklin Gothic Medium"/>
              </a:rPr>
              <a:t>vision.</a:t>
            </a:r>
            <a:r>
              <a:rPr b="0" lang="en-AU" sz="1200" spc="-1" strike="noStrike">
                <a:solidFill>
                  <a:srgbClr val="ffffff"/>
                </a:solidFill>
                <a:latin typeface="Franklin Gothic Medium"/>
              </a:rPr>
              <a:t>org</a:t>
            </a:r>
            <a:endParaRPr b="0" lang="en-AU" sz="1200" spc="-1" strike="noStrike">
              <a:latin typeface="Arial"/>
            </a:endParaRPr>
          </a:p>
        </p:txBody>
      </p:sp>
      <p:pic>
        <p:nvPicPr>
          <p:cNvPr id="87" name="Picture 3" descr=""/>
          <p:cNvPicPr/>
          <p:nvPr/>
        </p:nvPicPr>
        <p:blipFill>
          <a:blip r:embed="rId2"/>
          <a:stretch/>
        </p:blipFill>
        <p:spPr>
          <a:xfrm>
            <a:off x="107640" y="116640"/>
            <a:ext cx="1092240" cy="1079640"/>
          </a:xfrm>
          <a:prstGeom prst="rect">
            <a:avLst/>
          </a:prstGeom>
          <a:ln>
            <a:noFill/>
          </a:ln>
        </p:spPr>
      </p:pic>
      <p:pic>
        <p:nvPicPr>
          <p:cNvPr id="88" name="Picture 5" descr=""/>
          <p:cNvPicPr/>
          <p:nvPr/>
        </p:nvPicPr>
        <p:blipFill>
          <a:blip r:embed="rId3"/>
          <a:stretch/>
        </p:blipFill>
        <p:spPr>
          <a:xfrm>
            <a:off x="1924200" y="6453720"/>
            <a:ext cx="5295600" cy="431280"/>
          </a:xfrm>
          <a:prstGeom prst="rect">
            <a:avLst/>
          </a:prstGeom>
          <a:ln>
            <a:noFill/>
          </a:ln>
        </p:spPr>
      </p:pic>
      <p:sp>
        <p:nvSpPr>
          <p:cNvPr id="89" name="PlaceHolder 3"/>
          <p:cNvSpPr>
            <a:spLocks noGrp="1"/>
          </p:cNvSpPr>
          <p:nvPr>
            <p:ph type="title"/>
          </p:nvPr>
        </p:nvSpPr>
        <p:spPr>
          <a:xfrm>
            <a:off x="1259640" y="44640"/>
            <a:ext cx="7426800" cy="1142640"/>
          </a:xfrm>
          <a:prstGeom prst="rect">
            <a:avLst/>
          </a:prstGeom>
        </p:spPr>
        <p:txBody>
          <a:bodyPr anchor="ctr"/>
          <a:p>
            <a:pPr algn="ctr">
              <a:lnSpc>
                <a:spcPct val="100000"/>
              </a:lnSpc>
            </a:pPr>
            <a:r>
              <a:rPr b="0" lang="en-US" sz="4400" spc="-1" strike="noStrike">
                <a:solidFill>
                  <a:srgbClr val="000000"/>
                </a:solidFill>
                <a:latin typeface="Franklin Gothic Medium"/>
              </a:rPr>
              <a:t>C</a:t>
            </a:r>
            <a:r>
              <a:rPr b="0" lang="en-US" sz="4400" spc="-1" strike="noStrike">
                <a:solidFill>
                  <a:srgbClr val="000000"/>
                </a:solidFill>
                <a:latin typeface="Franklin Gothic Medium"/>
              </a:rPr>
              <a:t>l</a:t>
            </a:r>
            <a:r>
              <a:rPr b="0" lang="en-US" sz="4400" spc="-1" strike="noStrike">
                <a:solidFill>
                  <a:srgbClr val="000000"/>
                </a:solidFill>
                <a:latin typeface="Franklin Gothic Medium"/>
              </a:rPr>
              <a:t>i</a:t>
            </a:r>
            <a:r>
              <a:rPr b="0" lang="en-US" sz="4400" spc="-1" strike="noStrike">
                <a:solidFill>
                  <a:srgbClr val="000000"/>
                </a:solidFill>
                <a:latin typeface="Franklin Gothic Medium"/>
              </a:rPr>
              <a:t>c</a:t>
            </a:r>
            <a:r>
              <a:rPr b="0" lang="en-US" sz="4400" spc="-1" strike="noStrike">
                <a:solidFill>
                  <a:srgbClr val="000000"/>
                </a:solidFill>
                <a:latin typeface="Franklin Gothic Medium"/>
              </a:rPr>
              <a:t>k</a:t>
            </a:r>
            <a:r>
              <a:rPr b="0" lang="en-US" sz="4400" spc="-1" strike="noStrike">
                <a:solidFill>
                  <a:srgbClr val="000000"/>
                </a:solidFill>
                <a:latin typeface="Franklin Gothic Medium"/>
              </a:rPr>
              <a:t> </a:t>
            </a:r>
            <a:r>
              <a:rPr b="0" lang="en-US" sz="4400" spc="-1" strike="noStrike">
                <a:solidFill>
                  <a:srgbClr val="000000"/>
                </a:solidFill>
                <a:latin typeface="Franklin Gothic Medium"/>
              </a:rPr>
              <a:t>t</a:t>
            </a:r>
            <a:r>
              <a:rPr b="0" lang="en-US" sz="4400" spc="-1" strike="noStrike">
                <a:solidFill>
                  <a:srgbClr val="000000"/>
                </a:solidFill>
                <a:latin typeface="Franklin Gothic Medium"/>
              </a:rPr>
              <a:t>o</a:t>
            </a:r>
            <a:r>
              <a:rPr b="0" lang="en-US" sz="4400" spc="-1" strike="noStrike">
                <a:solidFill>
                  <a:srgbClr val="000000"/>
                </a:solidFill>
                <a:latin typeface="Franklin Gothic Medium"/>
              </a:rPr>
              <a:t> </a:t>
            </a:r>
            <a:r>
              <a:rPr b="0" lang="en-US" sz="4400" spc="-1" strike="noStrike">
                <a:solidFill>
                  <a:srgbClr val="000000"/>
                </a:solidFill>
                <a:latin typeface="Franklin Gothic Medium"/>
              </a:rPr>
              <a:t>e</a:t>
            </a:r>
            <a:r>
              <a:rPr b="0" lang="en-US" sz="4400" spc="-1" strike="noStrike">
                <a:solidFill>
                  <a:srgbClr val="000000"/>
                </a:solidFill>
                <a:latin typeface="Franklin Gothic Medium"/>
              </a:rPr>
              <a:t>d</a:t>
            </a:r>
            <a:r>
              <a:rPr b="0" lang="en-US" sz="4400" spc="-1" strike="noStrike">
                <a:solidFill>
                  <a:srgbClr val="000000"/>
                </a:solidFill>
                <a:latin typeface="Franklin Gothic Medium"/>
              </a:rPr>
              <a:t>i</a:t>
            </a:r>
            <a:r>
              <a:rPr b="0" lang="en-US" sz="4400" spc="-1" strike="noStrike">
                <a:solidFill>
                  <a:srgbClr val="000000"/>
                </a:solidFill>
                <a:latin typeface="Franklin Gothic Medium"/>
              </a:rPr>
              <a:t>t</a:t>
            </a:r>
            <a:r>
              <a:rPr b="0" lang="en-US" sz="4400" spc="-1" strike="noStrike">
                <a:solidFill>
                  <a:srgbClr val="000000"/>
                </a:solidFill>
                <a:latin typeface="Franklin Gothic Medium"/>
              </a:rPr>
              <a:t> </a:t>
            </a:r>
            <a:r>
              <a:rPr b="0" lang="en-US" sz="4400" spc="-1" strike="noStrike">
                <a:solidFill>
                  <a:srgbClr val="000000"/>
                </a:solidFill>
                <a:latin typeface="Franklin Gothic Medium"/>
              </a:rPr>
              <a:t>M</a:t>
            </a:r>
            <a:r>
              <a:rPr b="0" lang="en-US" sz="4400" spc="-1" strike="noStrike">
                <a:solidFill>
                  <a:srgbClr val="000000"/>
                </a:solidFill>
                <a:latin typeface="Franklin Gothic Medium"/>
              </a:rPr>
              <a:t>a</a:t>
            </a:r>
            <a:r>
              <a:rPr b="0" lang="en-US" sz="4400" spc="-1" strike="noStrike">
                <a:solidFill>
                  <a:srgbClr val="000000"/>
                </a:solidFill>
                <a:latin typeface="Franklin Gothic Medium"/>
              </a:rPr>
              <a:t>s</a:t>
            </a:r>
            <a:r>
              <a:rPr b="0" lang="en-US" sz="4400" spc="-1" strike="noStrike">
                <a:solidFill>
                  <a:srgbClr val="000000"/>
                </a:solidFill>
                <a:latin typeface="Franklin Gothic Medium"/>
              </a:rPr>
              <a:t>t</a:t>
            </a:r>
            <a:r>
              <a:rPr b="0" lang="en-US" sz="4400" spc="-1" strike="noStrike">
                <a:solidFill>
                  <a:srgbClr val="000000"/>
                </a:solidFill>
                <a:latin typeface="Franklin Gothic Medium"/>
              </a:rPr>
              <a:t>e</a:t>
            </a:r>
            <a:r>
              <a:rPr b="0" lang="en-US" sz="4400" spc="-1" strike="noStrike">
                <a:solidFill>
                  <a:srgbClr val="000000"/>
                </a:solidFill>
                <a:latin typeface="Franklin Gothic Medium"/>
              </a:rPr>
              <a:t>r</a:t>
            </a:r>
            <a:r>
              <a:rPr b="0" lang="en-US" sz="4400" spc="-1" strike="noStrike">
                <a:solidFill>
                  <a:srgbClr val="000000"/>
                </a:solidFill>
                <a:latin typeface="Franklin Gothic Medium"/>
              </a:rPr>
              <a:t> </a:t>
            </a:r>
            <a:r>
              <a:rPr b="0" lang="en-US" sz="4400" spc="-1" strike="noStrike">
                <a:solidFill>
                  <a:srgbClr val="000000"/>
                </a:solidFill>
                <a:latin typeface="Franklin Gothic Medium"/>
              </a:rPr>
              <a:t>t</a:t>
            </a:r>
            <a:r>
              <a:rPr b="0" lang="en-US" sz="4400" spc="-1" strike="noStrike">
                <a:solidFill>
                  <a:srgbClr val="000000"/>
                </a:solidFill>
                <a:latin typeface="Franklin Gothic Medium"/>
              </a:rPr>
              <a:t>i</a:t>
            </a:r>
            <a:r>
              <a:rPr b="0" lang="en-US" sz="4400" spc="-1" strike="noStrike">
                <a:solidFill>
                  <a:srgbClr val="000000"/>
                </a:solidFill>
                <a:latin typeface="Franklin Gothic Medium"/>
              </a:rPr>
              <a:t>t</a:t>
            </a:r>
            <a:r>
              <a:rPr b="0" lang="en-US" sz="4400" spc="-1" strike="noStrike">
                <a:solidFill>
                  <a:srgbClr val="000000"/>
                </a:solidFill>
                <a:latin typeface="Franklin Gothic Medium"/>
              </a:rPr>
              <a:t>l</a:t>
            </a:r>
            <a:r>
              <a:rPr b="0" lang="en-US" sz="4400" spc="-1" strike="noStrike">
                <a:solidFill>
                  <a:srgbClr val="000000"/>
                </a:solidFill>
                <a:latin typeface="Franklin Gothic Medium"/>
              </a:rPr>
              <a:t>e</a:t>
            </a:r>
            <a:r>
              <a:rPr b="0" lang="en-US" sz="4400" spc="-1" strike="noStrike">
                <a:solidFill>
                  <a:srgbClr val="000000"/>
                </a:solidFill>
                <a:latin typeface="Franklin Gothic Medium"/>
              </a:rPr>
              <a:t> </a:t>
            </a:r>
            <a:r>
              <a:rPr b="0" lang="en-US" sz="4400" spc="-1" strike="noStrike">
                <a:solidFill>
                  <a:srgbClr val="000000"/>
                </a:solidFill>
                <a:latin typeface="Franklin Gothic Medium"/>
              </a:rPr>
              <a:t>s</a:t>
            </a:r>
            <a:r>
              <a:rPr b="0" lang="en-US" sz="4400" spc="-1" strike="noStrike">
                <a:solidFill>
                  <a:srgbClr val="000000"/>
                </a:solidFill>
                <a:latin typeface="Franklin Gothic Medium"/>
              </a:rPr>
              <a:t>t</a:t>
            </a:r>
            <a:r>
              <a:rPr b="0" lang="en-US" sz="4400" spc="-1" strike="noStrike">
                <a:solidFill>
                  <a:srgbClr val="000000"/>
                </a:solidFill>
                <a:latin typeface="Franklin Gothic Medium"/>
              </a:rPr>
              <a:t>y</a:t>
            </a:r>
            <a:r>
              <a:rPr b="0" lang="en-US" sz="4400" spc="-1" strike="noStrike">
                <a:solidFill>
                  <a:srgbClr val="000000"/>
                </a:solidFill>
                <a:latin typeface="Franklin Gothic Medium"/>
              </a:rPr>
              <a:t>l</a:t>
            </a:r>
            <a:r>
              <a:rPr b="0" lang="en-US" sz="4400" spc="-1" strike="noStrike">
                <a:solidFill>
                  <a:srgbClr val="000000"/>
                </a:solidFill>
                <a:latin typeface="Franklin Gothic Medium"/>
              </a:rPr>
              <a:t>e</a:t>
            </a:r>
            <a:endParaRPr b="0" lang="en-US" sz="4400" spc="-1" strike="noStrike">
              <a:solidFill>
                <a:srgbClr val="000000"/>
              </a:solidFill>
              <a:latin typeface="Franklin Gothic Book"/>
            </a:endParaRPr>
          </a:p>
        </p:txBody>
      </p:sp>
      <p:sp>
        <p:nvSpPr>
          <p:cNvPr id="9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Click to edit the outline text format</a:t>
            </a:r>
            <a:endParaRPr b="0" lang="en-US" sz="32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Franklin Gothic Book"/>
              </a:rPr>
              <a:t>Second Outline Level</a:t>
            </a:r>
            <a:endParaRPr b="0" lang="en-US" sz="2400" spc="-1" strike="noStrike">
              <a:solidFill>
                <a:srgbClr val="000000"/>
              </a:solidFill>
              <a:latin typeface="Franklin Gothic Book"/>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Franklin Gothic Book"/>
              </a:rPr>
              <a:t>Third Outline Level</a:t>
            </a:r>
            <a:endParaRPr b="0" lang="en-US" sz="2000" spc="-1" strike="noStrike">
              <a:solidFill>
                <a:srgbClr val="000000"/>
              </a:solidFill>
              <a:latin typeface="Franklin Gothic Book"/>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Franklin Gothic Book"/>
              </a:rPr>
              <a:t>Fourth Outline Level</a:t>
            </a:r>
            <a:endParaRPr b="0" lang="en-US" sz="2000" spc="-1" strike="noStrike">
              <a:solidFill>
                <a:srgbClr val="000000"/>
              </a:solidFill>
              <a:latin typeface="Franklin Gothic Book"/>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Franklin Gothic Book"/>
              </a:rPr>
              <a:t>Fifth Outline Level</a:t>
            </a:r>
            <a:endParaRPr b="0" lang="en-US" sz="2000" spc="-1" strike="noStrike">
              <a:solidFill>
                <a:srgbClr val="000000"/>
              </a:solidFill>
              <a:latin typeface="Franklin Gothic Book"/>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Franklin Gothic Book"/>
              </a:rPr>
              <a:t>Sixth Outline Level</a:t>
            </a:r>
            <a:endParaRPr b="0" lang="en-US" sz="2000" spc="-1" strike="noStrike">
              <a:solidFill>
                <a:srgbClr val="000000"/>
              </a:solidFill>
              <a:latin typeface="Franklin Gothic Book"/>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Franklin Gothic Book"/>
              </a:rPr>
              <a:t>Seventh Outline Level</a:t>
            </a:r>
            <a:endParaRPr b="0" lang="en-US" sz="20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slideLayout" Target="../slideLayouts/slideLayout13.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4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685800" y="2130480"/>
            <a:ext cx="7772040" cy="1469520"/>
          </a:xfrm>
          <a:prstGeom prst="rect">
            <a:avLst/>
          </a:prstGeom>
          <a:noFill/>
          <a:ln>
            <a:noFill/>
          </a:ln>
        </p:spPr>
        <p:txBody>
          <a:bodyPr anchor="ctr"/>
          <a:p>
            <a:pPr algn="ctr">
              <a:lnSpc>
                <a:spcPct val="100000"/>
              </a:lnSpc>
            </a:pPr>
            <a:r>
              <a:rPr b="1" lang="en-US" sz="3200" spc="-1" strike="noStrike">
                <a:solidFill>
                  <a:srgbClr val="000000"/>
                </a:solidFill>
                <a:latin typeface="Arial"/>
              </a:rPr>
              <a:t>I</a:t>
            </a:r>
            <a:r>
              <a:rPr b="1" lang="en-US" sz="3200" spc="-1" strike="noStrike">
                <a:solidFill>
                  <a:srgbClr val="000000"/>
                </a:solidFill>
                <a:latin typeface="Arial"/>
              </a:rPr>
              <a:t>t</a:t>
            </a:r>
            <a:r>
              <a:rPr b="1" lang="en-US" sz="3200" spc="-1" strike="noStrike">
                <a:solidFill>
                  <a:srgbClr val="000000"/>
                </a:solidFill>
                <a:latin typeface="Arial"/>
              </a:rPr>
              <a:t>e</a:t>
            </a:r>
            <a:r>
              <a:rPr b="1" lang="en-US" sz="3200" spc="-1" strike="noStrike">
                <a:solidFill>
                  <a:srgbClr val="000000"/>
                </a:solidFill>
                <a:latin typeface="Arial"/>
              </a:rPr>
              <a:t>r</a:t>
            </a:r>
            <a:r>
              <a:rPr b="1" lang="en-US" sz="3200" spc="-1" strike="noStrike">
                <a:solidFill>
                  <a:srgbClr val="000000"/>
                </a:solidFill>
                <a:latin typeface="Arial"/>
              </a:rPr>
              <a:t>a</a:t>
            </a:r>
            <a:r>
              <a:rPr b="1" lang="en-US" sz="3200" spc="-1" strike="noStrike">
                <a:solidFill>
                  <a:srgbClr val="000000"/>
                </a:solidFill>
                <a:latin typeface="Arial"/>
              </a:rPr>
              <a:t>t</a:t>
            </a:r>
            <a:r>
              <a:rPr b="1" lang="en-US" sz="3200" spc="-1" strike="noStrike">
                <a:solidFill>
                  <a:srgbClr val="000000"/>
                </a:solidFill>
                <a:latin typeface="Arial"/>
              </a:rPr>
              <a:t>i</a:t>
            </a:r>
            <a:r>
              <a:rPr b="1" lang="en-US" sz="3200" spc="-1" strike="noStrike">
                <a:solidFill>
                  <a:srgbClr val="000000"/>
                </a:solidFill>
                <a:latin typeface="Arial"/>
              </a:rPr>
              <a:t>v</a:t>
            </a:r>
            <a:r>
              <a:rPr b="1" lang="en-US" sz="3200" spc="-1" strike="noStrike">
                <a:solidFill>
                  <a:srgbClr val="000000"/>
                </a:solidFill>
                <a:latin typeface="Arial"/>
              </a:rPr>
              <a:t>e</a:t>
            </a:r>
            <a:r>
              <a:rPr b="1" lang="en-US" sz="3200" spc="-1" strike="noStrike">
                <a:solidFill>
                  <a:srgbClr val="000000"/>
                </a:solidFill>
                <a:latin typeface="Arial"/>
              </a:rPr>
              <a:t> </a:t>
            </a:r>
            <a:r>
              <a:rPr b="1" lang="en-US" sz="3200" spc="-1" strike="noStrike">
                <a:solidFill>
                  <a:srgbClr val="000000"/>
                </a:solidFill>
                <a:latin typeface="Arial"/>
              </a:rPr>
              <a:t>O</a:t>
            </a:r>
            <a:r>
              <a:rPr b="1" lang="en-US" sz="3200" spc="-1" strike="noStrike">
                <a:solidFill>
                  <a:srgbClr val="000000"/>
                </a:solidFill>
                <a:latin typeface="Arial"/>
              </a:rPr>
              <a:t>p</a:t>
            </a:r>
            <a:r>
              <a:rPr b="1" lang="en-US" sz="3200" spc="-1" strike="noStrike">
                <a:solidFill>
                  <a:srgbClr val="000000"/>
                </a:solidFill>
                <a:latin typeface="Arial"/>
              </a:rPr>
              <a:t>t</a:t>
            </a:r>
            <a:r>
              <a:rPr b="1" lang="en-US" sz="3200" spc="-1" strike="noStrike">
                <a:solidFill>
                  <a:srgbClr val="000000"/>
                </a:solidFill>
                <a:latin typeface="Arial"/>
              </a:rPr>
              <a:t>i</a:t>
            </a:r>
            <a:r>
              <a:rPr b="1" lang="en-US" sz="3200" spc="-1" strike="noStrike">
                <a:solidFill>
                  <a:srgbClr val="000000"/>
                </a:solidFill>
                <a:latin typeface="Arial"/>
              </a:rPr>
              <a:t>m</a:t>
            </a:r>
            <a:r>
              <a:rPr b="1" lang="en-US" sz="3200" spc="-1" strike="noStrike">
                <a:solidFill>
                  <a:srgbClr val="000000"/>
                </a:solidFill>
                <a:latin typeface="Arial"/>
              </a:rPr>
              <a:t>i</a:t>
            </a:r>
            <a:r>
              <a:rPr b="1" lang="en-US" sz="3200" spc="-1" strike="noStrike">
                <a:solidFill>
                  <a:srgbClr val="000000"/>
                </a:solidFill>
                <a:latin typeface="Arial"/>
              </a:rPr>
              <a:t>s</a:t>
            </a:r>
            <a:r>
              <a:rPr b="1" lang="en-US" sz="3200" spc="-1" strike="noStrike">
                <a:solidFill>
                  <a:srgbClr val="000000"/>
                </a:solidFill>
                <a:latin typeface="Arial"/>
              </a:rPr>
              <a:t>a</a:t>
            </a:r>
            <a:r>
              <a:rPr b="1" lang="en-US" sz="3200" spc="-1" strike="noStrike">
                <a:solidFill>
                  <a:srgbClr val="000000"/>
                </a:solidFill>
                <a:latin typeface="Arial"/>
              </a:rPr>
              <a:t>t</a:t>
            </a:r>
            <a:r>
              <a:rPr b="1" lang="en-US" sz="3200" spc="-1" strike="noStrike">
                <a:solidFill>
                  <a:srgbClr val="000000"/>
                </a:solidFill>
                <a:latin typeface="Arial"/>
              </a:rPr>
              <a:t>i</a:t>
            </a:r>
            <a:r>
              <a:rPr b="1" lang="en-US" sz="3200" spc="-1" strike="noStrike">
                <a:solidFill>
                  <a:srgbClr val="000000"/>
                </a:solidFill>
                <a:latin typeface="Arial"/>
              </a:rPr>
              <a:t>o</a:t>
            </a:r>
            <a:r>
              <a:rPr b="1" lang="en-US" sz="3200" spc="-1" strike="noStrike">
                <a:solidFill>
                  <a:srgbClr val="000000"/>
                </a:solidFill>
                <a:latin typeface="Arial"/>
              </a:rPr>
              <a:t>n</a:t>
            </a:r>
            <a:r>
              <a:rPr b="1" lang="en-US" sz="3200" spc="-1" strike="noStrike">
                <a:solidFill>
                  <a:srgbClr val="000000"/>
                </a:solidFill>
                <a:latin typeface="Arial"/>
              </a:rPr>
              <a:t> </a:t>
            </a:r>
            <a:r>
              <a:rPr b="1" lang="en-US" sz="3200" spc="-1" strike="noStrike">
                <a:solidFill>
                  <a:srgbClr val="000000"/>
                </a:solidFill>
                <a:latin typeface="Arial"/>
              </a:rPr>
              <a:t>w</a:t>
            </a:r>
            <a:r>
              <a:rPr b="1" lang="en-US" sz="3200" spc="-1" strike="noStrike">
                <a:solidFill>
                  <a:srgbClr val="000000"/>
                </a:solidFill>
                <a:latin typeface="Arial"/>
              </a:rPr>
              <a:t>i</a:t>
            </a:r>
            <a:r>
              <a:rPr b="1" lang="en-US" sz="3200" spc="-1" strike="noStrike">
                <a:solidFill>
                  <a:srgbClr val="000000"/>
                </a:solidFill>
                <a:latin typeface="Arial"/>
              </a:rPr>
              <a:t>t</a:t>
            </a:r>
            <a:r>
              <a:rPr b="1" lang="en-US" sz="3200" spc="-1" strike="noStrike">
                <a:solidFill>
                  <a:srgbClr val="000000"/>
                </a:solidFill>
                <a:latin typeface="Arial"/>
              </a:rPr>
              <a:t>h</a:t>
            </a:r>
            <a:r>
              <a:rPr b="1" lang="en-US" sz="3200" spc="-1" strike="noStrike">
                <a:solidFill>
                  <a:srgbClr val="000000"/>
                </a:solidFill>
                <a:latin typeface="Arial"/>
              </a:rPr>
              <a:t> </a:t>
            </a:r>
            <a:r>
              <a:rPr b="1" lang="en-US" sz="3200" spc="-1" strike="noStrike">
                <a:solidFill>
                  <a:srgbClr val="000000"/>
                </a:solidFill>
                <a:latin typeface="Arial"/>
              </a:rPr>
              <a:t>a</a:t>
            </a:r>
            <a:r>
              <a:rPr b="1" lang="en-US" sz="3200" spc="-1" strike="noStrike">
                <a:solidFill>
                  <a:srgbClr val="000000"/>
                </a:solidFill>
                <a:latin typeface="Arial"/>
              </a:rPr>
              <a:t>n</a:t>
            </a:r>
            <a:r>
              <a:rPr b="1" lang="en-US" sz="3200" spc="-1" strike="noStrike">
                <a:solidFill>
                  <a:srgbClr val="000000"/>
                </a:solidFill>
                <a:latin typeface="Arial"/>
              </a:rPr>
              <a:t> </a:t>
            </a:r>
            <a:r>
              <a:rPr b="1" lang="en-US" sz="3200" spc="-1" strike="noStrike">
                <a:solidFill>
                  <a:srgbClr val="000000"/>
                </a:solidFill>
                <a:latin typeface="Arial"/>
              </a:rPr>
              <a:t>I</a:t>
            </a:r>
            <a:r>
              <a:rPr b="1" lang="en-US" sz="3200" spc="-1" strike="noStrike">
                <a:solidFill>
                  <a:srgbClr val="000000"/>
                </a:solidFill>
                <a:latin typeface="Arial"/>
              </a:rPr>
              <a:t>n</a:t>
            </a:r>
            <a:r>
              <a:rPr b="1" lang="en-US" sz="3200" spc="-1" strike="noStrike">
                <a:solidFill>
                  <a:srgbClr val="000000"/>
                </a:solidFill>
                <a:latin typeface="Arial"/>
              </a:rPr>
              <a:t>n</a:t>
            </a:r>
            <a:r>
              <a:rPr b="1" lang="en-US" sz="3200" spc="-1" strike="noStrike">
                <a:solidFill>
                  <a:srgbClr val="000000"/>
                </a:solidFill>
                <a:latin typeface="Arial"/>
              </a:rPr>
              <a:t>o</a:t>
            </a:r>
            <a:r>
              <a:rPr b="1" lang="en-US" sz="3200" spc="-1" strike="noStrike">
                <a:solidFill>
                  <a:srgbClr val="000000"/>
                </a:solidFill>
                <a:latin typeface="Arial"/>
              </a:rPr>
              <a:t>v</a:t>
            </a:r>
            <a:r>
              <a:rPr b="1" lang="en-US" sz="3200" spc="-1" strike="noStrike">
                <a:solidFill>
                  <a:srgbClr val="000000"/>
                </a:solidFill>
                <a:latin typeface="Arial"/>
              </a:rPr>
              <a:t>a</a:t>
            </a:r>
            <a:r>
              <a:rPr b="1" lang="en-US" sz="3200" spc="-1" strike="noStrike">
                <a:solidFill>
                  <a:srgbClr val="000000"/>
                </a:solidFill>
                <a:latin typeface="Arial"/>
              </a:rPr>
              <a:t>t</a:t>
            </a:r>
            <a:r>
              <a:rPr b="1" lang="en-US" sz="3200" spc="-1" strike="noStrike">
                <a:solidFill>
                  <a:srgbClr val="000000"/>
                </a:solidFill>
                <a:latin typeface="Arial"/>
              </a:rPr>
              <a:t>i</a:t>
            </a:r>
            <a:r>
              <a:rPr b="1" lang="en-US" sz="3200" spc="-1" strike="noStrike">
                <a:solidFill>
                  <a:srgbClr val="000000"/>
                </a:solidFill>
                <a:latin typeface="Arial"/>
              </a:rPr>
              <a:t>o</a:t>
            </a:r>
            <a:r>
              <a:rPr b="1" lang="en-US" sz="3200" spc="-1" strike="noStrike">
                <a:solidFill>
                  <a:srgbClr val="000000"/>
                </a:solidFill>
                <a:latin typeface="Arial"/>
              </a:rPr>
              <a:t>n</a:t>
            </a:r>
            <a:r>
              <a:rPr b="1" lang="en-US" sz="3200" spc="-1" strike="noStrike">
                <a:solidFill>
                  <a:srgbClr val="000000"/>
                </a:solidFill>
                <a:latin typeface="Arial"/>
              </a:rPr>
              <a:t> </a:t>
            </a:r>
            <a:r>
              <a:rPr b="1" lang="en-US" sz="3200" spc="-1" strike="noStrike">
                <a:solidFill>
                  <a:srgbClr val="000000"/>
                </a:solidFill>
                <a:latin typeface="Arial"/>
              </a:rPr>
              <a:t>C</a:t>
            </a:r>
            <a:r>
              <a:rPr b="1" lang="en-US" sz="3200" spc="-1" strike="noStrike">
                <a:solidFill>
                  <a:srgbClr val="000000"/>
                </a:solidFill>
                <a:latin typeface="Arial"/>
              </a:rPr>
              <a:t>N</a:t>
            </a:r>
            <a:r>
              <a:rPr b="1" lang="en-US" sz="3200" spc="-1" strike="noStrike">
                <a:solidFill>
                  <a:srgbClr val="000000"/>
                </a:solidFill>
                <a:latin typeface="Arial"/>
              </a:rPr>
              <a:t>N</a:t>
            </a:r>
            <a:br/>
            <a:br/>
            <a:r>
              <a:rPr b="1" lang="en-US" sz="3200" spc="-1" strike="noStrike">
                <a:solidFill>
                  <a:srgbClr val="000000"/>
                </a:solidFill>
                <a:latin typeface="Arial"/>
              </a:rPr>
              <a:t>*</a:t>
            </a:r>
            <a:r>
              <a:rPr b="1" lang="en-US" sz="3200" spc="-1" strike="noStrike">
                <a:solidFill>
                  <a:srgbClr val="000000"/>
                </a:solidFill>
                <a:latin typeface="Arial"/>
              </a:rPr>
              <a:t>*</a:t>
            </a:r>
            <a:r>
              <a:rPr b="1" lang="en-US" sz="3200" spc="-1" strike="noStrike">
                <a:solidFill>
                  <a:srgbClr val="000000"/>
                </a:solidFill>
                <a:latin typeface="Arial"/>
              </a:rPr>
              <a:t>T</a:t>
            </a:r>
            <a:r>
              <a:rPr b="1" lang="en-US" sz="3200" spc="-1" strike="noStrike">
                <a:solidFill>
                  <a:srgbClr val="000000"/>
                </a:solidFill>
                <a:latin typeface="Arial"/>
              </a:rPr>
              <a:t>h</a:t>
            </a:r>
            <a:r>
              <a:rPr b="1" lang="en-US" sz="3200" spc="-1" strike="noStrike">
                <a:solidFill>
                  <a:srgbClr val="000000"/>
                </a:solidFill>
                <a:latin typeface="Arial"/>
              </a:rPr>
              <a:t>e</a:t>
            </a:r>
            <a:r>
              <a:rPr b="1" lang="en-US" sz="3200" spc="-1" strike="noStrike">
                <a:solidFill>
                  <a:srgbClr val="000000"/>
                </a:solidFill>
                <a:latin typeface="Arial"/>
              </a:rPr>
              <a:t>s</a:t>
            </a:r>
            <a:r>
              <a:rPr b="1" lang="en-US" sz="3200" spc="-1" strike="noStrike">
                <a:solidFill>
                  <a:srgbClr val="000000"/>
                </a:solidFill>
                <a:latin typeface="Arial"/>
              </a:rPr>
              <a:t>i</a:t>
            </a:r>
            <a:r>
              <a:rPr b="1" lang="en-US" sz="3200" spc="-1" strike="noStrike">
                <a:solidFill>
                  <a:srgbClr val="000000"/>
                </a:solidFill>
                <a:latin typeface="Arial"/>
              </a:rPr>
              <a:t>s</a:t>
            </a:r>
            <a:r>
              <a:rPr b="1" lang="en-US" sz="3200" spc="-1" strike="noStrike">
                <a:solidFill>
                  <a:srgbClr val="000000"/>
                </a:solidFill>
                <a:latin typeface="Arial"/>
              </a:rPr>
              <a:t> </a:t>
            </a:r>
            <a:r>
              <a:rPr b="1" lang="en-US" sz="3200" spc="-1" strike="noStrike">
                <a:solidFill>
                  <a:srgbClr val="000000"/>
                </a:solidFill>
                <a:latin typeface="Arial"/>
              </a:rPr>
              <a:t>P</a:t>
            </a:r>
            <a:r>
              <a:rPr b="1" lang="en-US" sz="3200" spc="-1" strike="noStrike">
                <a:solidFill>
                  <a:srgbClr val="000000"/>
                </a:solidFill>
                <a:latin typeface="Arial"/>
              </a:rPr>
              <a:t>r</a:t>
            </a:r>
            <a:r>
              <a:rPr b="1" lang="en-US" sz="3200" spc="-1" strike="noStrike">
                <a:solidFill>
                  <a:srgbClr val="000000"/>
                </a:solidFill>
                <a:latin typeface="Arial"/>
              </a:rPr>
              <a:t>o</a:t>
            </a:r>
            <a:r>
              <a:rPr b="1" lang="en-US" sz="3200" spc="-1" strike="noStrike">
                <a:solidFill>
                  <a:srgbClr val="000000"/>
                </a:solidFill>
                <a:latin typeface="Arial"/>
              </a:rPr>
              <a:t>p</a:t>
            </a:r>
            <a:r>
              <a:rPr b="1" lang="en-US" sz="3200" spc="-1" strike="noStrike">
                <a:solidFill>
                  <a:srgbClr val="000000"/>
                </a:solidFill>
                <a:latin typeface="Arial"/>
              </a:rPr>
              <a:t>o</a:t>
            </a:r>
            <a:r>
              <a:rPr b="1" lang="en-US" sz="3200" spc="-1" strike="noStrike">
                <a:solidFill>
                  <a:srgbClr val="000000"/>
                </a:solidFill>
                <a:latin typeface="Arial"/>
              </a:rPr>
              <a:t>s</a:t>
            </a:r>
            <a:r>
              <a:rPr b="1" lang="en-US" sz="3200" spc="-1" strike="noStrike">
                <a:solidFill>
                  <a:srgbClr val="000000"/>
                </a:solidFill>
                <a:latin typeface="Arial"/>
              </a:rPr>
              <a:t>a</a:t>
            </a:r>
            <a:r>
              <a:rPr b="1" lang="en-US" sz="3200" spc="-1" strike="noStrike">
                <a:solidFill>
                  <a:srgbClr val="000000"/>
                </a:solidFill>
                <a:latin typeface="Arial"/>
              </a:rPr>
              <a:t>l</a:t>
            </a:r>
            <a:r>
              <a:rPr b="1" lang="en-US" sz="3200" spc="-1" strike="noStrike">
                <a:solidFill>
                  <a:srgbClr val="000000"/>
                </a:solidFill>
                <a:latin typeface="Arial"/>
              </a:rPr>
              <a:t> </a:t>
            </a:r>
            <a:r>
              <a:rPr b="1" lang="en-US" sz="3200" spc="-1" strike="noStrike">
                <a:solidFill>
                  <a:srgbClr val="000000"/>
                </a:solidFill>
                <a:latin typeface="Arial"/>
              </a:rPr>
              <a:t>R</a:t>
            </a:r>
            <a:r>
              <a:rPr b="1" lang="en-US" sz="3200" spc="-1" strike="noStrike">
                <a:solidFill>
                  <a:srgbClr val="000000"/>
                </a:solidFill>
                <a:latin typeface="Arial"/>
              </a:rPr>
              <a:t>e</a:t>
            </a:r>
            <a:r>
              <a:rPr b="1" lang="en-US" sz="3200" spc="-1" strike="noStrike">
                <a:solidFill>
                  <a:srgbClr val="000000"/>
                </a:solidFill>
                <a:latin typeface="Arial"/>
              </a:rPr>
              <a:t>v</a:t>
            </a:r>
            <a:r>
              <a:rPr b="1" lang="en-US" sz="3200" spc="-1" strike="noStrike">
                <a:solidFill>
                  <a:srgbClr val="000000"/>
                </a:solidFill>
                <a:latin typeface="Arial"/>
              </a:rPr>
              <a:t>i</a:t>
            </a:r>
            <a:r>
              <a:rPr b="1" lang="en-US" sz="3200" spc="-1" strike="noStrike">
                <a:solidFill>
                  <a:srgbClr val="000000"/>
                </a:solidFill>
                <a:latin typeface="Arial"/>
              </a:rPr>
              <a:t>e</a:t>
            </a:r>
            <a:r>
              <a:rPr b="1" lang="en-US" sz="3200" spc="-1" strike="noStrike">
                <a:solidFill>
                  <a:srgbClr val="000000"/>
                </a:solidFill>
                <a:latin typeface="Arial"/>
              </a:rPr>
              <a:t>w</a:t>
            </a:r>
            <a:r>
              <a:rPr b="1" lang="en-US" sz="3200" spc="-1" strike="noStrike">
                <a:solidFill>
                  <a:srgbClr val="000000"/>
                </a:solidFill>
                <a:latin typeface="Arial"/>
              </a:rPr>
              <a:t>*</a:t>
            </a:r>
            <a:r>
              <a:rPr b="1" lang="en-US" sz="3200" spc="-1" strike="noStrike">
                <a:solidFill>
                  <a:srgbClr val="000000"/>
                </a:solidFill>
                <a:latin typeface="Arial"/>
              </a:rPr>
              <a:t>*</a:t>
            </a:r>
            <a:endParaRPr b="0" lang="en-US" sz="3200" spc="-1" strike="noStrike">
              <a:solidFill>
                <a:srgbClr val="000000"/>
              </a:solidFill>
              <a:latin typeface="Franklin Gothic Book"/>
            </a:endParaRPr>
          </a:p>
        </p:txBody>
      </p:sp>
      <p:sp>
        <p:nvSpPr>
          <p:cNvPr id="134" name="TextShape 2"/>
          <p:cNvSpPr txBox="1"/>
          <p:nvPr/>
        </p:nvSpPr>
        <p:spPr>
          <a:xfrm>
            <a:off x="1584000" y="4246200"/>
            <a:ext cx="6048000" cy="1752120"/>
          </a:xfrm>
          <a:prstGeom prst="rect">
            <a:avLst/>
          </a:prstGeom>
          <a:noFill/>
          <a:ln>
            <a:noFill/>
          </a:ln>
        </p:spPr>
        <p:txBody>
          <a:bodyPr/>
          <a:p>
            <a:pPr algn="ctr">
              <a:lnSpc>
                <a:spcPct val="100000"/>
              </a:lnSpc>
              <a:spcBef>
                <a:spcPts val="641"/>
              </a:spcBef>
            </a:pPr>
            <a:r>
              <a:rPr b="0" lang="en-AU" sz="2800" spc="-1" strike="noStrike">
                <a:solidFill>
                  <a:srgbClr val="8b8b8b"/>
                </a:solidFill>
                <a:latin typeface="Arial"/>
              </a:rPr>
              <a:t>G</a:t>
            </a:r>
            <a:r>
              <a:rPr b="0" lang="en-AU" sz="2800" spc="-1" strike="noStrike">
                <a:solidFill>
                  <a:srgbClr val="8b8b8b"/>
                </a:solidFill>
                <a:latin typeface="Arial"/>
              </a:rPr>
              <a:t>e</a:t>
            </a:r>
            <a:r>
              <a:rPr b="0" lang="en-AU" sz="2800" spc="-1" strike="noStrike">
                <a:solidFill>
                  <a:srgbClr val="8b8b8b"/>
                </a:solidFill>
                <a:latin typeface="Arial"/>
              </a:rPr>
              <a:t>r</a:t>
            </a:r>
            <a:r>
              <a:rPr b="0" lang="en-AU" sz="2800" spc="-1" strike="noStrike">
                <a:solidFill>
                  <a:srgbClr val="8b8b8b"/>
                </a:solidFill>
                <a:latin typeface="Arial"/>
              </a:rPr>
              <a:t>a</a:t>
            </a:r>
            <a:r>
              <a:rPr b="0" lang="en-AU" sz="2800" spc="-1" strike="noStrike">
                <a:solidFill>
                  <a:srgbClr val="8b8b8b"/>
                </a:solidFill>
                <a:latin typeface="Arial"/>
              </a:rPr>
              <a:t>r</a:t>
            </a:r>
            <a:r>
              <a:rPr b="0" lang="en-AU" sz="2800" spc="-1" strike="noStrike">
                <a:solidFill>
                  <a:srgbClr val="8b8b8b"/>
                </a:solidFill>
                <a:latin typeface="Arial"/>
              </a:rPr>
              <a:t>d</a:t>
            </a:r>
            <a:r>
              <a:rPr b="0" lang="en-AU" sz="2800" spc="-1" strike="noStrike">
                <a:solidFill>
                  <a:srgbClr val="8b8b8b"/>
                </a:solidFill>
                <a:latin typeface="Arial"/>
              </a:rPr>
              <a:t> </a:t>
            </a:r>
            <a:r>
              <a:rPr b="0" lang="en-AU" sz="2800" spc="-1" strike="noStrike">
                <a:solidFill>
                  <a:srgbClr val="8b8b8b"/>
                </a:solidFill>
                <a:latin typeface="Arial"/>
              </a:rPr>
              <a:t>K</a:t>
            </a:r>
            <a:r>
              <a:rPr b="0" lang="en-AU" sz="2800" spc="-1" strike="noStrike">
                <a:solidFill>
                  <a:srgbClr val="8b8b8b"/>
                </a:solidFill>
                <a:latin typeface="Arial"/>
              </a:rPr>
              <a:t>e</a:t>
            </a:r>
            <a:r>
              <a:rPr b="0" lang="en-AU" sz="2800" spc="-1" strike="noStrike">
                <a:solidFill>
                  <a:srgbClr val="8b8b8b"/>
                </a:solidFill>
                <a:latin typeface="Arial"/>
              </a:rPr>
              <a:t>n</a:t>
            </a:r>
            <a:r>
              <a:rPr b="0" lang="en-AU" sz="2800" spc="-1" strike="noStrike">
                <a:solidFill>
                  <a:srgbClr val="8b8b8b"/>
                </a:solidFill>
                <a:latin typeface="Arial"/>
              </a:rPr>
              <a:t>n</a:t>
            </a:r>
            <a:r>
              <a:rPr b="0" lang="en-AU" sz="2800" spc="-1" strike="noStrike">
                <a:solidFill>
                  <a:srgbClr val="8b8b8b"/>
                </a:solidFill>
                <a:latin typeface="Arial"/>
              </a:rPr>
              <a:t>e</a:t>
            </a:r>
            <a:r>
              <a:rPr b="0" lang="en-AU" sz="2800" spc="-1" strike="noStrike">
                <a:solidFill>
                  <a:srgbClr val="8b8b8b"/>
                </a:solidFill>
                <a:latin typeface="Arial"/>
              </a:rPr>
              <a:t>d</a:t>
            </a:r>
            <a:r>
              <a:rPr b="0" lang="en-AU" sz="2800" spc="-1" strike="noStrike">
                <a:solidFill>
                  <a:srgbClr val="8b8b8b"/>
                </a:solidFill>
                <a:latin typeface="Arial"/>
              </a:rPr>
              <a:t>y</a:t>
            </a:r>
            <a:r>
              <a:rPr b="0" lang="en-AU" sz="2800" spc="-1" strike="noStrike">
                <a:solidFill>
                  <a:srgbClr val="8b8b8b"/>
                </a:solidFill>
                <a:latin typeface="Arial"/>
              </a:rPr>
              <a:t> </a:t>
            </a:r>
            <a:endParaRPr b="0" lang="en-AU" sz="2800" spc="-1" strike="noStrike">
              <a:latin typeface="Arial"/>
            </a:endParaRPr>
          </a:p>
          <a:p>
            <a:pPr algn="ctr">
              <a:lnSpc>
                <a:spcPct val="100000"/>
              </a:lnSpc>
              <a:spcBef>
                <a:spcPts val="641"/>
              </a:spcBef>
            </a:pPr>
            <a:r>
              <a:rPr b="0" lang="en-AU" sz="2800" spc="-1" strike="noStrike">
                <a:solidFill>
                  <a:srgbClr val="8b8b8b"/>
                </a:solidFill>
                <a:latin typeface="Arial"/>
              </a:rPr>
              <a:t>S</a:t>
            </a:r>
            <a:r>
              <a:rPr b="0" lang="en-AU" sz="2800" spc="-1" strike="noStrike">
                <a:solidFill>
                  <a:srgbClr val="8b8b8b"/>
                </a:solidFill>
                <a:latin typeface="Arial"/>
              </a:rPr>
              <a:t>u</a:t>
            </a:r>
            <a:r>
              <a:rPr b="0" lang="en-AU" sz="2800" spc="-1" strike="noStrike">
                <a:solidFill>
                  <a:srgbClr val="8b8b8b"/>
                </a:solidFill>
                <a:latin typeface="Arial"/>
              </a:rPr>
              <a:t>p</a:t>
            </a:r>
            <a:r>
              <a:rPr b="0" lang="en-AU" sz="2800" spc="-1" strike="noStrike">
                <a:solidFill>
                  <a:srgbClr val="8b8b8b"/>
                </a:solidFill>
                <a:latin typeface="Arial"/>
              </a:rPr>
              <a:t>e</a:t>
            </a:r>
            <a:r>
              <a:rPr b="0" lang="en-AU" sz="2800" spc="-1" strike="noStrike">
                <a:solidFill>
                  <a:srgbClr val="8b8b8b"/>
                </a:solidFill>
                <a:latin typeface="Arial"/>
              </a:rPr>
              <a:t>r</a:t>
            </a:r>
            <a:r>
              <a:rPr b="0" lang="en-AU" sz="2800" spc="-1" strike="noStrike">
                <a:solidFill>
                  <a:srgbClr val="8b8b8b"/>
                </a:solidFill>
                <a:latin typeface="Arial"/>
              </a:rPr>
              <a:t>v</a:t>
            </a:r>
            <a:r>
              <a:rPr b="0" lang="en-AU" sz="2800" spc="-1" strike="noStrike">
                <a:solidFill>
                  <a:srgbClr val="8b8b8b"/>
                </a:solidFill>
                <a:latin typeface="Arial"/>
              </a:rPr>
              <a:t>i</a:t>
            </a:r>
            <a:r>
              <a:rPr b="0" lang="en-AU" sz="2800" spc="-1" strike="noStrike">
                <a:solidFill>
                  <a:srgbClr val="8b8b8b"/>
                </a:solidFill>
                <a:latin typeface="Arial"/>
              </a:rPr>
              <a:t>s</a:t>
            </a:r>
            <a:r>
              <a:rPr b="0" lang="en-AU" sz="2800" spc="-1" strike="noStrike">
                <a:solidFill>
                  <a:srgbClr val="8b8b8b"/>
                </a:solidFill>
                <a:latin typeface="Arial"/>
              </a:rPr>
              <a:t>o</a:t>
            </a:r>
            <a:r>
              <a:rPr b="0" lang="en-AU" sz="2800" spc="-1" strike="noStrike">
                <a:solidFill>
                  <a:srgbClr val="8b8b8b"/>
                </a:solidFill>
                <a:latin typeface="Arial"/>
              </a:rPr>
              <a:t>r</a:t>
            </a:r>
            <a:r>
              <a:rPr b="0" lang="en-AU" sz="2800" spc="-1" strike="noStrike">
                <a:solidFill>
                  <a:srgbClr val="8b8b8b"/>
                </a:solidFill>
                <a:latin typeface="Arial"/>
              </a:rPr>
              <a:t>s</a:t>
            </a:r>
            <a:r>
              <a:rPr b="0" lang="en-AU" sz="2800" spc="-1" strike="noStrike">
                <a:solidFill>
                  <a:srgbClr val="8b8b8b"/>
                </a:solidFill>
                <a:latin typeface="Arial"/>
              </a:rPr>
              <a:t>: </a:t>
            </a:r>
            <a:r>
              <a:rPr b="0" lang="en-AU" sz="2800" spc="-1" strike="noStrike">
                <a:solidFill>
                  <a:srgbClr val="8b8b8b"/>
                </a:solidFill>
                <a:latin typeface="Arial"/>
              </a:rPr>
              <a:t>R</a:t>
            </a:r>
            <a:r>
              <a:rPr b="0" lang="en-AU" sz="2800" spc="-1" strike="noStrike">
                <a:solidFill>
                  <a:srgbClr val="8b8b8b"/>
                </a:solidFill>
                <a:latin typeface="Arial"/>
              </a:rPr>
              <a:t>o</a:t>
            </a:r>
            <a:r>
              <a:rPr b="0" lang="en-AU" sz="2800" spc="-1" strike="noStrike">
                <a:solidFill>
                  <a:srgbClr val="8b8b8b"/>
                </a:solidFill>
                <a:latin typeface="Arial"/>
              </a:rPr>
              <a:t>b</a:t>
            </a:r>
            <a:r>
              <a:rPr b="0" lang="en-AU" sz="2800" spc="-1" strike="noStrike">
                <a:solidFill>
                  <a:srgbClr val="8b8b8b"/>
                </a:solidFill>
                <a:latin typeface="Arial"/>
              </a:rPr>
              <a:t>e</a:t>
            </a:r>
            <a:r>
              <a:rPr b="0" lang="en-AU" sz="2800" spc="-1" strike="noStrike">
                <a:solidFill>
                  <a:srgbClr val="8b8b8b"/>
                </a:solidFill>
                <a:latin typeface="Arial"/>
              </a:rPr>
              <a:t>r</a:t>
            </a:r>
            <a:r>
              <a:rPr b="0" lang="en-AU" sz="2800" spc="-1" strike="noStrike">
                <a:solidFill>
                  <a:srgbClr val="8b8b8b"/>
                </a:solidFill>
                <a:latin typeface="Arial"/>
              </a:rPr>
              <a:t>t </a:t>
            </a:r>
            <a:r>
              <a:rPr b="0" lang="en-AU" sz="2800" spc="-1" strike="noStrike">
                <a:solidFill>
                  <a:srgbClr val="8b8b8b"/>
                </a:solidFill>
                <a:latin typeface="Arial"/>
              </a:rPr>
              <a:t>M</a:t>
            </a:r>
            <a:r>
              <a:rPr b="0" lang="en-AU" sz="2800" spc="-1" strike="noStrike">
                <a:solidFill>
                  <a:srgbClr val="8b8b8b"/>
                </a:solidFill>
                <a:latin typeface="Arial"/>
              </a:rPr>
              <a:t>a</a:t>
            </a:r>
            <a:r>
              <a:rPr b="0" lang="en-AU" sz="2800" spc="-1" strike="noStrike">
                <a:solidFill>
                  <a:srgbClr val="8b8b8b"/>
                </a:solidFill>
                <a:latin typeface="Arial"/>
              </a:rPr>
              <a:t>h</a:t>
            </a:r>
            <a:r>
              <a:rPr b="0" lang="en-AU" sz="2800" spc="-1" strike="noStrike">
                <a:solidFill>
                  <a:srgbClr val="8b8b8b"/>
                </a:solidFill>
                <a:latin typeface="Arial"/>
              </a:rPr>
              <a:t>o</a:t>
            </a:r>
            <a:r>
              <a:rPr b="0" lang="en-AU" sz="2800" spc="-1" strike="noStrike">
                <a:solidFill>
                  <a:srgbClr val="8b8b8b"/>
                </a:solidFill>
                <a:latin typeface="Arial"/>
              </a:rPr>
              <a:t>n</a:t>
            </a:r>
            <a:r>
              <a:rPr b="0" lang="en-AU" sz="2800" spc="-1" strike="noStrike">
                <a:solidFill>
                  <a:srgbClr val="8b8b8b"/>
                </a:solidFill>
                <a:latin typeface="Arial"/>
              </a:rPr>
              <a:t>y</a:t>
            </a:r>
            <a:r>
              <a:rPr b="0" lang="en-AU" sz="2800" spc="-1" strike="noStrike">
                <a:solidFill>
                  <a:srgbClr val="8b8b8b"/>
                </a:solidFill>
                <a:latin typeface="Arial"/>
              </a:rPr>
              <a:t>, </a:t>
            </a:r>
            <a:r>
              <a:rPr b="0" lang="en-AU" sz="2800" spc="-1" strike="noStrike">
                <a:solidFill>
                  <a:srgbClr val="8b8b8b"/>
                </a:solidFill>
                <a:latin typeface="Arial"/>
              </a:rPr>
              <a:t>X</a:t>
            </a:r>
            <a:r>
              <a:rPr b="0" lang="en-AU" sz="2800" spc="-1" strike="noStrike">
                <a:solidFill>
                  <a:srgbClr val="8b8b8b"/>
                </a:solidFill>
                <a:latin typeface="Arial"/>
              </a:rPr>
              <a:t>i</a:t>
            </a:r>
            <a:r>
              <a:rPr b="0" lang="en-AU" sz="2800" spc="-1" strike="noStrike">
                <a:solidFill>
                  <a:srgbClr val="8b8b8b"/>
                </a:solidFill>
                <a:latin typeface="Arial"/>
              </a:rPr>
              <a:t>n</a:t>
            </a:r>
            <a:r>
              <a:rPr b="0" lang="en-AU" sz="2800" spc="-1" strike="noStrike">
                <a:solidFill>
                  <a:srgbClr val="8b8b8b"/>
                </a:solidFill>
                <a:latin typeface="Arial"/>
              </a:rPr>
              <a:t> </a:t>
            </a:r>
            <a:r>
              <a:rPr b="0" lang="en-AU" sz="2800" spc="-1" strike="noStrike">
                <a:solidFill>
                  <a:srgbClr val="8b8b8b"/>
                </a:solidFill>
                <a:latin typeface="Arial"/>
              </a:rPr>
              <a:t>Y</a:t>
            </a:r>
            <a:r>
              <a:rPr b="0" lang="en-AU" sz="2800" spc="-1" strike="noStrike">
                <a:solidFill>
                  <a:srgbClr val="8b8b8b"/>
                </a:solidFill>
                <a:latin typeface="Arial"/>
              </a:rPr>
              <a:t>u</a:t>
            </a:r>
            <a:r>
              <a:rPr b="0" lang="en-AU" sz="2800" spc="-1" strike="noStrike">
                <a:solidFill>
                  <a:srgbClr val="8b8b8b"/>
                </a:solidFill>
                <a:latin typeface="Arial"/>
              </a:rPr>
              <a:t>, </a:t>
            </a:r>
            <a:r>
              <a:rPr b="0" lang="en-AU" sz="2800" spc="-1" strike="noStrike">
                <a:solidFill>
                  <a:srgbClr val="8b8b8b"/>
                </a:solidFill>
                <a:latin typeface="Arial"/>
              </a:rPr>
              <a:t>N</a:t>
            </a:r>
            <a:r>
              <a:rPr b="0" lang="en-AU" sz="2800" spc="-1" strike="noStrike">
                <a:solidFill>
                  <a:srgbClr val="8b8b8b"/>
                </a:solidFill>
                <a:latin typeface="Arial"/>
              </a:rPr>
              <a:t>i</a:t>
            </a:r>
            <a:r>
              <a:rPr b="0" lang="en-AU" sz="2800" spc="-1" strike="noStrike">
                <a:solidFill>
                  <a:srgbClr val="8b8b8b"/>
                </a:solidFill>
                <a:latin typeface="Arial"/>
              </a:rPr>
              <a:t>c</a:t>
            </a:r>
            <a:r>
              <a:rPr b="0" lang="en-AU" sz="2800" spc="-1" strike="noStrike">
                <a:solidFill>
                  <a:srgbClr val="8b8b8b"/>
                </a:solidFill>
                <a:latin typeface="Arial"/>
              </a:rPr>
              <a:t>k</a:t>
            </a:r>
            <a:r>
              <a:rPr b="0" lang="en-AU" sz="2800" spc="-1" strike="noStrike">
                <a:solidFill>
                  <a:srgbClr val="8b8b8b"/>
                </a:solidFill>
                <a:latin typeface="Arial"/>
              </a:rPr>
              <a:t> </a:t>
            </a:r>
            <a:r>
              <a:rPr b="0" lang="en-AU" sz="2800" spc="-1" strike="noStrike">
                <a:solidFill>
                  <a:srgbClr val="8b8b8b"/>
                </a:solidFill>
                <a:latin typeface="Arial"/>
              </a:rPr>
              <a:t>B</a:t>
            </a:r>
            <a:r>
              <a:rPr b="0" lang="en-AU" sz="2800" spc="-1" strike="noStrike">
                <a:solidFill>
                  <a:srgbClr val="8b8b8b"/>
                </a:solidFill>
                <a:latin typeface="Arial"/>
              </a:rPr>
              <a:t>a</a:t>
            </a:r>
            <a:r>
              <a:rPr b="0" lang="en-AU" sz="2800" spc="-1" strike="noStrike">
                <a:solidFill>
                  <a:srgbClr val="8b8b8b"/>
                </a:solidFill>
                <a:latin typeface="Arial"/>
              </a:rPr>
              <a:t>r</a:t>
            </a:r>
            <a:r>
              <a:rPr b="0" lang="en-AU" sz="2800" spc="-1" strike="noStrike">
                <a:solidFill>
                  <a:srgbClr val="8b8b8b"/>
                </a:solidFill>
                <a:latin typeface="Arial"/>
              </a:rPr>
              <a:t>n</a:t>
            </a:r>
            <a:r>
              <a:rPr b="0" lang="en-AU" sz="2800" spc="-1" strike="noStrike">
                <a:solidFill>
                  <a:srgbClr val="8b8b8b"/>
                </a:solidFill>
                <a:latin typeface="Arial"/>
              </a:rPr>
              <a:t>e</a:t>
            </a:r>
            <a:r>
              <a:rPr b="0" lang="en-AU" sz="2800" spc="-1" strike="noStrike">
                <a:solidFill>
                  <a:srgbClr val="8b8b8b"/>
                </a:solidFill>
                <a:latin typeface="Arial"/>
              </a:rPr>
              <a:t>s</a:t>
            </a:r>
            <a:r>
              <a:rPr b="0" lang="en-AU" sz="2800" spc="-1" strike="noStrike">
                <a:solidFill>
                  <a:srgbClr val="8b8b8b"/>
                </a:solidFill>
                <a:latin typeface="Arial"/>
              </a:rPr>
              <a:t>, </a:t>
            </a:r>
            <a:r>
              <a:rPr b="0" lang="en-AU" sz="2800" spc="-1" strike="noStrike">
                <a:solidFill>
                  <a:srgbClr val="8b8b8b"/>
                </a:solidFill>
                <a:latin typeface="Arial"/>
              </a:rPr>
              <a:t>H</a:t>
            </a:r>
            <a:r>
              <a:rPr b="0" lang="en-AU" sz="2800" spc="-1" strike="noStrike">
                <a:solidFill>
                  <a:srgbClr val="8b8b8b"/>
                </a:solidFill>
                <a:latin typeface="Arial"/>
              </a:rPr>
              <a:t>o</a:t>
            </a:r>
            <a:r>
              <a:rPr b="0" lang="en-AU" sz="2800" spc="-1" strike="noStrike">
                <a:solidFill>
                  <a:srgbClr val="8b8b8b"/>
                </a:solidFill>
                <a:latin typeface="Arial"/>
              </a:rPr>
              <a:t>n</a:t>
            </a:r>
            <a:r>
              <a:rPr b="0" lang="en-AU" sz="2800" spc="-1" strike="noStrike">
                <a:solidFill>
                  <a:srgbClr val="8b8b8b"/>
                </a:solidFill>
                <a:latin typeface="Arial"/>
              </a:rPr>
              <a:t>g</a:t>
            </a:r>
            <a:r>
              <a:rPr b="0" lang="en-AU" sz="2800" spc="-1" strike="noStrike">
                <a:solidFill>
                  <a:srgbClr val="8b8b8b"/>
                </a:solidFill>
                <a:latin typeface="Arial"/>
              </a:rPr>
              <a:t>d</a:t>
            </a:r>
            <a:r>
              <a:rPr b="0" lang="en-AU" sz="2800" spc="-1" strike="noStrike">
                <a:solidFill>
                  <a:srgbClr val="8b8b8b"/>
                </a:solidFill>
                <a:latin typeface="Arial"/>
              </a:rPr>
              <a:t>o</a:t>
            </a:r>
            <a:r>
              <a:rPr b="0" lang="en-AU" sz="2800" spc="-1" strike="noStrike">
                <a:solidFill>
                  <a:srgbClr val="8b8b8b"/>
                </a:solidFill>
                <a:latin typeface="Arial"/>
              </a:rPr>
              <a:t>n</a:t>
            </a:r>
            <a:r>
              <a:rPr b="0" lang="en-AU" sz="2800" spc="-1" strike="noStrike">
                <a:solidFill>
                  <a:srgbClr val="8b8b8b"/>
                </a:solidFill>
                <a:latin typeface="Arial"/>
              </a:rPr>
              <a:t>g</a:t>
            </a:r>
            <a:r>
              <a:rPr b="0" lang="en-AU" sz="2800" spc="-1" strike="noStrike">
                <a:solidFill>
                  <a:srgbClr val="8b8b8b"/>
                </a:solidFill>
                <a:latin typeface="Arial"/>
              </a:rPr>
              <a:t> </a:t>
            </a:r>
            <a:r>
              <a:rPr b="0" lang="en-AU" sz="2800" spc="-1" strike="noStrike">
                <a:solidFill>
                  <a:srgbClr val="8b8b8b"/>
                </a:solidFill>
                <a:latin typeface="Arial"/>
              </a:rPr>
              <a:t>L</a:t>
            </a:r>
            <a:r>
              <a:rPr b="0" lang="en-AU" sz="2800" spc="-1" strike="noStrike">
                <a:solidFill>
                  <a:srgbClr val="8b8b8b"/>
                </a:solidFill>
                <a:latin typeface="Arial"/>
              </a:rPr>
              <a:t>i</a:t>
            </a:r>
            <a:endParaRPr b="0" lang="en-AU" sz="2800" spc="-1" strike="noStrike">
              <a:latin typeface="Arial"/>
            </a:endParaRPr>
          </a:p>
        </p:txBody>
      </p:sp>
      <p:sp>
        <p:nvSpPr>
          <p:cNvPr id="135"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1/57</a:t>
            </a:r>
            <a:endParaRPr b="0" lang="en-AU"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I</a:t>
            </a:r>
            <a:r>
              <a:rPr b="0" lang="en-AU" sz="4400" spc="-1" strike="noStrike">
                <a:solidFill>
                  <a:srgbClr val="000000"/>
                </a:solidFill>
                <a:latin typeface="Arial"/>
              </a:rPr>
              <a:t>n</a:t>
            </a:r>
            <a:r>
              <a:rPr b="0" lang="en-AU" sz="4400" spc="-1" strike="noStrike">
                <a:solidFill>
                  <a:srgbClr val="000000"/>
                </a:solidFill>
                <a:latin typeface="Arial"/>
              </a:rPr>
              <a:t>n</a:t>
            </a:r>
            <a:r>
              <a:rPr b="0" lang="en-AU" sz="4400" spc="-1" strike="noStrike">
                <a:solidFill>
                  <a:srgbClr val="000000"/>
                </a:solidFill>
                <a:latin typeface="Arial"/>
              </a:rPr>
              <a:t>o</a:t>
            </a:r>
            <a:r>
              <a:rPr b="0" lang="en-AU" sz="4400" spc="-1" strike="noStrike">
                <a:solidFill>
                  <a:srgbClr val="000000"/>
                </a:solidFill>
                <a:latin typeface="Arial"/>
              </a:rPr>
              <a:t>v</a:t>
            </a:r>
            <a:r>
              <a:rPr b="0" lang="en-AU" sz="4400" spc="-1" strike="noStrike">
                <a:solidFill>
                  <a:srgbClr val="000000"/>
                </a:solidFill>
                <a:latin typeface="Arial"/>
              </a:rPr>
              <a:t>a</a:t>
            </a:r>
            <a:r>
              <a:rPr b="0" lang="en-AU" sz="4400" spc="-1" strike="noStrike">
                <a:solidFill>
                  <a:srgbClr val="000000"/>
                </a:solidFill>
                <a:latin typeface="Arial"/>
              </a:rPr>
              <a:t>t</a:t>
            </a:r>
            <a:r>
              <a:rPr b="0" lang="en-AU" sz="4400" spc="-1" strike="noStrike">
                <a:solidFill>
                  <a:srgbClr val="000000"/>
                </a:solidFill>
                <a:latin typeface="Arial"/>
              </a:rPr>
              <a:t>i</a:t>
            </a:r>
            <a:r>
              <a:rPr b="0" lang="en-AU" sz="4400" spc="-1" strike="noStrike">
                <a:solidFill>
                  <a:srgbClr val="000000"/>
                </a:solidFill>
                <a:latin typeface="Arial"/>
              </a:rPr>
              <a:t>o</a:t>
            </a:r>
            <a:r>
              <a:rPr b="0" lang="en-AU" sz="4400" spc="-1" strike="noStrike">
                <a:solidFill>
                  <a:srgbClr val="000000"/>
                </a:solidFill>
                <a:latin typeface="Arial"/>
              </a:rPr>
              <a:t>n</a:t>
            </a:r>
            <a:r>
              <a:rPr b="0" lang="en-AU" sz="4400" spc="-1" strike="noStrike">
                <a:solidFill>
                  <a:srgbClr val="000000"/>
                </a:solidFill>
                <a:latin typeface="Arial"/>
              </a:rPr>
              <a:t> </a:t>
            </a:r>
            <a:r>
              <a:rPr b="0" lang="en-AU" sz="4400" spc="-1" strike="noStrike">
                <a:solidFill>
                  <a:srgbClr val="000000"/>
                </a:solidFill>
                <a:latin typeface="Arial"/>
              </a:rPr>
              <a:t>C</a:t>
            </a:r>
            <a:r>
              <a:rPr b="0" lang="en-AU" sz="4400" spc="-1" strike="noStrike">
                <a:solidFill>
                  <a:srgbClr val="000000"/>
                </a:solidFill>
                <a:latin typeface="Arial"/>
              </a:rPr>
              <a:t>N</a:t>
            </a:r>
            <a:r>
              <a:rPr b="0" lang="en-AU" sz="4400" spc="-1" strike="noStrike">
                <a:solidFill>
                  <a:srgbClr val="000000"/>
                </a:solidFill>
                <a:latin typeface="Arial"/>
              </a:rPr>
              <a:t>N</a:t>
            </a:r>
            <a:endParaRPr b="0" lang="en-AU" sz="4400" spc="-1" strike="noStrike">
              <a:latin typeface="Arial"/>
            </a:endParaRPr>
          </a:p>
        </p:txBody>
      </p:sp>
      <p:sp>
        <p:nvSpPr>
          <p:cNvPr id="417"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0</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1259640" y="216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The Innovation CNN</a:t>
            </a:r>
            <a:endParaRPr b="0" lang="en-US" sz="4400" spc="-1" strike="noStrike">
              <a:solidFill>
                <a:srgbClr val="000000"/>
              </a:solidFill>
              <a:latin typeface="Franklin Gothic Book"/>
            </a:endParaRPr>
          </a:p>
        </p:txBody>
      </p:sp>
      <p:sp>
        <p:nvSpPr>
          <p:cNvPr id="419" name="TextShape 2"/>
          <p:cNvSpPr txBox="1"/>
          <p:nvPr/>
        </p:nvSpPr>
        <p:spPr>
          <a:xfrm>
            <a:off x="703800" y="1420560"/>
            <a:ext cx="8008200" cy="1675800"/>
          </a:xfrm>
          <a:prstGeom prst="rect">
            <a:avLst/>
          </a:prstGeom>
          <a:noFill/>
          <a:ln>
            <a:noFill/>
          </a:ln>
        </p:spPr>
        <p:txBody>
          <a:bodyPr lIns="90000" rIns="90000" tIns="45000" bIns="45000"/>
          <a:p>
            <a:r>
              <a:rPr b="1" lang="en-AU" sz="2800" spc="-1" strike="noStrike">
                <a:latin typeface="Arial"/>
              </a:rPr>
              <a:t>Innovation:</a:t>
            </a:r>
            <a:r>
              <a:rPr b="0" lang="en-AU" sz="2800" spc="-1" strike="noStrike">
                <a:latin typeface="Arial"/>
              </a:rPr>
              <a:t> the difference between the current state and the predicted state</a:t>
            </a:r>
            <a:endParaRPr b="0" lang="en-AU" sz="2800" spc="-1" strike="noStrike">
              <a:latin typeface="Arial"/>
            </a:endParaRPr>
          </a:p>
          <a:p>
            <a:endParaRPr b="0" lang="en-AU" sz="2800" spc="-1" strike="noStrike">
              <a:latin typeface="Arial"/>
            </a:endParaRPr>
          </a:p>
          <a:p>
            <a:r>
              <a:rPr b="0" lang="en-AU" sz="2800" spc="-1" strike="noStrike">
                <a:latin typeface="Arial"/>
              </a:rPr>
              <a:t>Typical Approach</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Proposed Approach</a:t>
            </a:r>
            <a:endParaRPr b="0" lang="en-AU" sz="2800" spc="-1" strike="noStrike">
              <a:latin typeface="Arial"/>
            </a:endParaRPr>
          </a:p>
        </p:txBody>
      </p:sp>
      <p:sp>
        <p:nvSpPr>
          <p:cNvPr id="420" name="Line 3"/>
          <p:cNvSpPr/>
          <p:nvPr/>
        </p:nvSpPr>
        <p:spPr>
          <a:xfrm>
            <a:off x="4320000" y="2592000"/>
            <a:ext cx="0" cy="3600000"/>
          </a:xfrm>
          <a:prstGeom prst="line">
            <a:avLst/>
          </a:prstGeom>
          <a:ln>
            <a:solidFill>
              <a:srgbClr val="000000"/>
            </a:solidFill>
          </a:ln>
        </p:spPr>
        <p:style>
          <a:lnRef idx="0"/>
          <a:fillRef idx="0"/>
          <a:effectRef idx="0"/>
          <a:fontRef idx="minor"/>
        </p:style>
      </p:sp>
      <p:grpSp>
        <p:nvGrpSpPr>
          <p:cNvPr id="421" name="Group 4"/>
          <p:cNvGrpSpPr/>
          <p:nvPr/>
        </p:nvGrpSpPr>
        <p:grpSpPr>
          <a:xfrm>
            <a:off x="1263960" y="3371040"/>
            <a:ext cx="2116800" cy="1022040"/>
            <a:chOff x="1263960" y="3371040"/>
            <a:chExt cx="2116800" cy="1022040"/>
          </a:xfrm>
        </p:grpSpPr>
        <p:sp>
          <p:nvSpPr>
            <p:cNvPr id="422" name="Freeform 5"/>
            <p:cNvSpPr/>
            <p:nvPr/>
          </p:nvSpPr>
          <p:spPr>
            <a:xfrm>
              <a:off x="1269720" y="3388680"/>
              <a:ext cx="2093760" cy="987120"/>
            </a:xfrm>
            <a:custGeom>
              <a:avLst/>
              <a:gdLst/>
              <a:ahLst/>
              <a:rect l="0" t="0" r="r" b="b"/>
              <a:pathLst>
                <a:path w="5816" h="2742">
                  <a:moveTo>
                    <a:pt x="2907" y="2741"/>
                  </a:moveTo>
                  <a:lnTo>
                    <a:pt x="0" y="2741"/>
                  </a:lnTo>
                  <a:lnTo>
                    <a:pt x="0" y="0"/>
                  </a:lnTo>
                  <a:lnTo>
                    <a:pt x="5815" y="0"/>
                  </a:lnTo>
                  <a:lnTo>
                    <a:pt x="5815" y="2741"/>
                  </a:lnTo>
                  <a:lnTo>
                    <a:pt x="2907" y="2741"/>
                  </a:lnTo>
                </a:path>
              </a:pathLst>
            </a:custGeom>
            <a:solidFill>
              <a:srgbClr val="ffffff"/>
            </a:solidFill>
            <a:ln w="15840">
              <a:noFill/>
            </a:ln>
          </p:spPr>
        </p:sp>
        <p:sp>
          <p:nvSpPr>
            <p:cNvPr id="423" name="Freeform 6"/>
            <p:cNvSpPr/>
            <p:nvPr/>
          </p:nvSpPr>
          <p:spPr>
            <a:xfrm>
              <a:off x="1350360" y="3371040"/>
              <a:ext cx="112320" cy="59400"/>
            </a:xfrm>
            <a:custGeom>
              <a:avLst/>
              <a:gdLst/>
              <a:ahLst/>
              <a:rect l="0" t="0" r="r" b="b"/>
              <a:pathLst>
                <a:path w="312" h="165">
                  <a:moveTo>
                    <a:pt x="154" y="0"/>
                  </a:moveTo>
                  <a:lnTo>
                    <a:pt x="0" y="125"/>
                  </a:lnTo>
                  <a:lnTo>
                    <a:pt x="27" y="164"/>
                  </a:lnTo>
                  <a:lnTo>
                    <a:pt x="154" y="83"/>
                  </a:lnTo>
                  <a:lnTo>
                    <a:pt x="284" y="164"/>
                  </a:lnTo>
                  <a:lnTo>
                    <a:pt x="311" y="128"/>
                  </a:lnTo>
                  <a:lnTo>
                    <a:pt x="154" y="0"/>
                  </a:lnTo>
                </a:path>
              </a:pathLst>
            </a:custGeom>
            <a:solidFill>
              <a:srgbClr val="000000"/>
            </a:solidFill>
            <a:ln w="15840">
              <a:noFill/>
            </a:ln>
          </p:spPr>
        </p:sp>
        <p:sp>
          <p:nvSpPr>
            <p:cNvPr id="424" name="Freeform 7"/>
            <p:cNvSpPr/>
            <p:nvPr/>
          </p:nvSpPr>
          <p:spPr>
            <a:xfrm>
              <a:off x="1263960" y="3459600"/>
              <a:ext cx="285120" cy="244080"/>
            </a:xfrm>
            <a:custGeom>
              <a:avLst/>
              <a:gdLst/>
              <a:ahLst/>
              <a:rect l="0" t="0" r="r" b="b"/>
              <a:pathLst>
                <a:path w="792" h="678">
                  <a:moveTo>
                    <a:pt x="444" y="285"/>
                  </a:moveTo>
                  <a:lnTo>
                    <a:pt x="609" y="68"/>
                  </a:lnTo>
                  <a:cubicBezTo>
                    <a:pt x="620" y="54"/>
                    <a:pt x="623" y="52"/>
                    <a:pt x="656" y="50"/>
                  </a:cubicBezTo>
                  <a:cubicBezTo>
                    <a:pt x="681" y="48"/>
                    <a:pt x="685" y="48"/>
                    <a:pt x="715" y="48"/>
                  </a:cubicBezTo>
                  <a:lnTo>
                    <a:pt x="741" y="48"/>
                  </a:lnTo>
                  <a:lnTo>
                    <a:pt x="741" y="0"/>
                  </a:lnTo>
                  <a:cubicBezTo>
                    <a:pt x="701" y="3"/>
                    <a:pt x="652" y="3"/>
                    <a:pt x="609" y="3"/>
                  </a:cubicBezTo>
                  <a:cubicBezTo>
                    <a:pt x="571" y="3"/>
                    <a:pt x="495" y="3"/>
                    <a:pt x="459" y="0"/>
                  </a:cubicBezTo>
                  <a:lnTo>
                    <a:pt x="459" y="48"/>
                  </a:lnTo>
                  <a:cubicBezTo>
                    <a:pt x="477" y="48"/>
                    <a:pt x="515" y="48"/>
                    <a:pt x="551" y="59"/>
                  </a:cubicBezTo>
                  <a:cubicBezTo>
                    <a:pt x="549" y="59"/>
                    <a:pt x="544" y="65"/>
                    <a:pt x="542" y="68"/>
                  </a:cubicBezTo>
                  <a:lnTo>
                    <a:pt x="412" y="242"/>
                  </a:lnTo>
                  <a:lnTo>
                    <a:pt x="271" y="48"/>
                  </a:lnTo>
                  <a:lnTo>
                    <a:pt x="354" y="48"/>
                  </a:lnTo>
                  <a:lnTo>
                    <a:pt x="354" y="0"/>
                  </a:lnTo>
                  <a:cubicBezTo>
                    <a:pt x="314" y="3"/>
                    <a:pt x="220" y="3"/>
                    <a:pt x="175" y="3"/>
                  </a:cubicBezTo>
                  <a:cubicBezTo>
                    <a:pt x="134" y="3"/>
                    <a:pt x="49" y="3"/>
                    <a:pt x="16" y="0"/>
                  </a:cubicBezTo>
                  <a:lnTo>
                    <a:pt x="16" y="48"/>
                  </a:lnTo>
                  <a:lnTo>
                    <a:pt x="112" y="48"/>
                  </a:lnTo>
                  <a:lnTo>
                    <a:pt x="332" y="350"/>
                  </a:lnTo>
                  <a:lnTo>
                    <a:pt x="132" y="612"/>
                  </a:lnTo>
                  <a:cubicBezTo>
                    <a:pt x="123" y="623"/>
                    <a:pt x="121" y="626"/>
                    <a:pt x="90" y="628"/>
                  </a:cubicBezTo>
                  <a:cubicBezTo>
                    <a:pt x="69" y="630"/>
                    <a:pt x="49" y="632"/>
                    <a:pt x="29" y="632"/>
                  </a:cubicBezTo>
                  <a:lnTo>
                    <a:pt x="0" y="632"/>
                  </a:lnTo>
                  <a:lnTo>
                    <a:pt x="0" y="677"/>
                  </a:lnTo>
                  <a:cubicBezTo>
                    <a:pt x="40"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3"/>
                  </a:lnTo>
                  <a:lnTo>
                    <a:pt x="533" y="632"/>
                  </a:lnTo>
                  <a:lnTo>
                    <a:pt x="452" y="632"/>
                  </a:lnTo>
                  <a:lnTo>
                    <a:pt x="452" y="677"/>
                  </a:lnTo>
                  <a:cubicBezTo>
                    <a:pt x="493" y="675"/>
                    <a:pt x="587" y="675"/>
                    <a:pt x="632" y="675"/>
                  </a:cubicBezTo>
                  <a:cubicBezTo>
                    <a:pt x="670" y="675"/>
                    <a:pt x="755" y="675"/>
                    <a:pt x="791" y="677"/>
                  </a:cubicBezTo>
                  <a:lnTo>
                    <a:pt x="791" y="632"/>
                  </a:lnTo>
                  <a:lnTo>
                    <a:pt x="694" y="632"/>
                  </a:lnTo>
                  <a:lnTo>
                    <a:pt x="444" y="285"/>
                  </a:lnTo>
                </a:path>
              </a:pathLst>
            </a:custGeom>
            <a:solidFill>
              <a:srgbClr val="000000"/>
            </a:solidFill>
            <a:ln w="15840">
              <a:noFill/>
            </a:ln>
          </p:spPr>
        </p:sp>
        <p:sp>
          <p:nvSpPr>
            <p:cNvPr id="425" name="Freeform 8"/>
            <p:cNvSpPr/>
            <p:nvPr/>
          </p:nvSpPr>
          <p:spPr>
            <a:xfrm>
              <a:off x="1570320" y="360108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3"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5" y="322"/>
                  </a:lnTo>
                  <a:cubicBezTo>
                    <a:pt x="43" y="340"/>
                    <a:pt x="36" y="365"/>
                    <a:pt x="36" y="374"/>
                  </a:cubicBezTo>
                  <a:cubicBezTo>
                    <a:pt x="36" y="414"/>
                    <a:pt x="70" y="439"/>
                    <a:pt x="110" y="439"/>
                  </a:cubicBezTo>
                  <a:cubicBezTo>
                    <a:pt x="188" y="439"/>
                    <a:pt x="231" y="342"/>
                    <a:pt x="231" y="333"/>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8"/>
                    <a:pt x="90" y="365"/>
                    <a:pt x="92" y="358"/>
                  </a:cubicBezTo>
                  <a:lnTo>
                    <a:pt x="141" y="159"/>
                  </a:lnTo>
                </a:path>
              </a:pathLst>
            </a:custGeom>
            <a:solidFill>
              <a:srgbClr val="000000"/>
            </a:solidFill>
            <a:ln w="15840">
              <a:noFill/>
            </a:ln>
          </p:spPr>
        </p:sp>
        <p:sp>
          <p:nvSpPr>
            <p:cNvPr id="426" name="Freeform 9"/>
            <p:cNvSpPr/>
            <p:nvPr/>
          </p:nvSpPr>
          <p:spPr>
            <a:xfrm>
              <a:off x="1802520" y="3572640"/>
              <a:ext cx="236880" cy="84240"/>
            </a:xfrm>
            <a:custGeom>
              <a:avLst/>
              <a:gdLst/>
              <a:ahLst/>
              <a:rect l="0" t="0" r="r" b="b"/>
              <a:pathLst>
                <a:path w="658" h="234">
                  <a:moveTo>
                    <a:pt x="623" y="41"/>
                  </a:moveTo>
                  <a:cubicBezTo>
                    <a:pt x="639" y="41"/>
                    <a:pt x="657" y="41"/>
                    <a:pt x="657" y="20"/>
                  </a:cubicBezTo>
                  <a:cubicBezTo>
                    <a:pt x="657" y="0"/>
                    <a:pt x="639" y="0"/>
                    <a:pt x="625" y="0"/>
                  </a:cubicBezTo>
                  <a:lnTo>
                    <a:pt x="34" y="0"/>
                  </a:lnTo>
                  <a:cubicBezTo>
                    <a:pt x="18" y="0"/>
                    <a:pt x="0" y="0"/>
                    <a:pt x="0" y="20"/>
                  </a:cubicBezTo>
                  <a:cubicBezTo>
                    <a:pt x="0" y="41"/>
                    <a:pt x="18" y="41"/>
                    <a:pt x="34" y="41"/>
                  </a:cubicBezTo>
                  <a:lnTo>
                    <a:pt x="623" y="41"/>
                  </a:lnTo>
                  <a:moveTo>
                    <a:pt x="625"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427" name="Freeform 10"/>
            <p:cNvSpPr/>
            <p:nvPr/>
          </p:nvSpPr>
          <p:spPr>
            <a:xfrm>
              <a:off x="2171160" y="3460680"/>
              <a:ext cx="299520" cy="243000"/>
            </a:xfrm>
            <a:custGeom>
              <a:avLst/>
              <a:gdLst/>
              <a:ahLst/>
              <a:rect l="0" t="0" r="r" b="b"/>
              <a:pathLst>
                <a:path w="832" h="675">
                  <a:moveTo>
                    <a:pt x="715" y="76"/>
                  </a:moveTo>
                  <a:cubicBezTo>
                    <a:pt x="724" y="40"/>
                    <a:pt x="726" y="31"/>
                    <a:pt x="797" y="31"/>
                  </a:cubicBezTo>
                  <a:cubicBezTo>
                    <a:pt x="822" y="31"/>
                    <a:pt x="831" y="31"/>
                    <a:pt x="831" y="11"/>
                  </a:cubicBezTo>
                  <a:cubicBezTo>
                    <a:pt x="831" y="0"/>
                    <a:pt x="820" y="0"/>
                    <a:pt x="818" y="0"/>
                  </a:cubicBezTo>
                  <a:cubicBezTo>
                    <a:pt x="788" y="0"/>
                    <a:pt x="719" y="2"/>
                    <a:pt x="690" y="2"/>
                  </a:cubicBezTo>
                  <a:cubicBezTo>
                    <a:pt x="663" y="2"/>
                    <a:pt x="591" y="0"/>
                    <a:pt x="564" y="0"/>
                  </a:cubicBezTo>
                  <a:cubicBezTo>
                    <a:pt x="556" y="0"/>
                    <a:pt x="544" y="0"/>
                    <a:pt x="544" y="20"/>
                  </a:cubicBezTo>
                  <a:cubicBezTo>
                    <a:pt x="544" y="31"/>
                    <a:pt x="553" y="31"/>
                    <a:pt x="571" y="31"/>
                  </a:cubicBezTo>
                  <a:cubicBezTo>
                    <a:pt x="573" y="31"/>
                    <a:pt x="594" y="31"/>
                    <a:pt x="609" y="33"/>
                  </a:cubicBezTo>
                  <a:cubicBezTo>
                    <a:pt x="627" y="33"/>
                    <a:pt x="636" y="36"/>
                    <a:pt x="636" y="49"/>
                  </a:cubicBezTo>
                  <a:cubicBezTo>
                    <a:pt x="636" y="51"/>
                    <a:pt x="636" y="53"/>
                    <a:pt x="632" y="67"/>
                  </a:cubicBezTo>
                  <a:lnTo>
                    <a:pt x="573" y="309"/>
                  </a:lnTo>
                  <a:lnTo>
                    <a:pt x="273" y="309"/>
                  </a:lnTo>
                  <a:lnTo>
                    <a:pt x="332" y="76"/>
                  </a:lnTo>
                  <a:cubicBezTo>
                    <a:pt x="340" y="40"/>
                    <a:pt x="343" y="31"/>
                    <a:pt x="414" y="31"/>
                  </a:cubicBezTo>
                  <a:cubicBezTo>
                    <a:pt x="439" y="31"/>
                    <a:pt x="448" y="31"/>
                    <a:pt x="448" y="11"/>
                  </a:cubicBezTo>
                  <a:cubicBezTo>
                    <a:pt x="448" y="0"/>
                    <a:pt x="437" y="0"/>
                    <a:pt x="432" y="0"/>
                  </a:cubicBezTo>
                  <a:cubicBezTo>
                    <a:pt x="405" y="0"/>
                    <a:pt x="334" y="2"/>
                    <a:pt x="307" y="2"/>
                  </a:cubicBezTo>
                  <a:cubicBezTo>
                    <a:pt x="278" y="2"/>
                    <a:pt x="208" y="0"/>
                    <a:pt x="179" y="0"/>
                  </a:cubicBezTo>
                  <a:cubicBezTo>
                    <a:pt x="172" y="0"/>
                    <a:pt x="161" y="0"/>
                    <a:pt x="161" y="20"/>
                  </a:cubicBezTo>
                  <a:cubicBezTo>
                    <a:pt x="161" y="31"/>
                    <a:pt x="170" y="31"/>
                    <a:pt x="188" y="31"/>
                  </a:cubicBezTo>
                  <a:cubicBezTo>
                    <a:pt x="190" y="31"/>
                    <a:pt x="208" y="31"/>
                    <a:pt x="226" y="33"/>
                  </a:cubicBezTo>
                  <a:cubicBezTo>
                    <a:pt x="244" y="33"/>
                    <a:pt x="253" y="36"/>
                    <a:pt x="253" y="49"/>
                  </a:cubicBezTo>
                  <a:cubicBezTo>
                    <a:pt x="253" y="51"/>
                    <a:pt x="251" y="56"/>
                    <a:pt x="249" y="67"/>
                  </a:cubicBezTo>
                  <a:lnTo>
                    <a:pt x="116" y="598"/>
                  </a:lnTo>
                  <a:cubicBezTo>
                    <a:pt x="108" y="636"/>
                    <a:pt x="105" y="643"/>
                    <a:pt x="27" y="643"/>
                  </a:cubicBezTo>
                  <a:cubicBezTo>
                    <a:pt x="9" y="643"/>
                    <a:pt x="0" y="643"/>
                    <a:pt x="0" y="663"/>
                  </a:cubicBezTo>
                  <a:cubicBezTo>
                    <a:pt x="0" y="674"/>
                    <a:pt x="11" y="674"/>
                    <a:pt x="13" y="674"/>
                  </a:cubicBezTo>
                  <a:cubicBezTo>
                    <a:pt x="40" y="674"/>
                    <a:pt x="112" y="672"/>
                    <a:pt x="139" y="672"/>
                  </a:cubicBezTo>
                  <a:cubicBezTo>
                    <a:pt x="159" y="672"/>
                    <a:pt x="181" y="672"/>
                    <a:pt x="202" y="672"/>
                  </a:cubicBezTo>
                  <a:cubicBezTo>
                    <a:pt x="224" y="672"/>
                    <a:pt x="246" y="674"/>
                    <a:pt x="267" y="674"/>
                  </a:cubicBezTo>
                  <a:cubicBezTo>
                    <a:pt x="273" y="674"/>
                    <a:pt x="287" y="674"/>
                    <a:pt x="287" y="654"/>
                  </a:cubicBezTo>
                  <a:cubicBezTo>
                    <a:pt x="287" y="643"/>
                    <a:pt x="278" y="643"/>
                    <a:pt x="258" y="643"/>
                  </a:cubicBezTo>
                  <a:cubicBezTo>
                    <a:pt x="222" y="643"/>
                    <a:pt x="195" y="643"/>
                    <a:pt x="195" y="625"/>
                  </a:cubicBezTo>
                  <a:cubicBezTo>
                    <a:pt x="195" y="620"/>
                    <a:pt x="197" y="616"/>
                    <a:pt x="197" y="609"/>
                  </a:cubicBezTo>
                  <a:lnTo>
                    <a:pt x="264" y="338"/>
                  </a:lnTo>
                  <a:lnTo>
                    <a:pt x="564" y="338"/>
                  </a:lnTo>
                  <a:cubicBezTo>
                    <a:pt x="524" y="502"/>
                    <a:pt x="502" y="596"/>
                    <a:pt x="497" y="611"/>
                  </a:cubicBezTo>
                  <a:cubicBezTo>
                    <a:pt x="488" y="643"/>
                    <a:pt x="468" y="643"/>
                    <a:pt x="408" y="643"/>
                  </a:cubicBezTo>
                  <a:cubicBezTo>
                    <a:pt x="392" y="643"/>
                    <a:pt x="383" y="643"/>
                    <a:pt x="383" y="663"/>
                  </a:cubicBezTo>
                  <a:cubicBezTo>
                    <a:pt x="383" y="674"/>
                    <a:pt x="396" y="674"/>
                    <a:pt x="399" y="674"/>
                  </a:cubicBezTo>
                  <a:cubicBezTo>
                    <a:pt x="426" y="674"/>
                    <a:pt x="495" y="672"/>
                    <a:pt x="522" y="672"/>
                  </a:cubicBezTo>
                  <a:cubicBezTo>
                    <a:pt x="544" y="672"/>
                    <a:pt x="564" y="672"/>
                    <a:pt x="587" y="672"/>
                  </a:cubicBezTo>
                  <a:cubicBezTo>
                    <a:pt x="607" y="672"/>
                    <a:pt x="629" y="674"/>
                    <a:pt x="650" y="674"/>
                  </a:cubicBezTo>
                  <a:cubicBezTo>
                    <a:pt x="659" y="674"/>
                    <a:pt x="670" y="674"/>
                    <a:pt x="670" y="654"/>
                  </a:cubicBezTo>
                  <a:cubicBezTo>
                    <a:pt x="670" y="643"/>
                    <a:pt x="661" y="643"/>
                    <a:pt x="643" y="643"/>
                  </a:cubicBezTo>
                  <a:cubicBezTo>
                    <a:pt x="605" y="643"/>
                    <a:pt x="578" y="643"/>
                    <a:pt x="578" y="625"/>
                  </a:cubicBezTo>
                  <a:cubicBezTo>
                    <a:pt x="578" y="620"/>
                    <a:pt x="580" y="616"/>
                    <a:pt x="580" y="609"/>
                  </a:cubicBezTo>
                  <a:lnTo>
                    <a:pt x="715" y="76"/>
                  </a:lnTo>
                </a:path>
              </a:pathLst>
            </a:custGeom>
            <a:solidFill>
              <a:srgbClr val="000000"/>
            </a:solidFill>
            <a:ln w="15840">
              <a:noFill/>
            </a:ln>
          </p:spPr>
        </p:sp>
        <p:sp>
          <p:nvSpPr>
            <p:cNvPr id="428" name="Freeform 11"/>
            <p:cNvSpPr/>
            <p:nvPr/>
          </p:nvSpPr>
          <p:spPr>
            <a:xfrm>
              <a:off x="2506680" y="3488040"/>
              <a:ext cx="168840" cy="13320"/>
            </a:xfrm>
            <a:custGeom>
              <a:avLst/>
              <a:gdLst/>
              <a:ahLst/>
              <a:rect l="0" t="0" r="r" b="b"/>
              <a:pathLst>
                <a:path w="469" h="37">
                  <a:moveTo>
                    <a:pt x="441" y="36"/>
                  </a:moveTo>
                  <a:cubicBezTo>
                    <a:pt x="450" y="36"/>
                    <a:pt x="468" y="36"/>
                    <a:pt x="468" y="18"/>
                  </a:cubicBezTo>
                  <a:cubicBezTo>
                    <a:pt x="468" y="0"/>
                    <a:pt x="452" y="0"/>
                    <a:pt x="441" y="0"/>
                  </a:cubicBezTo>
                  <a:lnTo>
                    <a:pt x="27" y="0"/>
                  </a:lnTo>
                  <a:cubicBezTo>
                    <a:pt x="16" y="0"/>
                    <a:pt x="0" y="0"/>
                    <a:pt x="0" y="18"/>
                  </a:cubicBezTo>
                  <a:cubicBezTo>
                    <a:pt x="0" y="36"/>
                    <a:pt x="16" y="36"/>
                    <a:pt x="27" y="36"/>
                  </a:cubicBezTo>
                  <a:lnTo>
                    <a:pt x="441" y="36"/>
                  </a:lnTo>
                </a:path>
              </a:pathLst>
            </a:custGeom>
            <a:solidFill>
              <a:srgbClr val="000000"/>
            </a:solidFill>
            <a:ln w="15840">
              <a:noFill/>
            </a:ln>
          </p:spPr>
        </p:sp>
        <p:sp>
          <p:nvSpPr>
            <p:cNvPr id="429" name="Freeform 12"/>
            <p:cNvSpPr/>
            <p:nvPr/>
          </p:nvSpPr>
          <p:spPr>
            <a:xfrm>
              <a:off x="2728440" y="3391200"/>
              <a:ext cx="91440" cy="165600"/>
            </a:xfrm>
            <a:custGeom>
              <a:avLst/>
              <a:gdLst/>
              <a:ahLst/>
              <a:rect l="0" t="0" r="r" b="b"/>
              <a:pathLst>
                <a:path w="254" h="460">
                  <a:moveTo>
                    <a:pt x="157" y="20"/>
                  </a:moveTo>
                  <a:cubicBezTo>
                    <a:pt x="157" y="0"/>
                    <a:pt x="154" y="0"/>
                    <a:pt x="136" y="0"/>
                  </a:cubicBezTo>
                  <a:cubicBezTo>
                    <a:pt x="92" y="43"/>
                    <a:pt x="29" y="45"/>
                    <a:pt x="0" y="45"/>
                  </a:cubicBezTo>
                  <a:lnTo>
                    <a:pt x="0" y="69"/>
                  </a:lnTo>
                  <a:cubicBezTo>
                    <a:pt x="16" y="69"/>
                    <a:pt x="63" y="69"/>
                    <a:pt x="101" y="49"/>
                  </a:cubicBezTo>
                  <a:lnTo>
                    <a:pt x="101" y="403"/>
                  </a:lnTo>
                  <a:cubicBezTo>
                    <a:pt x="101" y="426"/>
                    <a:pt x="101" y="435"/>
                    <a:pt x="31" y="435"/>
                  </a:cubicBezTo>
                  <a:lnTo>
                    <a:pt x="4" y="435"/>
                  </a:lnTo>
                  <a:lnTo>
                    <a:pt x="4" y="459"/>
                  </a:lnTo>
                  <a:cubicBezTo>
                    <a:pt x="18" y="459"/>
                    <a:pt x="103" y="457"/>
                    <a:pt x="128" y="457"/>
                  </a:cubicBezTo>
                  <a:cubicBezTo>
                    <a:pt x="150" y="457"/>
                    <a:pt x="237" y="459"/>
                    <a:pt x="253" y="459"/>
                  </a:cubicBezTo>
                  <a:lnTo>
                    <a:pt x="253" y="435"/>
                  </a:lnTo>
                  <a:lnTo>
                    <a:pt x="226" y="435"/>
                  </a:lnTo>
                  <a:cubicBezTo>
                    <a:pt x="157" y="435"/>
                    <a:pt x="157" y="426"/>
                    <a:pt x="157" y="403"/>
                  </a:cubicBezTo>
                  <a:lnTo>
                    <a:pt x="157" y="20"/>
                  </a:lnTo>
                </a:path>
              </a:pathLst>
            </a:custGeom>
            <a:solidFill>
              <a:srgbClr val="000000"/>
            </a:solidFill>
            <a:ln w="15840">
              <a:noFill/>
            </a:ln>
          </p:spPr>
        </p:sp>
        <p:sp>
          <p:nvSpPr>
            <p:cNvPr id="430" name="Freeform 13"/>
            <p:cNvSpPr/>
            <p:nvPr/>
          </p:nvSpPr>
          <p:spPr>
            <a:xfrm>
              <a:off x="2895480" y="3437280"/>
              <a:ext cx="83160" cy="355320"/>
            </a:xfrm>
            <a:custGeom>
              <a:avLst/>
              <a:gdLst/>
              <a:ahLst/>
              <a:rect l="0" t="0" r="r" b="b"/>
              <a:pathLst>
                <a:path w="231" h="987">
                  <a:moveTo>
                    <a:pt x="230" y="977"/>
                  </a:moveTo>
                  <a:cubicBezTo>
                    <a:pt x="230" y="974"/>
                    <a:pt x="230" y="972"/>
                    <a:pt x="212" y="954"/>
                  </a:cubicBezTo>
                  <a:cubicBezTo>
                    <a:pt x="89" y="831"/>
                    <a:pt x="58" y="645"/>
                    <a:pt x="58" y="493"/>
                  </a:cubicBezTo>
                  <a:cubicBezTo>
                    <a:pt x="58" y="322"/>
                    <a:pt x="96" y="150"/>
                    <a:pt x="217" y="27"/>
                  </a:cubicBezTo>
                  <a:cubicBezTo>
                    <a:pt x="230" y="15"/>
                    <a:pt x="230" y="13"/>
                    <a:pt x="230" y="9"/>
                  </a:cubicBezTo>
                  <a:cubicBezTo>
                    <a:pt x="230" y="2"/>
                    <a:pt x="226" y="0"/>
                    <a:pt x="219" y="0"/>
                  </a:cubicBezTo>
                  <a:cubicBezTo>
                    <a:pt x="210" y="0"/>
                    <a:pt x="120" y="67"/>
                    <a:pt x="62" y="192"/>
                  </a:cubicBezTo>
                  <a:cubicBezTo>
                    <a:pt x="11" y="300"/>
                    <a:pt x="0" y="410"/>
                    <a:pt x="0" y="493"/>
                  </a:cubicBezTo>
                  <a:cubicBezTo>
                    <a:pt x="0" y="571"/>
                    <a:pt x="11" y="690"/>
                    <a:pt x="64" y="802"/>
                  </a:cubicBezTo>
                  <a:cubicBezTo>
                    <a:pt x="125" y="923"/>
                    <a:pt x="210" y="986"/>
                    <a:pt x="219" y="986"/>
                  </a:cubicBezTo>
                  <a:cubicBezTo>
                    <a:pt x="226" y="986"/>
                    <a:pt x="230" y="983"/>
                    <a:pt x="230" y="977"/>
                  </a:cubicBezTo>
                </a:path>
              </a:pathLst>
            </a:custGeom>
            <a:solidFill>
              <a:srgbClr val="000000"/>
            </a:solidFill>
            <a:ln w="15840">
              <a:noFill/>
            </a:ln>
          </p:spPr>
        </p:sp>
        <p:sp>
          <p:nvSpPr>
            <p:cNvPr id="431" name="Freeform 14"/>
            <p:cNvSpPr/>
            <p:nvPr/>
          </p:nvSpPr>
          <p:spPr>
            <a:xfrm>
              <a:off x="3009960" y="3459600"/>
              <a:ext cx="132480" cy="244080"/>
            </a:xfrm>
            <a:custGeom>
              <a:avLst/>
              <a:gdLst/>
              <a:ahLst/>
              <a:rect l="0" t="0" r="r" b="b"/>
              <a:pathLst>
                <a:path w="368" h="678">
                  <a:moveTo>
                    <a:pt x="253" y="48"/>
                  </a:moveTo>
                  <a:lnTo>
                    <a:pt x="367" y="48"/>
                  </a:lnTo>
                  <a:lnTo>
                    <a:pt x="367" y="0"/>
                  </a:lnTo>
                  <a:cubicBezTo>
                    <a:pt x="324" y="3"/>
                    <a:pt x="228" y="3"/>
                    <a:pt x="183" y="3"/>
                  </a:cubicBezTo>
                  <a:cubicBezTo>
                    <a:pt x="136" y="3"/>
                    <a:pt x="40" y="3"/>
                    <a:pt x="0" y="0"/>
                  </a:cubicBezTo>
                  <a:lnTo>
                    <a:pt x="0" y="48"/>
                  </a:lnTo>
                  <a:lnTo>
                    <a:pt x="112" y="48"/>
                  </a:lnTo>
                  <a:lnTo>
                    <a:pt x="112" y="632"/>
                  </a:lnTo>
                  <a:lnTo>
                    <a:pt x="0" y="632"/>
                  </a:lnTo>
                  <a:lnTo>
                    <a:pt x="0" y="677"/>
                  </a:lnTo>
                  <a:cubicBezTo>
                    <a:pt x="40" y="675"/>
                    <a:pt x="136" y="675"/>
                    <a:pt x="183" y="675"/>
                  </a:cubicBezTo>
                  <a:cubicBezTo>
                    <a:pt x="228" y="675"/>
                    <a:pt x="324" y="675"/>
                    <a:pt x="367" y="677"/>
                  </a:cubicBezTo>
                  <a:lnTo>
                    <a:pt x="367" y="632"/>
                  </a:lnTo>
                  <a:lnTo>
                    <a:pt x="253" y="632"/>
                  </a:lnTo>
                  <a:lnTo>
                    <a:pt x="253" y="48"/>
                  </a:lnTo>
                </a:path>
              </a:pathLst>
            </a:custGeom>
            <a:solidFill>
              <a:srgbClr val="000000"/>
            </a:solidFill>
            <a:ln w="15840">
              <a:noFill/>
            </a:ln>
          </p:spPr>
        </p:sp>
        <p:sp>
          <p:nvSpPr>
            <p:cNvPr id="432" name="Freeform 15"/>
            <p:cNvSpPr/>
            <p:nvPr/>
          </p:nvSpPr>
          <p:spPr>
            <a:xfrm>
              <a:off x="3162960" y="360108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3"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7" y="322"/>
                  </a:lnTo>
                  <a:cubicBezTo>
                    <a:pt x="43" y="340"/>
                    <a:pt x="36" y="365"/>
                    <a:pt x="36" y="374"/>
                  </a:cubicBezTo>
                  <a:cubicBezTo>
                    <a:pt x="36" y="414"/>
                    <a:pt x="70" y="439"/>
                    <a:pt x="110" y="439"/>
                  </a:cubicBezTo>
                  <a:cubicBezTo>
                    <a:pt x="188" y="439"/>
                    <a:pt x="231" y="342"/>
                    <a:pt x="231" y="333"/>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8"/>
                    <a:pt x="90" y="365"/>
                    <a:pt x="92" y="358"/>
                  </a:cubicBezTo>
                  <a:lnTo>
                    <a:pt x="141" y="159"/>
                  </a:lnTo>
                </a:path>
              </a:pathLst>
            </a:custGeom>
            <a:solidFill>
              <a:srgbClr val="000000"/>
            </a:solidFill>
            <a:ln w="15840">
              <a:noFill/>
            </a:ln>
          </p:spPr>
        </p:sp>
        <p:sp>
          <p:nvSpPr>
            <p:cNvPr id="433" name="Freeform 16"/>
            <p:cNvSpPr/>
            <p:nvPr/>
          </p:nvSpPr>
          <p:spPr>
            <a:xfrm>
              <a:off x="3297600" y="343728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5"/>
                    <a:pt x="18" y="33"/>
                  </a:cubicBezTo>
                  <a:cubicBezTo>
                    <a:pt x="117" y="130"/>
                    <a:pt x="173" y="287"/>
                    <a:pt x="173" y="493"/>
                  </a:cubicBezTo>
                  <a:cubicBezTo>
                    <a:pt x="173" y="661"/>
                    <a:pt x="137" y="836"/>
                    <a:pt x="14" y="959"/>
                  </a:cubicBezTo>
                  <a:cubicBezTo>
                    <a:pt x="0" y="972"/>
                    <a:pt x="0" y="974"/>
                    <a:pt x="0" y="977"/>
                  </a:cubicBezTo>
                  <a:cubicBezTo>
                    <a:pt x="0" y="983"/>
                    <a:pt x="5" y="986"/>
                    <a:pt x="9" y="986"/>
                  </a:cubicBezTo>
                  <a:cubicBezTo>
                    <a:pt x="20" y="986"/>
                    <a:pt x="110" y="918"/>
                    <a:pt x="168" y="793"/>
                  </a:cubicBezTo>
                  <a:cubicBezTo>
                    <a:pt x="220" y="685"/>
                    <a:pt x="231" y="576"/>
                    <a:pt x="231" y="493"/>
                  </a:cubicBezTo>
                </a:path>
              </a:pathLst>
            </a:custGeom>
            <a:solidFill>
              <a:srgbClr val="000000"/>
            </a:solidFill>
            <a:ln w="15840">
              <a:noFill/>
            </a:ln>
          </p:spPr>
        </p:sp>
        <p:sp>
          <p:nvSpPr>
            <p:cNvPr id="434" name="Freeform 17"/>
            <p:cNvSpPr/>
            <p:nvPr/>
          </p:nvSpPr>
          <p:spPr>
            <a:xfrm>
              <a:off x="1399320" y="4057560"/>
              <a:ext cx="112680" cy="59040"/>
            </a:xfrm>
            <a:custGeom>
              <a:avLst/>
              <a:gdLst/>
              <a:ahLst/>
              <a:rect l="0" t="0" r="r" b="b"/>
              <a:pathLst>
                <a:path w="313" h="164">
                  <a:moveTo>
                    <a:pt x="155" y="0"/>
                  </a:moveTo>
                  <a:lnTo>
                    <a:pt x="0" y="125"/>
                  </a:lnTo>
                  <a:lnTo>
                    <a:pt x="27" y="163"/>
                  </a:lnTo>
                  <a:lnTo>
                    <a:pt x="155" y="83"/>
                  </a:lnTo>
                  <a:lnTo>
                    <a:pt x="285" y="163"/>
                  </a:lnTo>
                  <a:lnTo>
                    <a:pt x="312" y="128"/>
                  </a:lnTo>
                  <a:lnTo>
                    <a:pt x="155" y="0"/>
                  </a:lnTo>
                </a:path>
              </a:pathLst>
            </a:custGeom>
            <a:solidFill>
              <a:srgbClr val="000000"/>
            </a:solidFill>
            <a:ln w="15840">
              <a:noFill/>
            </a:ln>
          </p:spPr>
        </p:sp>
        <p:sp>
          <p:nvSpPr>
            <p:cNvPr id="435" name="Freeform 18"/>
            <p:cNvSpPr/>
            <p:nvPr/>
          </p:nvSpPr>
          <p:spPr>
            <a:xfrm>
              <a:off x="1352520" y="4146120"/>
              <a:ext cx="198720" cy="229680"/>
            </a:xfrm>
            <a:custGeom>
              <a:avLst/>
              <a:gdLst/>
              <a:ahLst/>
              <a:rect l="0" t="0" r="r" b="b"/>
              <a:pathLst>
                <a:path w="552" h="638">
                  <a:moveTo>
                    <a:pt x="480" y="68"/>
                  </a:moveTo>
                  <a:cubicBezTo>
                    <a:pt x="486" y="54"/>
                    <a:pt x="489" y="47"/>
                    <a:pt x="551" y="47"/>
                  </a:cubicBezTo>
                  <a:lnTo>
                    <a:pt x="551" y="0"/>
                  </a:lnTo>
                  <a:cubicBezTo>
                    <a:pt x="529" y="3"/>
                    <a:pt x="498" y="3"/>
                    <a:pt x="473" y="3"/>
                  </a:cubicBezTo>
                  <a:cubicBezTo>
                    <a:pt x="448" y="3"/>
                    <a:pt x="404" y="0"/>
                    <a:pt x="383" y="0"/>
                  </a:cubicBezTo>
                  <a:lnTo>
                    <a:pt x="383" y="47"/>
                  </a:lnTo>
                  <a:cubicBezTo>
                    <a:pt x="386" y="47"/>
                    <a:pt x="430" y="47"/>
                    <a:pt x="430" y="59"/>
                  </a:cubicBezTo>
                  <a:lnTo>
                    <a:pt x="426" y="70"/>
                  </a:lnTo>
                  <a:lnTo>
                    <a:pt x="312" y="314"/>
                  </a:lnTo>
                  <a:lnTo>
                    <a:pt x="186" y="47"/>
                  </a:lnTo>
                  <a:lnTo>
                    <a:pt x="240" y="47"/>
                  </a:lnTo>
                  <a:lnTo>
                    <a:pt x="240" y="0"/>
                  </a:lnTo>
                  <a:cubicBezTo>
                    <a:pt x="206" y="3"/>
                    <a:pt x="117" y="3"/>
                    <a:pt x="117" y="3"/>
                  </a:cubicBezTo>
                  <a:cubicBezTo>
                    <a:pt x="90" y="3"/>
                    <a:pt x="45" y="0"/>
                    <a:pt x="5" y="0"/>
                  </a:cubicBezTo>
                  <a:lnTo>
                    <a:pt x="5" y="47"/>
                  </a:lnTo>
                  <a:lnTo>
                    <a:pt x="68" y="47"/>
                  </a:lnTo>
                  <a:lnTo>
                    <a:pt x="251" y="440"/>
                  </a:lnTo>
                  <a:lnTo>
                    <a:pt x="229" y="487"/>
                  </a:lnTo>
                  <a:cubicBezTo>
                    <a:pt x="209" y="534"/>
                    <a:pt x="177" y="601"/>
                    <a:pt x="106" y="601"/>
                  </a:cubicBezTo>
                  <a:cubicBezTo>
                    <a:pt x="92" y="601"/>
                    <a:pt x="90" y="601"/>
                    <a:pt x="83" y="596"/>
                  </a:cubicBezTo>
                  <a:cubicBezTo>
                    <a:pt x="92" y="594"/>
                    <a:pt x="115" y="578"/>
                    <a:pt x="115" y="545"/>
                  </a:cubicBezTo>
                  <a:cubicBezTo>
                    <a:pt x="115" y="511"/>
                    <a:pt x="90" y="489"/>
                    <a:pt x="56" y="489"/>
                  </a:cubicBezTo>
                  <a:cubicBezTo>
                    <a:pt x="30" y="489"/>
                    <a:pt x="0" y="507"/>
                    <a:pt x="0" y="545"/>
                  </a:cubicBezTo>
                  <a:cubicBezTo>
                    <a:pt x="0" y="596"/>
                    <a:pt x="47" y="637"/>
                    <a:pt x="106" y="637"/>
                  </a:cubicBezTo>
                  <a:cubicBezTo>
                    <a:pt x="182" y="637"/>
                    <a:pt x="240" y="576"/>
                    <a:pt x="267" y="518"/>
                  </a:cubicBezTo>
                  <a:lnTo>
                    <a:pt x="480" y="68"/>
                  </a:lnTo>
                </a:path>
              </a:pathLst>
            </a:custGeom>
            <a:solidFill>
              <a:srgbClr val="000000"/>
            </a:solidFill>
            <a:ln w="15840">
              <a:noFill/>
            </a:ln>
          </p:spPr>
        </p:sp>
        <p:sp>
          <p:nvSpPr>
            <p:cNvPr id="436" name="Freeform 19"/>
            <p:cNvSpPr/>
            <p:nvPr/>
          </p:nvSpPr>
          <p:spPr>
            <a:xfrm>
              <a:off x="1570320" y="420192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3"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5" y="323"/>
                  </a:lnTo>
                  <a:cubicBezTo>
                    <a:pt x="43" y="341"/>
                    <a:pt x="36" y="365"/>
                    <a:pt x="36" y="374"/>
                  </a:cubicBezTo>
                  <a:cubicBezTo>
                    <a:pt x="36" y="414"/>
                    <a:pt x="70"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9"/>
                    <a:pt x="90" y="365"/>
                    <a:pt x="92" y="358"/>
                  </a:cubicBezTo>
                  <a:lnTo>
                    <a:pt x="141" y="159"/>
                  </a:lnTo>
                </a:path>
              </a:pathLst>
            </a:custGeom>
            <a:solidFill>
              <a:srgbClr val="000000"/>
            </a:solidFill>
            <a:ln w="15840">
              <a:noFill/>
            </a:ln>
          </p:spPr>
        </p:sp>
        <p:sp>
          <p:nvSpPr>
            <p:cNvPr id="437" name="Freeform 20"/>
            <p:cNvSpPr/>
            <p:nvPr/>
          </p:nvSpPr>
          <p:spPr>
            <a:xfrm>
              <a:off x="1802520" y="4173840"/>
              <a:ext cx="236880" cy="84240"/>
            </a:xfrm>
            <a:custGeom>
              <a:avLst/>
              <a:gdLst/>
              <a:ahLst/>
              <a:rect l="0" t="0" r="r" b="b"/>
              <a:pathLst>
                <a:path w="658" h="234">
                  <a:moveTo>
                    <a:pt x="623" y="40"/>
                  </a:moveTo>
                  <a:cubicBezTo>
                    <a:pt x="639" y="40"/>
                    <a:pt x="657" y="40"/>
                    <a:pt x="657" y="20"/>
                  </a:cubicBezTo>
                  <a:cubicBezTo>
                    <a:pt x="657" y="0"/>
                    <a:pt x="639" y="0"/>
                    <a:pt x="625" y="0"/>
                  </a:cubicBezTo>
                  <a:lnTo>
                    <a:pt x="34" y="0"/>
                  </a:lnTo>
                  <a:cubicBezTo>
                    <a:pt x="18" y="0"/>
                    <a:pt x="0" y="0"/>
                    <a:pt x="0" y="20"/>
                  </a:cubicBezTo>
                  <a:cubicBezTo>
                    <a:pt x="0" y="40"/>
                    <a:pt x="18" y="40"/>
                    <a:pt x="34" y="40"/>
                  </a:cubicBezTo>
                  <a:lnTo>
                    <a:pt x="623" y="40"/>
                  </a:lnTo>
                  <a:moveTo>
                    <a:pt x="625" y="233"/>
                  </a:moveTo>
                  <a:cubicBezTo>
                    <a:pt x="639" y="233"/>
                    <a:pt x="657" y="233"/>
                    <a:pt x="657" y="212"/>
                  </a:cubicBezTo>
                  <a:cubicBezTo>
                    <a:pt x="657" y="192"/>
                    <a:pt x="639" y="192"/>
                    <a:pt x="623" y="192"/>
                  </a:cubicBezTo>
                  <a:lnTo>
                    <a:pt x="34" y="192"/>
                  </a:lnTo>
                  <a:cubicBezTo>
                    <a:pt x="18" y="192"/>
                    <a:pt x="0" y="192"/>
                    <a:pt x="0" y="212"/>
                  </a:cubicBezTo>
                  <a:cubicBezTo>
                    <a:pt x="0" y="233"/>
                    <a:pt x="18" y="233"/>
                    <a:pt x="34" y="233"/>
                  </a:cubicBezTo>
                  <a:lnTo>
                    <a:pt x="625" y="233"/>
                  </a:lnTo>
                </a:path>
              </a:pathLst>
            </a:custGeom>
            <a:solidFill>
              <a:srgbClr val="000000"/>
            </a:solidFill>
            <a:ln w="15840">
              <a:noFill/>
            </a:ln>
          </p:spPr>
        </p:sp>
        <p:sp>
          <p:nvSpPr>
            <p:cNvPr id="438" name="Freeform 21"/>
            <p:cNvSpPr/>
            <p:nvPr/>
          </p:nvSpPr>
          <p:spPr>
            <a:xfrm>
              <a:off x="2176920" y="4057560"/>
              <a:ext cx="175320" cy="251280"/>
            </a:xfrm>
            <a:custGeom>
              <a:avLst/>
              <a:gdLst/>
              <a:ahLst/>
              <a:rect l="0" t="0" r="r" b="b"/>
              <a:pathLst>
                <a:path w="487" h="698">
                  <a:moveTo>
                    <a:pt x="228" y="11"/>
                  </a:moveTo>
                  <a:cubicBezTo>
                    <a:pt x="228" y="9"/>
                    <a:pt x="228" y="0"/>
                    <a:pt x="217" y="0"/>
                  </a:cubicBezTo>
                  <a:cubicBezTo>
                    <a:pt x="195" y="0"/>
                    <a:pt x="121" y="9"/>
                    <a:pt x="96" y="9"/>
                  </a:cubicBezTo>
                  <a:cubicBezTo>
                    <a:pt x="87" y="11"/>
                    <a:pt x="76" y="11"/>
                    <a:pt x="76" y="29"/>
                  </a:cubicBezTo>
                  <a:cubicBezTo>
                    <a:pt x="76" y="42"/>
                    <a:pt x="85" y="42"/>
                    <a:pt x="100" y="42"/>
                  </a:cubicBezTo>
                  <a:cubicBezTo>
                    <a:pt x="148" y="42"/>
                    <a:pt x="150" y="49"/>
                    <a:pt x="150" y="58"/>
                  </a:cubicBezTo>
                  <a:lnTo>
                    <a:pt x="148" y="78"/>
                  </a:lnTo>
                  <a:lnTo>
                    <a:pt x="4" y="647"/>
                  </a:lnTo>
                  <a:cubicBezTo>
                    <a:pt x="0" y="661"/>
                    <a:pt x="0" y="663"/>
                    <a:pt x="0" y="668"/>
                  </a:cubicBezTo>
                  <a:cubicBezTo>
                    <a:pt x="0" y="692"/>
                    <a:pt x="20" y="697"/>
                    <a:pt x="29" y="697"/>
                  </a:cubicBezTo>
                  <a:cubicBezTo>
                    <a:pt x="44" y="697"/>
                    <a:pt x="60" y="683"/>
                    <a:pt x="65" y="670"/>
                  </a:cubicBezTo>
                  <a:lnTo>
                    <a:pt x="85" y="596"/>
                  </a:lnTo>
                  <a:lnTo>
                    <a:pt x="105" y="506"/>
                  </a:lnTo>
                  <a:cubicBezTo>
                    <a:pt x="112" y="484"/>
                    <a:pt x="118" y="464"/>
                    <a:pt x="123" y="441"/>
                  </a:cubicBezTo>
                  <a:cubicBezTo>
                    <a:pt x="125" y="435"/>
                    <a:pt x="132" y="401"/>
                    <a:pt x="134" y="396"/>
                  </a:cubicBezTo>
                  <a:cubicBezTo>
                    <a:pt x="136" y="388"/>
                    <a:pt x="168" y="331"/>
                    <a:pt x="201" y="305"/>
                  </a:cubicBezTo>
                  <a:cubicBezTo>
                    <a:pt x="221" y="289"/>
                    <a:pt x="253" y="271"/>
                    <a:pt x="295" y="271"/>
                  </a:cubicBezTo>
                  <a:cubicBezTo>
                    <a:pt x="338" y="271"/>
                    <a:pt x="349" y="305"/>
                    <a:pt x="349" y="340"/>
                  </a:cubicBezTo>
                  <a:cubicBezTo>
                    <a:pt x="349" y="392"/>
                    <a:pt x="311" y="500"/>
                    <a:pt x="286" y="560"/>
                  </a:cubicBezTo>
                  <a:cubicBezTo>
                    <a:pt x="280" y="582"/>
                    <a:pt x="275" y="596"/>
                    <a:pt x="275" y="616"/>
                  </a:cubicBezTo>
                  <a:cubicBezTo>
                    <a:pt x="275" y="661"/>
                    <a:pt x="309" y="697"/>
                    <a:pt x="356" y="697"/>
                  </a:cubicBezTo>
                  <a:cubicBezTo>
                    <a:pt x="448" y="697"/>
                    <a:pt x="486" y="551"/>
                    <a:pt x="486" y="544"/>
                  </a:cubicBezTo>
                  <a:cubicBezTo>
                    <a:pt x="486" y="533"/>
                    <a:pt x="477" y="533"/>
                    <a:pt x="472" y="533"/>
                  </a:cubicBezTo>
                  <a:cubicBezTo>
                    <a:pt x="463" y="533"/>
                    <a:pt x="463" y="538"/>
                    <a:pt x="459" y="551"/>
                  </a:cubicBezTo>
                  <a:cubicBezTo>
                    <a:pt x="443" y="605"/>
                    <a:pt x="412" y="674"/>
                    <a:pt x="358" y="674"/>
                  </a:cubicBezTo>
                  <a:cubicBezTo>
                    <a:pt x="340" y="674"/>
                    <a:pt x="333" y="665"/>
                    <a:pt x="333" y="641"/>
                  </a:cubicBezTo>
                  <a:cubicBezTo>
                    <a:pt x="333" y="616"/>
                    <a:pt x="342" y="594"/>
                    <a:pt x="351" y="571"/>
                  </a:cubicBezTo>
                  <a:cubicBezTo>
                    <a:pt x="367" y="529"/>
                    <a:pt x="412" y="412"/>
                    <a:pt x="412" y="354"/>
                  </a:cubicBezTo>
                  <a:cubicBezTo>
                    <a:pt x="412" y="291"/>
                    <a:pt x="372" y="249"/>
                    <a:pt x="298" y="249"/>
                  </a:cubicBezTo>
                  <a:cubicBezTo>
                    <a:pt x="235" y="249"/>
                    <a:pt x="188" y="280"/>
                    <a:pt x="152" y="325"/>
                  </a:cubicBezTo>
                  <a:lnTo>
                    <a:pt x="228" y="11"/>
                  </a:lnTo>
                </a:path>
              </a:pathLst>
            </a:custGeom>
            <a:solidFill>
              <a:srgbClr val="000000"/>
            </a:solidFill>
            <a:ln w="15840">
              <a:noFill/>
            </a:ln>
          </p:spPr>
        </p:sp>
        <p:sp>
          <p:nvSpPr>
            <p:cNvPr id="439" name="Freeform 22"/>
            <p:cNvSpPr/>
            <p:nvPr/>
          </p:nvSpPr>
          <p:spPr>
            <a:xfrm>
              <a:off x="2396160" y="403812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4"/>
                    <a:pt x="231" y="9"/>
                  </a:cubicBezTo>
                  <a:cubicBezTo>
                    <a:pt x="231" y="2"/>
                    <a:pt x="226" y="0"/>
                    <a:pt x="219" y="0"/>
                  </a:cubicBezTo>
                  <a:cubicBezTo>
                    <a:pt x="211" y="0"/>
                    <a:pt x="121" y="67"/>
                    <a:pt x="63" y="193"/>
                  </a:cubicBezTo>
                  <a:cubicBezTo>
                    <a:pt x="11" y="300"/>
                    <a:pt x="0" y="410"/>
                    <a:pt x="0" y="493"/>
                  </a:cubicBezTo>
                  <a:cubicBezTo>
                    <a:pt x="0" y="571"/>
                    <a:pt x="11" y="690"/>
                    <a:pt x="65" y="802"/>
                  </a:cubicBezTo>
                  <a:cubicBezTo>
                    <a:pt x="125" y="923"/>
                    <a:pt x="211" y="986"/>
                    <a:pt x="219" y="986"/>
                  </a:cubicBezTo>
                  <a:cubicBezTo>
                    <a:pt x="226" y="986"/>
                    <a:pt x="231" y="984"/>
                    <a:pt x="231" y="977"/>
                  </a:cubicBezTo>
                </a:path>
              </a:pathLst>
            </a:custGeom>
            <a:solidFill>
              <a:srgbClr val="000000"/>
            </a:solidFill>
            <a:ln w="15840">
              <a:noFill/>
            </a:ln>
          </p:spPr>
        </p:sp>
        <p:sp>
          <p:nvSpPr>
            <p:cNvPr id="440" name="Freeform 23"/>
            <p:cNvSpPr/>
            <p:nvPr/>
          </p:nvSpPr>
          <p:spPr>
            <a:xfrm>
              <a:off x="2597040" y="3971880"/>
              <a:ext cx="112320" cy="59400"/>
            </a:xfrm>
            <a:custGeom>
              <a:avLst/>
              <a:gdLst/>
              <a:ahLst/>
              <a:rect l="0" t="0" r="r" b="b"/>
              <a:pathLst>
                <a:path w="312" h="165">
                  <a:moveTo>
                    <a:pt x="154" y="0"/>
                  </a:moveTo>
                  <a:lnTo>
                    <a:pt x="0" y="126"/>
                  </a:lnTo>
                  <a:lnTo>
                    <a:pt x="27" y="164"/>
                  </a:lnTo>
                  <a:lnTo>
                    <a:pt x="154" y="83"/>
                  </a:lnTo>
                  <a:lnTo>
                    <a:pt x="284" y="164"/>
                  </a:lnTo>
                  <a:lnTo>
                    <a:pt x="311" y="128"/>
                  </a:lnTo>
                  <a:lnTo>
                    <a:pt x="154" y="0"/>
                  </a:lnTo>
                </a:path>
              </a:pathLst>
            </a:custGeom>
            <a:solidFill>
              <a:srgbClr val="000000"/>
            </a:solidFill>
            <a:ln w="15840">
              <a:noFill/>
            </a:ln>
          </p:spPr>
        </p:sp>
        <p:sp>
          <p:nvSpPr>
            <p:cNvPr id="441" name="Freeform 24"/>
            <p:cNvSpPr/>
            <p:nvPr/>
          </p:nvSpPr>
          <p:spPr>
            <a:xfrm>
              <a:off x="2510640" y="4060800"/>
              <a:ext cx="285120" cy="244080"/>
            </a:xfrm>
            <a:custGeom>
              <a:avLst/>
              <a:gdLst/>
              <a:ahLst/>
              <a:rect l="0" t="0" r="r" b="b"/>
              <a:pathLst>
                <a:path w="792" h="678">
                  <a:moveTo>
                    <a:pt x="444" y="284"/>
                  </a:moveTo>
                  <a:lnTo>
                    <a:pt x="609" y="67"/>
                  </a:lnTo>
                  <a:cubicBezTo>
                    <a:pt x="621" y="54"/>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2"/>
                  </a:lnTo>
                  <a:cubicBezTo>
                    <a:pt x="123" y="623"/>
                    <a:pt x="121" y="625"/>
                    <a:pt x="90" y="627"/>
                  </a:cubicBezTo>
                  <a:cubicBezTo>
                    <a:pt x="69" y="629"/>
                    <a:pt x="49" y="632"/>
                    <a:pt x="29" y="632"/>
                  </a:cubicBezTo>
                  <a:lnTo>
                    <a:pt x="0" y="632"/>
                  </a:lnTo>
                  <a:lnTo>
                    <a:pt x="0" y="677"/>
                  </a:lnTo>
                  <a:cubicBezTo>
                    <a:pt x="40"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4"/>
                  </a:lnTo>
                </a:path>
              </a:pathLst>
            </a:custGeom>
            <a:solidFill>
              <a:srgbClr val="000000"/>
            </a:solidFill>
            <a:ln w="15840">
              <a:noFill/>
            </a:ln>
          </p:spPr>
        </p:sp>
        <p:sp>
          <p:nvSpPr>
            <p:cNvPr id="442" name="Freeform 25"/>
            <p:cNvSpPr/>
            <p:nvPr/>
          </p:nvSpPr>
          <p:spPr>
            <a:xfrm>
              <a:off x="2817000" y="420192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3"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5" y="323"/>
                  </a:lnTo>
                  <a:cubicBezTo>
                    <a:pt x="43" y="341"/>
                    <a:pt x="36" y="365"/>
                    <a:pt x="36" y="374"/>
                  </a:cubicBezTo>
                  <a:cubicBezTo>
                    <a:pt x="36" y="414"/>
                    <a:pt x="70"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9"/>
                    <a:pt x="90" y="365"/>
                    <a:pt x="92" y="358"/>
                  </a:cubicBezTo>
                  <a:lnTo>
                    <a:pt x="141" y="159"/>
                  </a:lnTo>
                </a:path>
              </a:pathLst>
            </a:custGeom>
            <a:solidFill>
              <a:srgbClr val="000000"/>
            </a:solidFill>
            <a:ln w="15840">
              <a:noFill/>
            </a:ln>
          </p:spPr>
        </p:sp>
        <p:sp>
          <p:nvSpPr>
            <p:cNvPr id="443" name="Freeform 26"/>
            <p:cNvSpPr/>
            <p:nvPr/>
          </p:nvSpPr>
          <p:spPr>
            <a:xfrm>
              <a:off x="2951640" y="403812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444" name="Freeform 27"/>
          <p:cNvSpPr/>
          <p:nvPr/>
        </p:nvSpPr>
        <p:spPr>
          <a:xfrm>
            <a:off x="5256000" y="5472000"/>
            <a:ext cx="480600" cy="376560"/>
          </a:xfrm>
          <a:custGeom>
            <a:avLst/>
            <a:gdLst/>
            <a:ahLst/>
            <a:rect l="0" t="0" r="r" b="b"/>
            <a:pathLst>
              <a:path w="1335" h="1046">
                <a:moveTo>
                  <a:pt x="0" y="1045"/>
                </a:moveTo>
                <a:cubicBezTo>
                  <a:pt x="1084" y="765"/>
                  <a:pt x="1334" y="0"/>
                  <a:pt x="1334" y="0"/>
                </a:cubicBezTo>
              </a:path>
            </a:pathLst>
          </a:custGeom>
          <a:ln>
            <a:solidFill>
              <a:srgbClr val="00a65d"/>
            </a:solidFill>
            <a:tailEnd len="med" type="triangle" w="med"/>
          </a:ln>
        </p:spPr>
      </p:sp>
      <p:grpSp>
        <p:nvGrpSpPr>
          <p:cNvPr id="445" name="Group 28"/>
          <p:cNvGrpSpPr/>
          <p:nvPr/>
        </p:nvGrpSpPr>
        <p:grpSpPr>
          <a:xfrm>
            <a:off x="4464000" y="5734080"/>
            <a:ext cx="758160" cy="258120"/>
            <a:chOff x="4464000" y="5734080"/>
            <a:chExt cx="758160" cy="258120"/>
          </a:xfrm>
        </p:grpSpPr>
        <p:sp>
          <p:nvSpPr>
            <p:cNvPr id="446" name="Freeform 29"/>
            <p:cNvSpPr/>
            <p:nvPr/>
          </p:nvSpPr>
          <p:spPr>
            <a:xfrm>
              <a:off x="4464000" y="5751720"/>
              <a:ext cx="740880" cy="222840"/>
            </a:xfrm>
            <a:custGeom>
              <a:avLst/>
              <a:gdLst/>
              <a:ahLst/>
              <a:rect l="0" t="0" r="r" b="b"/>
              <a:pathLst>
                <a:path w="2058" h="619">
                  <a:moveTo>
                    <a:pt x="1028" y="618"/>
                  </a:moveTo>
                  <a:lnTo>
                    <a:pt x="0" y="618"/>
                  </a:lnTo>
                  <a:lnTo>
                    <a:pt x="0" y="0"/>
                  </a:lnTo>
                  <a:lnTo>
                    <a:pt x="2057" y="0"/>
                  </a:lnTo>
                  <a:lnTo>
                    <a:pt x="2057" y="618"/>
                  </a:lnTo>
                  <a:lnTo>
                    <a:pt x="1028" y="618"/>
                  </a:lnTo>
                </a:path>
              </a:pathLst>
            </a:custGeom>
            <a:solidFill>
              <a:srgbClr val="ffffff"/>
            </a:solidFill>
            <a:ln w="15840">
              <a:noFill/>
            </a:ln>
          </p:spPr>
        </p:sp>
        <p:sp>
          <p:nvSpPr>
            <p:cNvPr id="447" name="Freeform 30"/>
            <p:cNvSpPr/>
            <p:nvPr/>
          </p:nvSpPr>
          <p:spPr>
            <a:xfrm>
              <a:off x="4466520" y="5734080"/>
              <a:ext cx="217440" cy="258480"/>
            </a:xfrm>
            <a:custGeom>
              <a:avLst/>
              <a:gdLst/>
              <a:ahLst/>
              <a:rect l="0" t="0" r="r" b="b"/>
              <a:pathLst>
                <a:path w="604" h="718">
                  <a:moveTo>
                    <a:pt x="0" y="359"/>
                  </a:moveTo>
                  <a:cubicBezTo>
                    <a:pt x="0" y="562"/>
                    <a:pt x="159" y="717"/>
                    <a:pt x="343" y="717"/>
                  </a:cubicBezTo>
                  <a:cubicBezTo>
                    <a:pt x="504" y="717"/>
                    <a:pt x="603" y="580"/>
                    <a:pt x="603" y="466"/>
                  </a:cubicBezTo>
                  <a:cubicBezTo>
                    <a:pt x="603" y="457"/>
                    <a:pt x="603" y="450"/>
                    <a:pt x="589" y="450"/>
                  </a:cubicBezTo>
                  <a:cubicBezTo>
                    <a:pt x="578" y="450"/>
                    <a:pt x="578" y="455"/>
                    <a:pt x="578" y="466"/>
                  </a:cubicBezTo>
                  <a:cubicBezTo>
                    <a:pt x="569" y="607"/>
                    <a:pt x="464" y="688"/>
                    <a:pt x="356" y="688"/>
                  </a:cubicBezTo>
                  <a:cubicBezTo>
                    <a:pt x="296" y="688"/>
                    <a:pt x="101" y="654"/>
                    <a:pt x="101" y="359"/>
                  </a:cubicBezTo>
                  <a:cubicBezTo>
                    <a:pt x="101" y="65"/>
                    <a:pt x="293" y="31"/>
                    <a:pt x="354" y="31"/>
                  </a:cubicBezTo>
                  <a:cubicBezTo>
                    <a:pt x="462" y="31"/>
                    <a:pt x="551" y="121"/>
                    <a:pt x="569" y="264"/>
                  </a:cubicBezTo>
                  <a:cubicBezTo>
                    <a:pt x="571" y="278"/>
                    <a:pt x="571" y="282"/>
                    <a:pt x="585" y="282"/>
                  </a:cubicBezTo>
                  <a:cubicBezTo>
                    <a:pt x="603" y="282"/>
                    <a:pt x="603" y="278"/>
                    <a:pt x="603" y="258"/>
                  </a:cubicBezTo>
                  <a:lnTo>
                    <a:pt x="603" y="25"/>
                  </a:lnTo>
                  <a:cubicBezTo>
                    <a:pt x="603" y="7"/>
                    <a:pt x="603" y="0"/>
                    <a:pt x="591" y="0"/>
                  </a:cubicBezTo>
                  <a:cubicBezTo>
                    <a:pt x="587" y="0"/>
                    <a:pt x="583" y="0"/>
                    <a:pt x="576" y="11"/>
                  </a:cubicBezTo>
                  <a:lnTo>
                    <a:pt x="527" y="85"/>
                  </a:lnTo>
                  <a:cubicBezTo>
                    <a:pt x="488" y="49"/>
                    <a:pt x="439" y="0"/>
                    <a:pt x="343" y="0"/>
                  </a:cubicBezTo>
                  <a:cubicBezTo>
                    <a:pt x="159" y="0"/>
                    <a:pt x="0" y="157"/>
                    <a:pt x="0" y="359"/>
                  </a:cubicBezTo>
                </a:path>
              </a:pathLst>
            </a:custGeom>
            <a:solidFill>
              <a:srgbClr val="000000"/>
            </a:solidFill>
            <a:ln w="15840">
              <a:noFill/>
            </a:ln>
          </p:spPr>
        </p:sp>
        <p:sp>
          <p:nvSpPr>
            <p:cNvPr id="448" name="Freeform 31"/>
            <p:cNvSpPr/>
            <p:nvPr/>
          </p:nvSpPr>
          <p:spPr>
            <a:xfrm>
              <a:off x="4714200" y="5742000"/>
              <a:ext cx="243000" cy="243000"/>
            </a:xfrm>
            <a:custGeom>
              <a:avLst/>
              <a:gdLst/>
              <a:ahLst/>
              <a:rect l="0" t="0" r="r" b="b"/>
              <a:pathLst>
                <a:path w="675" h="675">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4"/>
                  </a:lnTo>
                  <a:cubicBezTo>
                    <a:pt x="34" y="674"/>
                    <a:pt x="83" y="672"/>
                    <a:pt x="117" y="672"/>
                  </a:cubicBezTo>
                  <a:cubicBezTo>
                    <a:pt x="148" y="672"/>
                    <a:pt x="197" y="674"/>
                    <a:pt x="231" y="674"/>
                  </a:cubicBezTo>
                  <a:lnTo>
                    <a:pt x="231" y="643"/>
                  </a:lnTo>
                  <a:cubicBezTo>
                    <a:pt x="130" y="643"/>
                    <a:pt x="130" y="598"/>
                    <a:pt x="130" y="571"/>
                  </a:cubicBezTo>
                  <a:lnTo>
                    <a:pt x="130" y="58"/>
                  </a:lnTo>
                  <a:cubicBezTo>
                    <a:pt x="134" y="63"/>
                    <a:pt x="134" y="63"/>
                    <a:pt x="139" y="69"/>
                  </a:cubicBezTo>
                  <a:lnTo>
                    <a:pt x="542" y="661"/>
                  </a:lnTo>
                  <a:cubicBezTo>
                    <a:pt x="551" y="674"/>
                    <a:pt x="551" y="674"/>
                    <a:pt x="558" y="674"/>
                  </a:cubicBezTo>
                  <a:cubicBezTo>
                    <a:pt x="574" y="674"/>
                    <a:pt x="574" y="668"/>
                    <a:pt x="574" y="650"/>
                  </a:cubicBezTo>
                  <a:lnTo>
                    <a:pt x="574" y="103"/>
                  </a:lnTo>
                  <a:cubicBezTo>
                    <a:pt x="574" y="76"/>
                    <a:pt x="574" y="31"/>
                    <a:pt x="674" y="31"/>
                  </a:cubicBezTo>
                  <a:lnTo>
                    <a:pt x="674" y="0"/>
                  </a:lnTo>
                  <a:cubicBezTo>
                    <a:pt x="641" y="0"/>
                    <a:pt x="591" y="2"/>
                    <a:pt x="558" y="2"/>
                  </a:cubicBezTo>
                  <a:cubicBezTo>
                    <a:pt x="527" y="2"/>
                    <a:pt x="477" y="0"/>
                    <a:pt x="444" y="0"/>
                  </a:cubicBezTo>
                  <a:lnTo>
                    <a:pt x="444" y="31"/>
                  </a:lnTo>
                  <a:cubicBezTo>
                    <a:pt x="544" y="31"/>
                    <a:pt x="544" y="76"/>
                    <a:pt x="544" y="103"/>
                  </a:cubicBezTo>
                  <a:lnTo>
                    <a:pt x="544" y="527"/>
                  </a:lnTo>
                  <a:lnTo>
                    <a:pt x="197" y="13"/>
                  </a:lnTo>
                </a:path>
              </a:pathLst>
            </a:custGeom>
            <a:solidFill>
              <a:srgbClr val="000000"/>
            </a:solidFill>
            <a:ln w="15840">
              <a:noFill/>
            </a:ln>
          </p:spPr>
        </p:sp>
        <p:sp>
          <p:nvSpPr>
            <p:cNvPr id="449" name="Freeform 32"/>
            <p:cNvSpPr/>
            <p:nvPr/>
          </p:nvSpPr>
          <p:spPr>
            <a:xfrm>
              <a:off x="4979520" y="5742000"/>
              <a:ext cx="243000" cy="243000"/>
            </a:xfrm>
            <a:custGeom>
              <a:avLst/>
              <a:gdLst/>
              <a:ahLst/>
              <a:rect l="0" t="0" r="r" b="b"/>
              <a:pathLst>
                <a:path w="675" h="675">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4"/>
                  </a:lnTo>
                  <a:cubicBezTo>
                    <a:pt x="34" y="674"/>
                    <a:pt x="83" y="672"/>
                    <a:pt x="117" y="672"/>
                  </a:cubicBezTo>
                  <a:cubicBezTo>
                    <a:pt x="148" y="672"/>
                    <a:pt x="197" y="674"/>
                    <a:pt x="231" y="674"/>
                  </a:cubicBezTo>
                  <a:lnTo>
                    <a:pt x="231" y="643"/>
                  </a:lnTo>
                  <a:cubicBezTo>
                    <a:pt x="130" y="643"/>
                    <a:pt x="130" y="598"/>
                    <a:pt x="130" y="571"/>
                  </a:cubicBezTo>
                  <a:lnTo>
                    <a:pt x="130" y="58"/>
                  </a:lnTo>
                  <a:cubicBezTo>
                    <a:pt x="134" y="63"/>
                    <a:pt x="134" y="63"/>
                    <a:pt x="139" y="69"/>
                  </a:cubicBezTo>
                  <a:lnTo>
                    <a:pt x="542" y="661"/>
                  </a:lnTo>
                  <a:cubicBezTo>
                    <a:pt x="551" y="674"/>
                    <a:pt x="551" y="674"/>
                    <a:pt x="558" y="674"/>
                  </a:cubicBezTo>
                  <a:cubicBezTo>
                    <a:pt x="574" y="674"/>
                    <a:pt x="574" y="668"/>
                    <a:pt x="574" y="650"/>
                  </a:cubicBezTo>
                  <a:lnTo>
                    <a:pt x="574" y="103"/>
                  </a:lnTo>
                  <a:cubicBezTo>
                    <a:pt x="574" y="76"/>
                    <a:pt x="574" y="31"/>
                    <a:pt x="674" y="31"/>
                  </a:cubicBezTo>
                  <a:lnTo>
                    <a:pt x="674" y="0"/>
                  </a:lnTo>
                  <a:cubicBezTo>
                    <a:pt x="641" y="0"/>
                    <a:pt x="591" y="2"/>
                    <a:pt x="558" y="2"/>
                  </a:cubicBezTo>
                  <a:cubicBezTo>
                    <a:pt x="526" y="2"/>
                    <a:pt x="477" y="0"/>
                    <a:pt x="444" y="0"/>
                  </a:cubicBezTo>
                  <a:lnTo>
                    <a:pt x="444" y="31"/>
                  </a:lnTo>
                  <a:cubicBezTo>
                    <a:pt x="544" y="31"/>
                    <a:pt x="544" y="76"/>
                    <a:pt x="544" y="103"/>
                  </a:cubicBezTo>
                  <a:lnTo>
                    <a:pt x="544" y="527"/>
                  </a:lnTo>
                  <a:lnTo>
                    <a:pt x="197" y="13"/>
                  </a:lnTo>
                </a:path>
              </a:pathLst>
            </a:custGeom>
            <a:solidFill>
              <a:srgbClr val="000000"/>
            </a:solidFill>
            <a:ln w="15840">
              <a:noFill/>
            </a:ln>
          </p:spPr>
        </p:sp>
      </p:grpSp>
      <p:grpSp>
        <p:nvGrpSpPr>
          <p:cNvPr id="450" name="Group 33"/>
          <p:cNvGrpSpPr/>
          <p:nvPr/>
        </p:nvGrpSpPr>
        <p:grpSpPr>
          <a:xfrm>
            <a:off x="4967280" y="3272760"/>
            <a:ext cx="3594600" cy="2173320"/>
            <a:chOff x="4967280" y="3272760"/>
            <a:chExt cx="3594600" cy="2173320"/>
          </a:xfrm>
        </p:grpSpPr>
        <p:sp>
          <p:nvSpPr>
            <p:cNvPr id="451" name="Freeform 34"/>
            <p:cNvSpPr/>
            <p:nvPr/>
          </p:nvSpPr>
          <p:spPr>
            <a:xfrm>
              <a:off x="4978440" y="3290400"/>
              <a:ext cx="3566160" cy="2138400"/>
            </a:xfrm>
            <a:custGeom>
              <a:avLst/>
              <a:gdLst/>
              <a:ahLst/>
              <a:rect l="0" t="0" r="r" b="b"/>
              <a:pathLst>
                <a:path w="9906" h="5940">
                  <a:moveTo>
                    <a:pt x="4954" y="5939"/>
                  </a:moveTo>
                  <a:lnTo>
                    <a:pt x="0" y="5939"/>
                  </a:lnTo>
                  <a:lnTo>
                    <a:pt x="0" y="0"/>
                  </a:lnTo>
                  <a:lnTo>
                    <a:pt x="9905" y="0"/>
                  </a:lnTo>
                  <a:lnTo>
                    <a:pt x="9905" y="5939"/>
                  </a:lnTo>
                  <a:lnTo>
                    <a:pt x="4954" y="5939"/>
                  </a:lnTo>
                </a:path>
              </a:pathLst>
            </a:custGeom>
            <a:solidFill>
              <a:srgbClr val="ffffff"/>
            </a:solidFill>
            <a:ln w="15840">
              <a:noFill/>
            </a:ln>
          </p:spPr>
        </p:sp>
        <p:sp>
          <p:nvSpPr>
            <p:cNvPr id="452" name="Freeform 35"/>
            <p:cNvSpPr/>
            <p:nvPr/>
          </p:nvSpPr>
          <p:spPr>
            <a:xfrm>
              <a:off x="5560920" y="3272760"/>
              <a:ext cx="56880" cy="56880"/>
            </a:xfrm>
            <a:custGeom>
              <a:avLst/>
              <a:gdLst/>
              <a:ahLst/>
              <a:rect l="0" t="0" r="r" b="b"/>
              <a:pathLst>
                <a:path w="158" h="158">
                  <a:moveTo>
                    <a:pt x="157" y="78"/>
                  </a:moveTo>
                  <a:cubicBezTo>
                    <a:pt x="157" y="36"/>
                    <a:pt x="121" y="0"/>
                    <a:pt x="78" y="0"/>
                  </a:cubicBezTo>
                  <a:cubicBezTo>
                    <a:pt x="36" y="0"/>
                    <a:pt x="0" y="36"/>
                    <a:pt x="0" y="78"/>
                  </a:cubicBezTo>
                  <a:cubicBezTo>
                    <a:pt x="0" y="121"/>
                    <a:pt x="36" y="157"/>
                    <a:pt x="78" y="157"/>
                  </a:cubicBezTo>
                  <a:cubicBezTo>
                    <a:pt x="121" y="157"/>
                    <a:pt x="157" y="121"/>
                    <a:pt x="157" y="78"/>
                  </a:cubicBezTo>
                </a:path>
              </a:pathLst>
            </a:custGeom>
            <a:solidFill>
              <a:srgbClr val="000000"/>
            </a:solidFill>
            <a:ln w="15840">
              <a:noFill/>
            </a:ln>
          </p:spPr>
        </p:sp>
        <p:sp>
          <p:nvSpPr>
            <p:cNvPr id="453" name="Freeform 36"/>
            <p:cNvSpPr/>
            <p:nvPr/>
          </p:nvSpPr>
          <p:spPr>
            <a:xfrm>
              <a:off x="5532480" y="3361320"/>
              <a:ext cx="112680" cy="59400"/>
            </a:xfrm>
            <a:custGeom>
              <a:avLst/>
              <a:gdLst/>
              <a:ahLst/>
              <a:rect l="0" t="0" r="r" b="b"/>
              <a:pathLst>
                <a:path w="313" h="165">
                  <a:moveTo>
                    <a:pt x="155" y="0"/>
                  </a:moveTo>
                  <a:lnTo>
                    <a:pt x="0" y="126"/>
                  </a:lnTo>
                  <a:lnTo>
                    <a:pt x="27" y="164"/>
                  </a:lnTo>
                  <a:lnTo>
                    <a:pt x="155" y="83"/>
                  </a:lnTo>
                  <a:lnTo>
                    <a:pt x="285" y="164"/>
                  </a:lnTo>
                  <a:lnTo>
                    <a:pt x="312" y="128"/>
                  </a:lnTo>
                  <a:lnTo>
                    <a:pt x="155" y="0"/>
                  </a:lnTo>
                </a:path>
              </a:pathLst>
            </a:custGeom>
            <a:solidFill>
              <a:srgbClr val="000000"/>
            </a:solidFill>
            <a:ln w="15840">
              <a:noFill/>
            </a:ln>
          </p:spPr>
        </p:sp>
        <p:sp>
          <p:nvSpPr>
            <p:cNvPr id="454" name="Freeform 37"/>
            <p:cNvSpPr/>
            <p:nvPr/>
          </p:nvSpPr>
          <p:spPr>
            <a:xfrm>
              <a:off x="5446440" y="3450240"/>
              <a:ext cx="285120" cy="243720"/>
            </a:xfrm>
            <a:custGeom>
              <a:avLst/>
              <a:gdLst/>
              <a:ahLst/>
              <a:rect l="0" t="0" r="r" b="b"/>
              <a:pathLst>
                <a:path w="792" h="677">
                  <a:moveTo>
                    <a:pt x="443" y="284"/>
                  </a:moveTo>
                  <a:lnTo>
                    <a:pt x="609" y="67"/>
                  </a:lnTo>
                  <a:cubicBezTo>
                    <a:pt x="620" y="54"/>
                    <a:pt x="623"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1"/>
                  </a:lnTo>
                  <a:cubicBezTo>
                    <a:pt x="123" y="623"/>
                    <a:pt x="121" y="625"/>
                    <a:pt x="89" y="627"/>
                  </a:cubicBezTo>
                  <a:cubicBezTo>
                    <a:pt x="69" y="629"/>
                    <a:pt x="49" y="632"/>
                    <a:pt x="29" y="632"/>
                  </a:cubicBezTo>
                  <a:lnTo>
                    <a:pt x="0" y="632"/>
                  </a:lnTo>
                  <a:lnTo>
                    <a:pt x="0" y="676"/>
                  </a:lnTo>
                  <a:cubicBezTo>
                    <a:pt x="40" y="674"/>
                    <a:pt x="89" y="674"/>
                    <a:pt x="132" y="674"/>
                  </a:cubicBezTo>
                  <a:cubicBezTo>
                    <a:pt x="170" y="674"/>
                    <a:pt x="246" y="674"/>
                    <a:pt x="282" y="676"/>
                  </a:cubicBezTo>
                  <a:lnTo>
                    <a:pt x="282" y="632"/>
                  </a:lnTo>
                  <a:cubicBezTo>
                    <a:pt x="264" y="632"/>
                    <a:pt x="226" y="632"/>
                    <a:pt x="190" y="620"/>
                  </a:cubicBezTo>
                  <a:cubicBezTo>
                    <a:pt x="192" y="618"/>
                    <a:pt x="197" y="611"/>
                    <a:pt x="199" y="609"/>
                  </a:cubicBezTo>
                  <a:lnTo>
                    <a:pt x="363" y="392"/>
                  </a:lnTo>
                  <a:lnTo>
                    <a:pt x="533" y="632"/>
                  </a:lnTo>
                  <a:lnTo>
                    <a:pt x="452" y="632"/>
                  </a:lnTo>
                  <a:lnTo>
                    <a:pt x="452" y="676"/>
                  </a:lnTo>
                  <a:cubicBezTo>
                    <a:pt x="493" y="674"/>
                    <a:pt x="587" y="674"/>
                    <a:pt x="631" y="674"/>
                  </a:cubicBezTo>
                  <a:cubicBezTo>
                    <a:pt x="670" y="674"/>
                    <a:pt x="755" y="674"/>
                    <a:pt x="791" y="676"/>
                  </a:cubicBezTo>
                  <a:lnTo>
                    <a:pt x="791" y="632"/>
                  </a:lnTo>
                  <a:lnTo>
                    <a:pt x="694" y="632"/>
                  </a:lnTo>
                  <a:lnTo>
                    <a:pt x="443" y="284"/>
                  </a:lnTo>
                </a:path>
              </a:pathLst>
            </a:custGeom>
            <a:solidFill>
              <a:srgbClr val="000000"/>
            </a:solidFill>
            <a:ln w="15840">
              <a:noFill/>
            </a:ln>
          </p:spPr>
        </p:sp>
        <p:sp>
          <p:nvSpPr>
            <p:cNvPr id="455" name="Freeform 38"/>
            <p:cNvSpPr/>
            <p:nvPr/>
          </p:nvSpPr>
          <p:spPr>
            <a:xfrm>
              <a:off x="5752800" y="359136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6"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3" y="340"/>
                    <a:pt x="36" y="365"/>
                    <a:pt x="36" y="374"/>
                  </a:cubicBezTo>
                  <a:cubicBezTo>
                    <a:pt x="36" y="414"/>
                    <a:pt x="69"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456" name="Freeform 39"/>
            <p:cNvSpPr/>
            <p:nvPr/>
          </p:nvSpPr>
          <p:spPr>
            <a:xfrm>
              <a:off x="5985720" y="3562920"/>
              <a:ext cx="236880" cy="84240"/>
            </a:xfrm>
            <a:custGeom>
              <a:avLst/>
              <a:gdLst/>
              <a:ahLst/>
              <a:rect l="0" t="0" r="r" b="b"/>
              <a:pathLst>
                <a:path w="658" h="234">
                  <a:moveTo>
                    <a:pt x="623" y="41"/>
                  </a:moveTo>
                  <a:cubicBezTo>
                    <a:pt x="639" y="41"/>
                    <a:pt x="657" y="41"/>
                    <a:pt x="657" y="21"/>
                  </a:cubicBezTo>
                  <a:cubicBezTo>
                    <a:pt x="657" y="0"/>
                    <a:pt x="639" y="0"/>
                    <a:pt x="626" y="0"/>
                  </a:cubicBezTo>
                  <a:lnTo>
                    <a:pt x="34" y="0"/>
                  </a:lnTo>
                  <a:cubicBezTo>
                    <a:pt x="18" y="0"/>
                    <a:pt x="0" y="0"/>
                    <a:pt x="0" y="21"/>
                  </a:cubicBezTo>
                  <a:cubicBezTo>
                    <a:pt x="0" y="41"/>
                    <a:pt x="18" y="41"/>
                    <a:pt x="34" y="41"/>
                  </a:cubicBezTo>
                  <a:lnTo>
                    <a:pt x="623" y="41"/>
                  </a:lnTo>
                  <a:moveTo>
                    <a:pt x="626"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6" y="233"/>
                  </a:lnTo>
                </a:path>
              </a:pathLst>
            </a:custGeom>
            <a:solidFill>
              <a:srgbClr val="000000"/>
            </a:solidFill>
            <a:ln w="15840">
              <a:noFill/>
            </a:ln>
          </p:spPr>
        </p:sp>
        <p:sp>
          <p:nvSpPr>
            <p:cNvPr id="457" name="Freeform 40"/>
            <p:cNvSpPr/>
            <p:nvPr/>
          </p:nvSpPr>
          <p:spPr>
            <a:xfrm>
              <a:off x="6358680" y="3443760"/>
              <a:ext cx="177480" cy="323640"/>
            </a:xfrm>
            <a:custGeom>
              <a:avLst/>
              <a:gdLst/>
              <a:ahLst/>
              <a:rect l="0" t="0" r="r" b="b"/>
              <a:pathLst>
                <a:path w="493" h="899">
                  <a:moveTo>
                    <a:pt x="311" y="300"/>
                  </a:moveTo>
                  <a:lnTo>
                    <a:pt x="396" y="300"/>
                  </a:lnTo>
                  <a:cubicBezTo>
                    <a:pt x="414" y="300"/>
                    <a:pt x="425" y="300"/>
                    <a:pt x="425" y="282"/>
                  </a:cubicBezTo>
                  <a:cubicBezTo>
                    <a:pt x="425" y="271"/>
                    <a:pt x="414" y="271"/>
                    <a:pt x="398" y="271"/>
                  </a:cubicBezTo>
                  <a:lnTo>
                    <a:pt x="315" y="271"/>
                  </a:lnTo>
                  <a:lnTo>
                    <a:pt x="338" y="157"/>
                  </a:lnTo>
                  <a:cubicBezTo>
                    <a:pt x="340" y="137"/>
                    <a:pt x="353" y="67"/>
                    <a:pt x="360" y="56"/>
                  </a:cubicBezTo>
                  <a:cubicBezTo>
                    <a:pt x="369" y="36"/>
                    <a:pt x="387" y="22"/>
                    <a:pt x="407" y="22"/>
                  </a:cubicBezTo>
                  <a:cubicBezTo>
                    <a:pt x="412" y="22"/>
                    <a:pt x="436" y="22"/>
                    <a:pt x="454" y="40"/>
                  </a:cubicBezTo>
                  <a:cubicBezTo>
                    <a:pt x="412" y="42"/>
                    <a:pt x="403" y="78"/>
                    <a:pt x="403" y="92"/>
                  </a:cubicBezTo>
                  <a:cubicBezTo>
                    <a:pt x="403" y="116"/>
                    <a:pt x="421" y="128"/>
                    <a:pt x="439" y="128"/>
                  </a:cubicBezTo>
                  <a:cubicBezTo>
                    <a:pt x="463" y="128"/>
                    <a:pt x="492" y="105"/>
                    <a:pt x="492" y="67"/>
                  </a:cubicBezTo>
                  <a:cubicBezTo>
                    <a:pt x="492" y="22"/>
                    <a:pt x="448" y="0"/>
                    <a:pt x="407" y="0"/>
                  </a:cubicBezTo>
                  <a:cubicBezTo>
                    <a:pt x="374" y="0"/>
                    <a:pt x="311" y="18"/>
                    <a:pt x="282" y="116"/>
                  </a:cubicBezTo>
                  <a:cubicBezTo>
                    <a:pt x="275" y="137"/>
                    <a:pt x="273" y="146"/>
                    <a:pt x="248" y="271"/>
                  </a:cubicBezTo>
                  <a:lnTo>
                    <a:pt x="181" y="271"/>
                  </a:lnTo>
                  <a:cubicBezTo>
                    <a:pt x="161" y="271"/>
                    <a:pt x="152" y="271"/>
                    <a:pt x="152" y="289"/>
                  </a:cubicBezTo>
                  <a:cubicBezTo>
                    <a:pt x="152" y="300"/>
                    <a:pt x="159" y="300"/>
                    <a:pt x="179" y="300"/>
                  </a:cubicBezTo>
                  <a:lnTo>
                    <a:pt x="244" y="300"/>
                  </a:lnTo>
                  <a:lnTo>
                    <a:pt x="170" y="690"/>
                  </a:lnTo>
                  <a:cubicBezTo>
                    <a:pt x="152" y="786"/>
                    <a:pt x="134" y="876"/>
                    <a:pt x="85" y="876"/>
                  </a:cubicBezTo>
                  <a:cubicBezTo>
                    <a:pt x="80" y="876"/>
                    <a:pt x="56" y="876"/>
                    <a:pt x="35" y="858"/>
                  </a:cubicBezTo>
                  <a:cubicBezTo>
                    <a:pt x="82" y="856"/>
                    <a:pt x="91" y="820"/>
                    <a:pt x="91" y="804"/>
                  </a:cubicBezTo>
                  <a:cubicBezTo>
                    <a:pt x="91" y="782"/>
                    <a:pt x="73" y="770"/>
                    <a:pt x="53" y="770"/>
                  </a:cubicBezTo>
                  <a:cubicBezTo>
                    <a:pt x="29" y="770"/>
                    <a:pt x="0" y="793"/>
                    <a:pt x="0" y="829"/>
                  </a:cubicBezTo>
                  <a:cubicBezTo>
                    <a:pt x="0" y="874"/>
                    <a:pt x="42" y="898"/>
                    <a:pt x="85" y="898"/>
                  </a:cubicBezTo>
                  <a:cubicBezTo>
                    <a:pt x="138" y="898"/>
                    <a:pt x="176" y="840"/>
                    <a:pt x="194" y="802"/>
                  </a:cubicBezTo>
                  <a:cubicBezTo>
                    <a:pt x="228" y="739"/>
                    <a:pt x="250" y="620"/>
                    <a:pt x="250" y="614"/>
                  </a:cubicBezTo>
                  <a:lnTo>
                    <a:pt x="311" y="300"/>
                  </a:lnTo>
                </a:path>
              </a:pathLst>
            </a:custGeom>
            <a:solidFill>
              <a:srgbClr val="000000"/>
            </a:solidFill>
            <a:ln w="15840">
              <a:noFill/>
            </a:ln>
          </p:spPr>
        </p:sp>
        <p:sp>
          <p:nvSpPr>
            <p:cNvPr id="458" name="Freeform 41"/>
            <p:cNvSpPr/>
            <p:nvPr/>
          </p:nvSpPr>
          <p:spPr>
            <a:xfrm>
              <a:off x="6586920" y="3427560"/>
              <a:ext cx="83160" cy="355320"/>
            </a:xfrm>
            <a:custGeom>
              <a:avLst/>
              <a:gdLst/>
              <a:ahLst/>
              <a:rect l="0" t="0" r="r" b="b"/>
              <a:pathLst>
                <a:path w="231" h="987">
                  <a:moveTo>
                    <a:pt x="230" y="977"/>
                  </a:moveTo>
                  <a:cubicBezTo>
                    <a:pt x="230" y="975"/>
                    <a:pt x="230" y="972"/>
                    <a:pt x="212" y="954"/>
                  </a:cubicBezTo>
                  <a:cubicBezTo>
                    <a:pt x="89" y="831"/>
                    <a:pt x="58" y="645"/>
                    <a:pt x="58" y="493"/>
                  </a:cubicBezTo>
                  <a:cubicBezTo>
                    <a:pt x="58" y="323"/>
                    <a:pt x="96" y="150"/>
                    <a:pt x="217" y="27"/>
                  </a:cubicBezTo>
                  <a:cubicBezTo>
                    <a:pt x="230" y="16"/>
                    <a:pt x="230" y="14"/>
                    <a:pt x="230" y="9"/>
                  </a:cubicBezTo>
                  <a:cubicBezTo>
                    <a:pt x="230" y="2"/>
                    <a:pt x="226" y="0"/>
                    <a:pt x="219" y="0"/>
                  </a:cubicBezTo>
                  <a:cubicBezTo>
                    <a:pt x="210" y="0"/>
                    <a:pt x="120" y="67"/>
                    <a:pt x="62" y="193"/>
                  </a:cubicBezTo>
                  <a:cubicBezTo>
                    <a:pt x="11" y="300"/>
                    <a:pt x="0" y="410"/>
                    <a:pt x="0" y="493"/>
                  </a:cubicBezTo>
                  <a:cubicBezTo>
                    <a:pt x="0" y="571"/>
                    <a:pt x="11" y="690"/>
                    <a:pt x="64" y="802"/>
                  </a:cubicBezTo>
                  <a:cubicBezTo>
                    <a:pt x="125" y="923"/>
                    <a:pt x="210" y="986"/>
                    <a:pt x="219" y="986"/>
                  </a:cubicBezTo>
                  <a:cubicBezTo>
                    <a:pt x="226" y="986"/>
                    <a:pt x="230" y="983"/>
                    <a:pt x="230" y="977"/>
                  </a:cubicBezTo>
                </a:path>
              </a:pathLst>
            </a:custGeom>
            <a:solidFill>
              <a:srgbClr val="000000"/>
            </a:solidFill>
            <a:ln w="15840">
              <a:noFill/>
            </a:ln>
          </p:spPr>
        </p:sp>
        <p:sp>
          <p:nvSpPr>
            <p:cNvPr id="459" name="Freeform 42"/>
            <p:cNvSpPr/>
            <p:nvPr/>
          </p:nvSpPr>
          <p:spPr>
            <a:xfrm>
              <a:off x="6787440" y="3361320"/>
              <a:ext cx="112680" cy="59400"/>
            </a:xfrm>
            <a:custGeom>
              <a:avLst/>
              <a:gdLst/>
              <a:ahLst/>
              <a:rect l="0" t="0" r="r" b="b"/>
              <a:pathLst>
                <a:path w="313" h="165">
                  <a:moveTo>
                    <a:pt x="157" y="0"/>
                  </a:moveTo>
                  <a:lnTo>
                    <a:pt x="0" y="126"/>
                  </a:lnTo>
                  <a:lnTo>
                    <a:pt x="27" y="164"/>
                  </a:lnTo>
                  <a:lnTo>
                    <a:pt x="157" y="83"/>
                  </a:lnTo>
                  <a:lnTo>
                    <a:pt x="285" y="164"/>
                  </a:lnTo>
                  <a:lnTo>
                    <a:pt x="312" y="128"/>
                  </a:lnTo>
                  <a:lnTo>
                    <a:pt x="157" y="0"/>
                  </a:lnTo>
                </a:path>
              </a:pathLst>
            </a:custGeom>
            <a:solidFill>
              <a:srgbClr val="000000"/>
            </a:solidFill>
            <a:ln w="15840">
              <a:noFill/>
            </a:ln>
          </p:spPr>
        </p:sp>
        <p:sp>
          <p:nvSpPr>
            <p:cNvPr id="460" name="Freeform 43"/>
            <p:cNvSpPr/>
            <p:nvPr/>
          </p:nvSpPr>
          <p:spPr>
            <a:xfrm>
              <a:off x="6701400" y="3450240"/>
              <a:ext cx="284760" cy="243720"/>
            </a:xfrm>
            <a:custGeom>
              <a:avLst/>
              <a:gdLst/>
              <a:ahLst/>
              <a:rect l="0" t="0" r="r" b="b"/>
              <a:pathLst>
                <a:path w="791" h="677">
                  <a:moveTo>
                    <a:pt x="443" y="284"/>
                  </a:moveTo>
                  <a:lnTo>
                    <a:pt x="609" y="67"/>
                  </a:lnTo>
                  <a:cubicBezTo>
                    <a:pt x="620" y="54"/>
                    <a:pt x="622"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1"/>
                  </a:lnTo>
                  <a:cubicBezTo>
                    <a:pt x="123" y="623"/>
                    <a:pt x="121" y="625"/>
                    <a:pt x="89" y="627"/>
                  </a:cubicBezTo>
                  <a:cubicBezTo>
                    <a:pt x="69" y="629"/>
                    <a:pt x="49" y="632"/>
                    <a:pt x="29" y="632"/>
                  </a:cubicBezTo>
                  <a:lnTo>
                    <a:pt x="0" y="632"/>
                  </a:lnTo>
                  <a:lnTo>
                    <a:pt x="0" y="676"/>
                  </a:lnTo>
                  <a:cubicBezTo>
                    <a:pt x="42" y="674"/>
                    <a:pt x="89" y="674"/>
                    <a:pt x="132" y="674"/>
                  </a:cubicBezTo>
                  <a:cubicBezTo>
                    <a:pt x="170" y="674"/>
                    <a:pt x="246" y="674"/>
                    <a:pt x="282" y="676"/>
                  </a:cubicBezTo>
                  <a:lnTo>
                    <a:pt x="282" y="632"/>
                  </a:lnTo>
                  <a:cubicBezTo>
                    <a:pt x="264" y="632"/>
                    <a:pt x="226" y="632"/>
                    <a:pt x="190" y="620"/>
                  </a:cubicBezTo>
                  <a:cubicBezTo>
                    <a:pt x="192" y="618"/>
                    <a:pt x="197" y="611"/>
                    <a:pt x="199" y="609"/>
                  </a:cubicBezTo>
                  <a:lnTo>
                    <a:pt x="363" y="392"/>
                  </a:lnTo>
                  <a:lnTo>
                    <a:pt x="533" y="632"/>
                  </a:lnTo>
                  <a:lnTo>
                    <a:pt x="452" y="632"/>
                  </a:lnTo>
                  <a:lnTo>
                    <a:pt x="452" y="676"/>
                  </a:lnTo>
                  <a:cubicBezTo>
                    <a:pt x="493" y="674"/>
                    <a:pt x="587" y="674"/>
                    <a:pt x="631" y="674"/>
                  </a:cubicBezTo>
                  <a:cubicBezTo>
                    <a:pt x="669" y="674"/>
                    <a:pt x="757" y="674"/>
                    <a:pt x="790" y="676"/>
                  </a:cubicBezTo>
                  <a:lnTo>
                    <a:pt x="790" y="632"/>
                  </a:lnTo>
                  <a:lnTo>
                    <a:pt x="694" y="632"/>
                  </a:lnTo>
                  <a:lnTo>
                    <a:pt x="443" y="284"/>
                  </a:lnTo>
                </a:path>
              </a:pathLst>
            </a:custGeom>
            <a:solidFill>
              <a:srgbClr val="000000"/>
            </a:solidFill>
            <a:ln w="15840">
              <a:noFill/>
            </a:ln>
          </p:spPr>
        </p:sp>
        <p:sp>
          <p:nvSpPr>
            <p:cNvPr id="461" name="Freeform 44"/>
            <p:cNvSpPr/>
            <p:nvPr/>
          </p:nvSpPr>
          <p:spPr>
            <a:xfrm>
              <a:off x="7007760" y="359136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7" y="322"/>
                  </a:lnTo>
                  <a:cubicBezTo>
                    <a:pt x="43" y="340"/>
                    <a:pt x="36" y="365"/>
                    <a:pt x="36" y="374"/>
                  </a:cubicBezTo>
                  <a:cubicBezTo>
                    <a:pt x="36" y="414"/>
                    <a:pt x="69" y="439"/>
                    <a:pt x="110" y="439"/>
                  </a:cubicBezTo>
                  <a:cubicBezTo>
                    <a:pt x="188" y="439"/>
                    <a:pt x="231" y="343"/>
                    <a:pt x="231" y="334"/>
                  </a:cubicBezTo>
                  <a:cubicBezTo>
                    <a:pt x="231" y="325"/>
                    <a:pt x="222" y="325"/>
                    <a:pt x="219" y="325"/>
                  </a:cubicBezTo>
                  <a:cubicBezTo>
                    <a:pt x="211" y="325"/>
                    <a:pt x="211" y="327"/>
                    <a:pt x="206" y="338"/>
                  </a:cubicBezTo>
                  <a:cubicBezTo>
                    <a:pt x="186" y="381"/>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462" name="Freeform 45"/>
            <p:cNvSpPr/>
            <p:nvPr/>
          </p:nvSpPr>
          <p:spPr>
            <a:xfrm>
              <a:off x="7152120" y="3655800"/>
              <a:ext cx="42120" cy="106920"/>
            </a:xfrm>
            <a:custGeom>
              <a:avLst/>
              <a:gdLst/>
              <a:ahLst/>
              <a:rect l="0" t="0" r="r" b="b"/>
              <a:pathLst>
                <a:path w="117" h="297">
                  <a:moveTo>
                    <a:pt x="116" y="103"/>
                  </a:moveTo>
                  <a:cubicBezTo>
                    <a:pt x="116" y="38"/>
                    <a:pt x="92" y="0"/>
                    <a:pt x="54" y="0"/>
                  </a:cubicBezTo>
                  <a:cubicBezTo>
                    <a:pt x="20" y="0"/>
                    <a:pt x="0" y="25"/>
                    <a:pt x="0" y="52"/>
                  </a:cubicBezTo>
                  <a:cubicBezTo>
                    <a:pt x="0" y="78"/>
                    <a:pt x="20" y="105"/>
                    <a:pt x="54" y="105"/>
                  </a:cubicBezTo>
                  <a:cubicBezTo>
                    <a:pt x="65" y="105"/>
                    <a:pt x="78" y="101"/>
                    <a:pt x="87" y="92"/>
                  </a:cubicBezTo>
                  <a:cubicBezTo>
                    <a:pt x="92" y="90"/>
                    <a:pt x="92" y="90"/>
                    <a:pt x="94" y="90"/>
                  </a:cubicBezTo>
                  <a:cubicBezTo>
                    <a:pt x="94" y="90"/>
                    <a:pt x="96" y="90"/>
                    <a:pt x="96" y="103"/>
                  </a:cubicBezTo>
                  <a:cubicBezTo>
                    <a:pt x="96" y="177"/>
                    <a:pt x="60" y="237"/>
                    <a:pt x="27" y="269"/>
                  </a:cubicBezTo>
                  <a:cubicBezTo>
                    <a:pt x="16" y="280"/>
                    <a:pt x="16" y="282"/>
                    <a:pt x="16" y="285"/>
                  </a:cubicBezTo>
                  <a:cubicBezTo>
                    <a:pt x="16" y="293"/>
                    <a:pt x="20" y="296"/>
                    <a:pt x="27" y="296"/>
                  </a:cubicBezTo>
                  <a:cubicBezTo>
                    <a:pt x="38" y="296"/>
                    <a:pt x="116" y="220"/>
                    <a:pt x="116" y="103"/>
                  </a:cubicBezTo>
                </a:path>
              </a:pathLst>
            </a:custGeom>
            <a:solidFill>
              <a:srgbClr val="000000"/>
            </a:solidFill>
            <a:ln w="15840">
              <a:noFill/>
            </a:ln>
          </p:spPr>
        </p:sp>
        <p:sp>
          <p:nvSpPr>
            <p:cNvPr id="463" name="Freeform 46"/>
            <p:cNvSpPr/>
            <p:nvPr/>
          </p:nvSpPr>
          <p:spPr>
            <a:xfrm>
              <a:off x="7288560" y="3450240"/>
              <a:ext cx="290520" cy="246960"/>
            </a:xfrm>
            <a:custGeom>
              <a:avLst/>
              <a:gdLst/>
              <a:ahLst/>
              <a:rect l="0" t="0" r="r" b="b"/>
              <a:pathLst>
                <a:path w="807" h="686">
                  <a:moveTo>
                    <a:pt x="705" y="67"/>
                  </a:moveTo>
                  <a:cubicBezTo>
                    <a:pt x="710" y="56"/>
                    <a:pt x="714" y="47"/>
                    <a:pt x="786" y="47"/>
                  </a:cubicBezTo>
                  <a:lnTo>
                    <a:pt x="806" y="47"/>
                  </a:lnTo>
                  <a:lnTo>
                    <a:pt x="806" y="0"/>
                  </a:lnTo>
                  <a:cubicBezTo>
                    <a:pt x="768" y="0"/>
                    <a:pt x="721" y="2"/>
                    <a:pt x="694" y="2"/>
                  </a:cubicBezTo>
                  <a:cubicBezTo>
                    <a:pt x="654" y="2"/>
                    <a:pt x="602" y="2"/>
                    <a:pt x="564" y="0"/>
                  </a:cubicBezTo>
                  <a:lnTo>
                    <a:pt x="564" y="47"/>
                  </a:lnTo>
                  <a:cubicBezTo>
                    <a:pt x="573" y="47"/>
                    <a:pt x="651" y="47"/>
                    <a:pt x="651" y="58"/>
                  </a:cubicBezTo>
                  <a:cubicBezTo>
                    <a:pt x="651" y="63"/>
                    <a:pt x="647" y="67"/>
                    <a:pt x="647" y="69"/>
                  </a:cubicBezTo>
                  <a:lnTo>
                    <a:pt x="448" y="520"/>
                  </a:lnTo>
                  <a:lnTo>
                    <a:pt x="237" y="47"/>
                  </a:lnTo>
                  <a:lnTo>
                    <a:pt x="331" y="47"/>
                  </a:lnTo>
                  <a:lnTo>
                    <a:pt x="331" y="0"/>
                  </a:lnTo>
                  <a:cubicBezTo>
                    <a:pt x="293" y="2"/>
                    <a:pt x="199" y="2"/>
                    <a:pt x="156" y="2"/>
                  </a:cubicBezTo>
                  <a:cubicBezTo>
                    <a:pt x="116" y="2"/>
                    <a:pt x="33" y="2"/>
                    <a:pt x="0" y="0"/>
                  </a:cubicBezTo>
                  <a:lnTo>
                    <a:pt x="0" y="47"/>
                  </a:lnTo>
                  <a:lnTo>
                    <a:pt x="91" y="47"/>
                  </a:lnTo>
                  <a:lnTo>
                    <a:pt x="363" y="658"/>
                  </a:lnTo>
                  <a:cubicBezTo>
                    <a:pt x="371" y="676"/>
                    <a:pt x="374" y="685"/>
                    <a:pt x="403" y="685"/>
                  </a:cubicBezTo>
                  <a:cubicBezTo>
                    <a:pt x="419" y="685"/>
                    <a:pt x="432" y="685"/>
                    <a:pt x="441" y="661"/>
                  </a:cubicBezTo>
                  <a:lnTo>
                    <a:pt x="705" y="67"/>
                  </a:lnTo>
                </a:path>
              </a:pathLst>
            </a:custGeom>
            <a:solidFill>
              <a:srgbClr val="000000"/>
            </a:solidFill>
            <a:ln w="15840">
              <a:noFill/>
            </a:ln>
          </p:spPr>
        </p:sp>
        <p:sp>
          <p:nvSpPr>
            <p:cNvPr id="464" name="Freeform 47"/>
            <p:cNvSpPr/>
            <p:nvPr/>
          </p:nvSpPr>
          <p:spPr>
            <a:xfrm>
              <a:off x="7598160" y="359136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2" y="340"/>
                    <a:pt x="36" y="365"/>
                    <a:pt x="36" y="374"/>
                  </a:cubicBezTo>
                  <a:cubicBezTo>
                    <a:pt x="36" y="414"/>
                    <a:pt x="69" y="439"/>
                    <a:pt x="110" y="439"/>
                  </a:cubicBezTo>
                  <a:cubicBezTo>
                    <a:pt x="188" y="439"/>
                    <a:pt x="231" y="343"/>
                    <a:pt x="231" y="334"/>
                  </a:cubicBezTo>
                  <a:cubicBezTo>
                    <a:pt x="231" y="325"/>
                    <a:pt x="222" y="325"/>
                    <a:pt x="219" y="325"/>
                  </a:cubicBezTo>
                  <a:cubicBezTo>
                    <a:pt x="210" y="325"/>
                    <a:pt x="210" y="327"/>
                    <a:pt x="206" y="338"/>
                  </a:cubicBezTo>
                  <a:cubicBezTo>
                    <a:pt x="186" y="381"/>
                    <a:pt x="150" y="421"/>
                    <a:pt x="112" y="421"/>
                  </a:cubicBezTo>
                  <a:cubicBezTo>
                    <a:pt x="96" y="421"/>
                    <a:pt x="87" y="412"/>
                    <a:pt x="87" y="385"/>
                  </a:cubicBezTo>
                  <a:cubicBezTo>
                    <a:pt x="87" y="378"/>
                    <a:pt x="89" y="365"/>
                    <a:pt x="92" y="358"/>
                  </a:cubicBezTo>
                  <a:lnTo>
                    <a:pt x="141" y="159"/>
                  </a:lnTo>
                </a:path>
              </a:pathLst>
            </a:custGeom>
            <a:solidFill>
              <a:srgbClr val="000000"/>
            </a:solidFill>
            <a:ln w="15840">
              <a:noFill/>
            </a:ln>
          </p:spPr>
        </p:sp>
        <p:sp>
          <p:nvSpPr>
            <p:cNvPr id="465" name="Freeform 48"/>
            <p:cNvSpPr/>
            <p:nvPr/>
          </p:nvSpPr>
          <p:spPr>
            <a:xfrm>
              <a:off x="7732800" y="342756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5"/>
                    <a:pt x="0" y="9"/>
                  </a:cubicBezTo>
                  <a:cubicBezTo>
                    <a:pt x="0" y="14"/>
                    <a:pt x="0" y="16"/>
                    <a:pt x="18" y="34"/>
                  </a:cubicBezTo>
                  <a:cubicBezTo>
                    <a:pt x="116" y="130"/>
                    <a:pt x="172" y="287"/>
                    <a:pt x="172" y="493"/>
                  </a:cubicBezTo>
                  <a:cubicBezTo>
                    <a:pt x="172" y="661"/>
                    <a:pt x="137" y="836"/>
                    <a:pt x="13" y="959"/>
                  </a:cubicBezTo>
                  <a:cubicBezTo>
                    <a:pt x="0" y="972"/>
                    <a:pt x="0" y="975"/>
                    <a:pt x="0" y="977"/>
                  </a:cubicBezTo>
                  <a:cubicBezTo>
                    <a:pt x="0" y="983"/>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466" name="Freeform 49"/>
            <p:cNvSpPr/>
            <p:nvPr/>
          </p:nvSpPr>
          <p:spPr>
            <a:xfrm>
              <a:off x="7957800" y="359784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467" name="Freeform 50"/>
            <p:cNvSpPr/>
            <p:nvPr/>
          </p:nvSpPr>
          <p:spPr>
            <a:xfrm>
              <a:off x="8299800" y="3439800"/>
              <a:ext cx="262440" cy="255240"/>
            </a:xfrm>
            <a:custGeom>
              <a:avLst/>
              <a:gdLst/>
              <a:ahLst/>
              <a:rect l="0" t="0" r="r" b="b"/>
              <a:pathLst>
                <a:path w="729" h="709">
                  <a:moveTo>
                    <a:pt x="390" y="18"/>
                  </a:moveTo>
                  <a:cubicBezTo>
                    <a:pt x="383" y="4"/>
                    <a:pt x="381" y="0"/>
                    <a:pt x="365" y="0"/>
                  </a:cubicBezTo>
                  <a:cubicBezTo>
                    <a:pt x="347" y="0"/>
                    <a:pt x="345" y="4"/>
                    <a:pt x="338" y="18"/>
                  </a:cubicBezTo>
                  <a:lnTo>
                    <a:pt x="4" y="687"/>
                  </a:lnTo>
                  <a:cubicBezTo>
                    <a:pt x="0" y="696"/>
                    <a:pt x="0" y="699"/>
                    <a:pt x="0" y="699"/>
                  </a:cubicBezTo>
                  <a:cubicBezTo>
                    <a:pt x="0" y="708"/>
                    <a:pt x="7" y="708"/>
                    <a:pt x="22" y="708"/>
                  </a:cubicBezTo>
                  <a:lnTo>
                    <a:pt x="708" y="708"/>
                  </a:lnTo>
                  <a:cubicBezTo>
                    <a:pt x="724" y="708"/>
                    <a:pt x="728" y="708"/>
                    <a:pt x="728" y="699"/>
                  </a:cubicBezTo>
                  <a:cubicBezTo>
                    <a:pt x="728" y="699"/>
                    <a:pt x="728" y="696"/>
                    <a:pt x="724" y="687"/>
                  </a:cubicBezTo>
                  <a:lnTo>
                    <a:pt x="390" y="18"/>
                  </a:lnTo>
                  <a:moveTo>
                    <a:pt x="331" y="98"/>
                  </a:moveTo>
                  <a:lnTo>
                    <a:pt x="598" y="631"/>
                  </a:lnTo>
                  <a:lnTo>
                    <a:pt x="67" y="631"/>
                  </a:lnTo>
                  <a:lnTo>
                    <a:pt x="331" y="98"/>
                  </a:lnTo>
                </a:path>
              </a:pathLst>
            </a:custGeom>
            <a:solidFill>
              <a:srgbClr val="000000"/>
            </a:solidFill>
            <a:ln w="15840">
              <a:noFill/>
            </a:ln>
          </p:spPr>
        </p:sp>
        <p:sp>
          <p:nvSpPr>
            <p:cNvPr id="468" name="Freeform 51"/>
            <p:cNvSpPr/>
            <p:nvPr/>
          </p:nvSpPr>
          <p:spPr>
            <a:xfrm>
              <a:off x="5581800" y="4048560"/>
              <a:ext cx="112680" cy="59040"/>
            </a:xfrm>
            <a:custGeom>
              <a:avLst/>
              <a:gdLst/>
              <a:ahLst/>
              <a:rect l="0" t="0" r="r" b="b"/>
              <a:pathLst>
                <a:path w="313" h="164">
                  <a:moveTo>
                    <a:pt x="155" y="0"/>
                  </a:moveTo>
                  <a:lnTo>
                    <a:pt x="0" y="125"/>
                  </a:lnTo>
                  <a:lnTo>
                    <a:pt x="27" y="163"/>
                  </a:lnTo>
                  <a:lnTo>
                    <a:pt x="155" y="83"/>
                  </a:lnTo>
                  <a:lnTo>
                    <a:pt x="285" y="163"/>
                  </a:lnTo>
                  <a:lnTo>
                    <a:pt x="312" y="128"/>
                  </a:lnTo>
                  <a:lnTo>
                    <a:pt x="155" y="0"/>
                  </a:lnTo>
                </a:path>
              </a:pathLst>
            </a:custGeom>
            <a:solidFill>
              <a:srgbClr val="000000"/>
            </a:solidFill>
            <a:ln w="15840">
              <a:noFill/>
            </a:ln>
          </p:spPr>
        </p:sp>
        <p:sp>
          <p:nvSpPr>
            <p:cNvPr id="469" name="Freeform 52"/>
            <p:cNvSpPr/>
            <p:nvPr/>
          </p:nvSpPr>
          <p:spPr>
            <a:xfrm>
              <a:off x="5535000" y="4136400"/>
              <a:ext cx="198720" cy="229320"/>
            </a:xfrm>
            <a:custGeom>
              <a:avLst/>
              <a:gdLst/>
              <a:ahLst/>
              <a:rect l="0" t="0" r="r" b="b"/>
              <a:pathLst>
                <a:path w="552" h="637">
                  <a:moveTo>
                    <a:pt x="480" y="67"/>
                  </a:moveTo>
                  <a:cubicBezTo>
                    <a:pt x="486" y="54"/>
                    <a:pt x="489" y="47"/>
                    <a:pt x="551" y="47"/>
                  </a:cubicBezTo>
                  <a:lnTo>
                    <a:pt x="551" y="0"/>
                  </a:lnTo>
                  <a:cubicBezTo>
                    <a:pt x="529" y="2"/>
                    <a:pt x="498" y="2"/>
                    <a:pt x="473" y="2"/>
                  </a:cubicBezTo>
                  <a:cubicBezTo>
                    <a:pt x="448" y="2"/>
                    <a:pt x="403" y="0"/>
                    <a:pt x="383" y="0"/>
                  </a:cubicBezTo>
                  <a:lnTo>
                    <a:pt x="383" y="47"/>
                  </a:lnTo>
                  <a:cubicBezTo>
                    <a:pt x="385" y="47"/>
                    <a:pt x="430" y="47"/>
                    <a:pt x="430" y="58"/>
                  </a:cubicBezTo>
                  <a:lnTo>
                    <a:pt x="426" y="70"/>
                  </a:lnTo>
                  <a:lnTo>
                    <a:pt x="312" y="314"/>
                  </a:lnTo>
                  <a:lnTo>
                    <a:pt x="186" y="47"/>
                  </a:lnTo>
                  <a:lnTo>
                    <a:pt x="240" y="47"/>
                  </a:lnTo>
                  <a:lnTo>
                    <a:pt x="240" y="0"/>
                  </a:lnTo>
                  <a:cubicBezTo>
                    <a:pt x="206" y="2"/>
                    <a:pt x="117" y="2"/>
                    <a:pt x="117" y="2"/>
                  </a:cubicBezTo>
                  <a:cubicBezTo>
                    <a:pt x="90" y="2"/>
                    <a:pt x="45" y="0"/>
                    <a:pt x="5" y="0"/>
                  </a:cubicBezTo>
                  <a:lnTo>
                    <a:pt x="5" y="47"/>
                  </a:lnTo>
                  <a:lnTo>
                    <a:pt x="67" y="47"/>
                  </a:lnTo>
                  <a:lnTo>
                    <a:pt x="251" y="439"/>
                  </a:lnTo>
                  <a:lnTo>
                    <a:pt x="229" y="486"/>
                  </a:lnTo>
                  <a:cubicBezTo>
                    <a:pt x="209" y="533"/>
                    <a:pt x="177" y="600"/>
                    <a:pt x="105" y="600"/>
                  </a:cubicBezTo>
                  <a:cubicBezTo>
                    <a:pt x="92" y="600"/>
                    <a:pt x="90" y="600"/>
                    <a:pt x="83" y="596"/>
                  </a:cubicBezTo>
                  <a:cubicBezTo>
                    <a:pt x="92" y="594"/>
                    <a:pt x="114" y="578"/>
                    <a:pt x="114" y="544"/>
                  </a:cubicBezTo>
                  <a:cubicBezTo>
                    <a:pt x="114" y="511"/>
                    <a:pt x="90" y="488"/>
                    <a:pt x="56" y="488"/>
                  </a:cubicBezTo>
                  <a:cubicBezTo>
                    <a:pt x="29" y="488"/>
                    <a:pt x="0" y="506"/>
                    <a:pt x="0" y="544"/>
                  </a:cubicBezTo>
                  <a:cubicBezTo>
                    <a:pt x="0" y="596"/>
                    <a:pt x="47" y="636"/>
                    <a:pt x="105" y="636"/>
                  </a:cubicBezTo>
                  <a:cubicBezTo>
                    <a:pt x="182" y="636"/>
                    <a:pt x="240" y="576"/>
                    <a:pt x="267" y="518"/>
                  </a:cubicBezTo>
                  <a:lnTo>
                    <a:pt x="480" y="67"/>
                  </a:lnTo>
                </a:path>
              </a:pathLst>
            </a:custGeom>
            <a:solidFill>
              <a:srgbClr val="000000"/>
            </a:solidFill>
            <a:ln w="15840">
              <a:noFill/>
            </a:ln>
          </p:spPr>
        </p:sp>
        <p:sp>
          <p:nvSpPr>
            <p:cNvPr id="470" name="Freeform 53"/>
            <p:cNvSpPr/>
            <p:nvPr/>
          </p:nvSpPr>
          <p:spPr>
            <a:xfrm>
              <a:off x="5752800" y="41922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6"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3" y="340"/>
                    <a:pt x="36" y="365"/>
                    <a:pt x="36" y="374"/>
                  </a:cubicBezTo>
                  <a:cubicBezTo>
                    <a:pt x="36" y="414"/>
                    <a:pt x="69" y="439"/>
                    <a:pt x="110" y="439"/>
                  </a:cubicBezTo>
                  <a:cubicBezTo>
                    <a:pt x="188" y="439"/>
                    <a:pt x="231" y="342"/>
                    <a:pt x="231" y="333"/>
                  </a:cubicBezTo>
                  <a:cubicBezTo>
                    <a:pt x="231" y="324"/>
                    <a:pt x="222" y="324"/>
                    <a:pt x="220" y="324"/>
                  </a:cubicBezTo>
                  <a:cubicBezTo>
                    <a:pt x="211" y="324"/>
                    <a:pt x="211" y="327"/>
                    <a:pt x="206" y="338"/>
                  </a:cubicBezTo>
                  <a:cubicBezTo>
                    <a:pt x="186" y="380"/>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471" name="Freeform 54"/>
            <p:cNvSpPr/>
            <p:nvPr/>
          </p:nvSpPr>
          <p:spPr>
            <a:xfrm>
              <a:off x="5985720" y="4163760"/>
              <a:ext cx="236880" cy="84240"/>
            </a:xfrm>
            <a:custGeom>
              <a:avLst/>
              <a:gdLst/>
              <a:ahLst/>
              <a:rect l="0" t="0" r="r" b="b"/>
              <a:pathLst>
                <a:path w="658" h="234">
                  <a:moveTo>
                    <a:pt x="623" y="41"/>
                  </a:moveTo>
                  <a:cubicBezTo>
                    <a:pt x="639" y="41"/>
                    <a:pt x="657" y="41"/>
                    <a:pt x="657" y="20"/>
                  </a:cubicBezTo>
                  <a:cubicBezTo>
                    <a:pt x="657" y="0"/>
                    <a:pt x="639" y="0"/>
                    <a:pt x="626" y="0"/>
                  </a:cubicBezTo>
                  <a:lnTo>
                    <a:pt x="34" y="0"/>
                  </a:lnTo>
                  <a:cubicBezTo>
                    <a:pt x="18" y="0"/>
                    <a:pt x="0" y="0"/>
                    <a:pt x="0" y="20"/>
                  </a:cubicBezTo>
                  <a:cubicBezTo>
                    <a:pt x="0" y="41"/>
                    <a:pt x="18" y="41"/>
                    <a:pt x="34" y="41"/>
                  </a:cubicBezTo>
                  <a:lnTo>
                    <a:pt x="623" y="41"/>
                  </a:lnTo>
                  <a:moveTo>
                    <a:pt x="626"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6" y="233"/>
                  </a:lnTo>
                </a:path>
              </a:pathLst>
            </a:custGeom>
            <a:solidFill>
              <a:srgbClr val="000000"/>
            </a:solidFill>
            <a:ln w="15840">
              <a:noFill/>
            </a:ln>
          </p:spPr>
        </p:sp>
        <p:sp>
          <p:nvSpPr>
            <p:cNvPr id="472" name="Freeform 55"/>
            <p:cNvSpPr/>
            <p:nvPr/>
          </p:nvSpPr>
          <p:spPr>
            <a:xfrm>
              <a:off x="6359400" y="4048560"/>
              <a:ext cx="175320" cy="251280"/>
            </a:xfrm>
            <a:custGeom>
              <a:avLst/>
              <a:gdLst/>
              <a:ahLst/>
              <a:rect l="0" t="0" r="r" b="b"/>
              <a:pathLst>
                <a:path w="487" h="698">
                  <a:moveTo>
                    <a:pt x="228" y="11"/>
                  </a:moveTo>
                  <a:cubicBezTo>
                    <a:pt x="228" y="9"/>
                    <a:pt x="228" y="0"/>
                    <a:pt x="217" y="0"/>
                  </a:cubicBezTo>
                  <a:cubicBezTo>
                    <a:pt x="195" y="0"/>
                    <a:pt x="121" y="9"/>
                    <a:pt x="96" y="9"/>
                  </a:cubicBezTo>
                  <a:cubicBezTo>
                    <a:pt x="87" y="11"/>
                    <a:pt x="76" y="11"/>
                    <a:pt x="76" y="29"/>
                  </a:cubicBezTo>
                  <a:cubicBezTo>
                    <a:pt x="76" y="43"/>
                    <a:pt x="85" y="43"/>
                    <a:pt x="101" y="43"/>
                  </a:cubicBezTo>
                  <a:cubicBezTo>
                    <a:pt x="148" y="43"/>
                    <a:pt x="150" y="49"/>
                    <a:pt x="150" y="58"/>
                  </a:cubicBezTo>
                  <a:lnTo>
                    <a:pt x="148" y="78"/>
                  </a:lnTo>
                  <a:lnTo>
                    <a:pt x="4" y="647"/>
                  </a:lnTo>
                  <a:cubicBezTo>
                    <a:pt x="0" y="661"/>
                    <a:pt x="0" y="663"/>
                    <a:pt x="0" y="667"/>
                  </a:cubicBezTo>
                  <a:cubicBezTo>
                    <a:pt x="0" y="692"/>
                    <a:pt x="20" y="697"/>
                    <a:pt x="29" y="697"/>
                  </a:cubicBezTo>
                  <a:cubicBezTo>
                    <a:pt x="45" y="697"/>
                    <a:pt x="60" y="683"/>
                    <a:pt x="65" y="670"/>
                  </a:cubicBezTo>
                  <a:lnTo>
                    <a:pt x="85" y="596"/>
                  </a:lnTo>
                  <a:lnTo>
                    <a:pt x="105" y="506"/>
                  </a:lnTo>
                  <a:cubicBezTo>
                    <a:pt x="112" y="484"/>
                    <a:pt x="118" y="464"/>
                    <a:pt x="123" y="441"/>
                  </a:cubicBezTo>
                  <a:cubicBezTo>
                    <a:pt x="125" y="435"/>
                    <a:pt x="132" y="401"/>
                    <a:pt x="134" y="396"/>
                  </a:cubicBezTo>
                  <a:cubicBezTo>
                    <a:pt x="136" y="387"/>
                    <a:pt x="168" y="331"/>
                    <a:pt x="201" y="305"/>
                  </a:cubicBezTo>
                  <a:cubicBezTo>
                    <a:pt x="222" y="289"/>
                    <a:pt x="253" y="271"/>
                    <a:pt x="295" y="271"/>
                  </a:cubicBezTo>
                  <a:cubicBezTo>
                    <a:pt x="338" y="271"/>
                    <a:pt x="349" y="305"/>
                    <a:pt x="349" y="340"/>
                  </a:cubicBezTo>
                  <a:cubicBezTo>
                    <a:pt x="349" y="392"/>
                    <a:pt x="311" y="499"/>
                    <a:pt x="287" y="560"/>
                  </a:cubicBezTo>
                  <a:cubicBezTo>
                    <a:pt x="280" y="582"/>
                    <a:pt x="275" y="596"/>
                    <a:pt x="275" y="616"/>
                  </a:cubicBezTo>
                  <a:cubicBezTo>
                    <a:pt x="275" y="661"/>
                    <a:pt x="309" y="697"/>
                    <a:pt x="356" y="697"/>
                  </a:cubicBezTo>
                  <a:cubicBezTo>
                    <a:pt x="448" y="697"/>
                    <a:pt x="486" y="551"/>
                    <a:pt x="486" y="544"/>
                  </a:cubicBezTo>
                  <a:cubicBezTo>
                    <a:pt x="486" y="533"/>
                    <a:pt x="477" y="533"/>
                    <a:pt x="472" y="533"/>
                  </a:cubicBezTo>
                  <a:cubicBezTo>
                    <a:pt x="463" y="533"/>
                    <a:pt x="463" y="538"/>
                    <a:pt x="459" y="551"/>
                  </a:cubicBezTo>
                  <a:cubicBezTo>
                    <a:pt x="443" y="605"/>
                    <a:pt x="412" y="674"/>
                    <a:pt x="358" y="674"/>
                  </a:cubicBezTo>
                  <a:cubicBezTo>
                    <a:pt x="340" y="674"/>
                    <a:pt x="334" y="665"/>
                    <a:pt x="334" y="641"/>
                  </a:cubicBezTo>
                  <a:cubicBezTo>
                    <a:pt x="334" y="616"/>
                    <a:pt x="343" y="594"/>
                    <a:pt x="351" y="571"/>
                  </a:cubicBezTo>
                  <a:cubicBezTo>
                    <a:pt x="367" y="529"/>
                    <a:pt x="412" y="412"/>
                    <a:pt x="412" y="354"/>
                  </a:cubicBezTo>
                  <a:cubicBezTo>
                    <a:pt x="412" y="291"/>
                    <a:pt x="372" y="249"/>
                    <a:pt x="298" y="249"/>
                  </a:cubicBezTo>
                  <a:cubicBezTo>
                    <a:pt x="235" y="249"/>
                    <a:pt x="188" y="280"/>
                    <a:pt x="152" y="325"/>
                  </a:cubicBezTo>
                  <a:lnTo>
                    <a:pt x="228" y="11"/>
                  </a:lnTo>
                </a:path>
              </a:pathLst>
            </a:custGeom>
            <a:solidFill>
              <a:srgbClr val="000000"/>
            </a:solidFill>
            <a:ln w="15840">
              <a:noFill/>
            </a:ln>
          </p:spPr>
        </p:sp>
        <p:sp>
          <p:nvSpPr>
            <p:cNvPr id="473" name="Freeform 56"/>
            <p:cNvSpPr/>
            <p:nvPr/>
          </p:nvSpPr>
          <p:spPr>
            <a:xfrm>
              <a:off x="6578640" y="4028400"/>
              <a:ext cx="83520" cy="355320"/>
            </a:xfrm>
            <a:custGeom>
              <a:avLst/>
              <a:gdLst/>
              <a:ahLst/>
              <a:rect l="0" t="0" r="r" b="b"/>
              <a:pathLst>
                <a:path w="232" h="987">
                  <a:moveTo>
                    <a:pt x="231" y="977"/>
                  </a:moveTo>
                  <a:cubicBezTo>
                    <a:pt x="231" y="974"/>
                    <a:pt x="231" y="972"/>
                    <a:pt x="213" y="954"/>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6" y="923"/>
                    <a:pt x="211" y="986"/>
                    <a:pt x="220" y="986"/>
                  </a:cubicBezTo>
                  <a:cubicBezTo>
                    <a:pt x="226" y="986"/>
                    <a:pt x="231" y="983"/>
                    <a:pt x="231" y="977"/>
                  </a:cubicBezTo>
                </a:path>
              </a:pathLst>
            </a:custGeom>
            <a:solidFill>
              <a:srgbClr val="000000"/>
            </a:solidFill>
            <a:ln w="15840">
              <a:noFill/>
            </a:ln>
          </p:spPr>
        </p:sp>
        <p:sp>
          <p:nvSpPr>
            <p:cNvPr id="474" name="Freeform 57"/>
            <p:cNvSpPr/>
            <p:nvPr/>
          </p:nvSpPr>
          <p:spPr>
            <a:xfrm>
              <a:off x="6779520" y="3962160"/>
              <a:ext cx="112320" cy="59400"/>
            </a:xfrm>
            <a:custGeom>
              <a:avLst/>
              <a:gdLst/>
              <a:ahLst/>
              <a:rect l="0" t="0" r="r" b="b"/>
              <a:pathLst>
                <a:path w="312" h="165">
                  <a:moveTo>
                    <a:pt x="155" y="0"/>
                  </a:moveTo>
                  <a:lnTo>
                    <a:pt x="0" y="126"/>
                  </a:lnTo>
                  <a:lnTo>
                    <a:pt x="27" y="164"/>
                  </a:lnTo>
                  <a:lnTo>
                    <a:pt x="155" y="83"/>
                  </a:lnTo>
                  <a:lnTo>
                    <a:pt x="284" y="164"/>
                  </a:lnTo>
                  <a:lnTo>
                    <a:pt x="311" y="128"/>
                  </a:lnTo>
                  <a:lnTo>
                    <a:pt x="155" y="0"/>
                  </a:lnTo>
                </a:path>
              </a:pathLst>
            </a:custGeom>
            <a:solidFill>
              <a:srgbClr val="000000"/>
            </a:solidFill>
            <a:ln w="15840">
              <a:noFill/>
            </a:ln>
          </p:spPr>
        </p:sp>
        <p:sp>
          <p:nvSpPr>
            <p:cNvPr id="475" name="Freeform 58"/>
            <p:cNvSpPr/>
            <p:nvPr/>
          </p:nvSpPr>
          <p:spPr>
            <a:xfrm>
              <a:off x="6693840" y="4051080"/>
              <a:ext cx="285120" cy="243720"/>
            </a:xfrm>
            <a:custGeom>
              <a:avLst/>
              <a:gdLst/>
              <a:ahLst/>
              <a:rect l="0" t="0" r="r" b="b"/>
              <a:pathLst>
                <a:path w="792" h="677">
                  <a:moveTo>
                    <a:pt x="444" y="284"/>
                  </a:moveTo>
                  <a:lnTo>
                    <a:pt x="610" y="67"/>
                  </a:lnTo>
                  <a:cubicBezTo>
                    <a:pt x="621" y="53"/>
                    <a:pt x="623" y="51"/>
                    <a:pt x="657" y="49"/>
                  </a:cubicBezTo>
                  <a:cubicBezTo>
                    <a:pt x="682" y="47"/>
                    <a:pt x="686" y="47"/>
                    <a:pt x="715" y="47"/>
                  </a:cubicBezTo>
                  <a:lnTo>
                    <a:pt x="742" y="47"/>
                  </a:lnTo>
                  <a:lnTo>
                    <a:pt x="742" y="0"/>
                  </a:lnTo>
                  <a:cubicBezTo>
                    <a:pt x="702" y="2"/>
                    <a:pt x="652" y="2"/>
                    <a:pt x="610" y="2"/>
                  </a:cubicBezTo>
                  <a:cubicBezTo>
                    <a:pt x="572" y="2"/>
                    <a:pt x="496" y="2"/>
                    <a:pt x="460" y="0"/>
                  </a:cubicBezTo>
                  <a:lnTo>
                    <a:pt x="460" y="47"/>
                  </a:lnTo>
                  <a:cubicBezTo>
                    <a:pt x="478" y="47"/>
                    <a:pt x="516" y="47"/>
                    <a:pt x="552" y="58"/>
                  </a:cubicBezTo>
                  <a:cubicBezTo>
                    <a:pt x="549" y="58"/>
                    <a:pt x="545" y="65"/>
                    <a:pt x="543" y="67"/>
                  </a:cubicBezTo>
                  <a:lnTo>
                    <a:pt x="413" y="242"/>
                  </a:lnTo>
                  <a:lnTo>
                    <a:pt x="272" y="47"/>
                  </a:lnTo>
                  <a:lnTo>
                    <a:pt x="354" y="47"/>
                  </a:lnTo>
                  <a:lnTo>
                    <a:pt x="354" y="0"/>
                  </a:lnTo>
                  <a:cubicBezTo>
                    <a:pt x="314" y="2"/>
                    <a:pt x="220" y="2"/>
                    <a:pt x="175" y="2"/>
                  </a:cubicBezTo>
                  <a:cubicBezTo>
                    <a:pt x="135" y="2"/>
                    <a:pt x="50" y="2"/>
                    <a:pt x="16" y="0"/>
                  </a:cubicBezTo>
                  <a:lnTo>
                    <a:pt x="16" y="47"/>
                  </a:lnTo>
                  <a:lnTo>
                    <a:pt x="112" y="47"/>
                  </a:lnTo>
                  <a:lnTo>
                    <a:pt x="332" y="349"/>
                  </a:lnTo>
                  <a:lnTo>
                    <a:pt x="133" y="611"/>
                  </a:lnTo>
                  <a:cubicBezTo>
                    <a:pt x="124" y="622"/>
                    <a:pt x="121" y="625"/>
                    <a:pt x="90" y="627"/>
                  </a:cubicBezTo>
                  <a:cubicBezTo>
                    <a:pt x="70" y="629"/>
                    <a:pt x="50" y="631"/>
                    <a:pt x="30" y="631"/>
                  </a:cubicBezTo>
                  <a:lnTo>
                    <a:pt x="0" y="631"/>
                  </a:lnTo>
                  <a:lnTo>
                    <a:pt x="0" y="676"/>
                  </a:lnTo>
                  <a:cubicBezTo>
                    <a:pt x="43" y="674"/>
                    <a:pt x="90" y="674"/>
                    <a:pt x="133" y="674"/>
                  </a:cubicBezTo>
                  <a:cubicBezTo>
                    <a:pt x="171" y="674"/>
                    <a:pt x="247" y="674"/>
                    <a:pt x="283" y="676"/>
                  </a:cubicBezTo>
                  <a:lnTo>
                    <a:pt x="283" y="631"/>
                  </a:lnTo>
                  <a:cubicBezTo>
                    <a:pt x="265" y="631"/>
                    <a:pt x="227" y="631"/>
                    <a:pt x="191" y="620"/>
                  </a:cubicBezTo>
                  <a:cubicBezTo>
                    <a:pt x="193" y="618"/>
                    <a:pt x="198" y="611"/>
                    <a:pt x="200" y="609"/>
                  </a:cubicBezTo>
                  <a:lnTo>
                    <a:pt x="363" y="392"/>
                  </a:lnTo>
                  <a:lnTo>
                    <a:pt x="534" y="631"/>
                  </a:lnTo>
                  <a:lnTo>
                    <a:pt x="453" y="631"/>
                  </a:lnTo>
                  <a:lnTo>
                    <a:pt x="453" y="676"/>
                  </a:lnTo>
                  <a:cubicBezTo>
                    <a:pt x="493" y="674"/>
                    <a:pt x="587" y="674"/>
                    <a:pt x="632" y="674"/>
                  </a:cubicBezTo>
                  <a:cubicBezTo>
                    <a:pt x="670" y="674"/>
                    <a:pt x="758" y="674"/>
                    <a:pt x="791" y="676"/>
                  </a:cubicBezTo>
                  <a:lnTo>
                    <a:pt x="791" y="631"/>
                  </a:lnTo>
                  <a:lnTo>
                    <a:pt x="695" y="631"/>
                  </a:lnTo>
                  <a:lnTo>
                    <a:pt x="444" y="284"/>
                  </a:lnTo>
                </a:path>
              </a:pathLst>
            </a:custGeom>
            <a:solidFill>
              <a:srgbClr val="000000"/>
            </a:solidFill>
            <a:ln w="15840">
              <a:noFill/>
            </a:ln>
          </p:spPr>
        </p:sp>
        <p:sp>
          <p:nvSpPr>
            <p:cNvPr id="476" name="Freeform 59"/>
            <p:cNvSpPr/>
            <p:nvPr/>
          </p:nvSpPr>
          <p:spPr>
            <a:xfrm>
              <a:off x="7010280" y="402840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6" y="835"/>
                    <a:pt x="13" y="959"/>
                  </a:cubicBezTo>
                  <a:cubicBezTo>
                    <a:pt x="0" y="972"/>
                    <a:pt x="0" y="974"/>
                    <a:pt x="0" y="977"/>
                  </a:cubicBezTo>
                  <a:cubicBezTo>
                    <a:pt x="0" y="983"/>
                    <a:pt x="4" y="986"/>
                    <a:pt x="9" y="986"/>
                  </a:cubicBezTo>
                  <a:cubicBezTo>
                    <a:pt x="20" y="986"/>
                    <a:pt x="109" y="918"/>
                    <a:pt x="168" y="793"/>
                  </a:cubicBezTo>
                  <a:cubicBezTo>
                    <a:pt x="219" y="685"/>
                    <a:pt x="230" y="576"/>
                    <a:pt x="230" y="493"/>
                  </a:cubicBezTo>
                </a:path>
              </a:pathLst>
            </a:custGeom>
            <a:solidFill>
              <a:srgbClr val="000000"/>
            </a:solidFill>
            <a:ln w="15840">
              <a:noFill/>
            </a:ln>
          </p:spPr>
        </p:sp>
        <p:sp>
          <p:nvSpPr>
            <p:cNvPr id="477" name="Freeform 60"/>
            <p:cNvSpPr/>
            <p:nvPr/>
          </p:nvSpPr>
          <p:spPr>
            <a:xfrm>
              <a:off x="4967280" y="4672800"/>
              <a:ext cx="244080" cy="157680"/>
            </a:xfrm>
            <a:custGeom>
              <a:avLst/>
              <a:gdLst/>
              <a:ahLst/>
              <a:rect l="0" t="0" r="r" b="b"/>
              <a:pathLst>
                <a:path w="678" h="438">
                  <a:moveTo>
                    <a:pt x="594" y="94"/>
                  </a:moveTo>
                  <a:cubicBezTo>
                    <a:pt x="612" y="45"/>
                    <a:pt x="643" y="31"/>
                    <a:pt x="677" y="31"/>
                  </a:cubicBezTo>
                  <a:lnTo>
                    <a:pt x="677" y="0"/>
                  </a:lnTo>
                  <a:cubicBezTo>
                    <a:pt x="654" y="2"/>
                    <a:pt x="625" y="2"/>
                    <a:pt x="605" y="2"/>
                  </a:cubicBezTo>
                  <a:cubicBezTo>
                    <a:pt x="576" y="2"/>
                    <a:pt x="531" y="0"/>
                    <a:pt x="513" y="0"/>
                  </a:cubicBezTo>
                  <a:lnTo>
                    <a:pt x="513" y="31"/>
                  </a:lnTo>
                  <a:cubicBezTo>
                    <a:pt x="549" y="31"/>
                    <a:pt x="569" y="49"/>
                    <a:pt x="569" y="78"/>
                  </a:cubicBezTo>
                  <a:cubicBezTo>
                    <a:pt x="569" y="85"/>
                    <a:pt x="569" y="85"/>
                    <a:pt x="565" y="98"/>
                  </a:cubicBezTo>
                  <a:lnTo>
                    <a:pt x="475" y="351"/>
                  </a:lnTo>
                  <a:lnTo>
                    <a:pt x="376" y="76"/>
                  </a:lnTo>
                  <a:cubicBezTo>
                    <a:pt x="374" y="65"/>
                    <a:pt x="372" y="62"/>
                    <a:pt x="372" y="58"/>
                  </a:cubicBezTo>
                  <a:cubicBezTo>
                    <a:pt x="372" y="31"/>
                    <a:pt x="410" y="31"/>
                    <a:pt x="430" y="31"/>
                  </a:cubicBezTo>
                  <a:lnTo>
                    <a:pt x="430" y="0"/>
                  </a:lnTo>
                  <a:cubicBezTo>
                    <a:pt x="401" y="0"/>
                    <a:pt x="352" y="2"/>
                    <a:pt x="327" y="2"/>
                  </a:cubicBezTo>
                  <a:cubicBezTo>
                    <a:pt x="298" y="2"/>
                    <a:pt x="269" y="2"/>
                    <a:pt x="240" y="0"/>
                  </a:cubicBezTo>
                  <a:lnTo>
                    <a:pt x="240" y="31"/>
                  </a:lnTo>
                  <a:cubicBezTo>
                    <a:pt x="276" y="31"/>
                    <a:pt x="291" y="33"/>
                    <a:pt x="302" y="45"/>
                  </a:cubicBezTo>
                  <a:cubicBezTo>
                    <a:pt x="307" y="51"/>
                    <a:pt x="318" y="80"/>
                    <a:pt x="325" y="101"/>
                  </a:cubicBezTo>
                  <a:lnTo>
                    <a:pt x="240" y="338"/>
                  </a:lnTo>
                  <a:lnTo>
                    <a:pt x="146" y="76"/>
                  </a:lnTo>
                  <a:cubicBezTo>
                    <a:pt x="141" y="62"/>
                    <a:pt x="141" y="60"/>
                    <a:pt x="141" y="58"/>
                  </a:cubicBezTo>
                  <a:cubicBezTo>
                    <a:pt x="141" y="31"/>
                    <a:pt x="179" y="31"/>
                    <a:pt x="199" y="31"/>
                  </a:cubicBezTo>
                  <a:lnTo>
                    <a:pt x="199" y="0"/>
                  </a:lnTo>
                  <a:cubicBezTo>
                    <a:pt x="170" y="0"/>
                    <a:pt x="114" y="2"/>
                    <a:pt x="92" y="2"/>
                  </a:cubicBezTo>
                  <a:cubicBezTo>
                    <a:pt x="87" y="2"/>
                    <a:pt x="36" y="2"/>
                    <a:pt x="0" y="0"/>
                  </a:cubicBezTo>
                  <a:lnTo>
                    <a:pt x="0" y="31"/>
                  </a:lnTo>
                  <a:cubicBezTo>
                    <a:pt x="49" y="31"/>
                    <a:pt x="60" y="33"/>
                    <a:pt x="74" y="65"/>
                  </a:cubicBezTo>
                  <a:lnTo>
                    <a:pt x="197" y="414"/>
                  </a:lnTo>
                  <a:cubicBezTo>
                    <a:pt x="202" y="430"/>
                    <a:pt x="206" y="437"/>
                    <a:pt x="217" y="437"/>
                  </a:cubicBezTo>
                  <a:cubicBezTo>
                    <a:pt x="231" y="437"/>
                    <a:pt x="233" y="432"/>
                    <a:pt x="237" y="416"/>
                  </a:cubicBezTo>
                  <a:lnTo>
                    <a:pt x="338" y="136"/>
                  </a:lnTo>
                  <a:lnTo>
                    <a:pt x="439" y="419"/>
                  </a:lnTo>
                  <a:cubicBezTo>
                    <a:pt x="444" y="430"/>
                    <a:pt x="446" y="437"/>
                    <a:pt x="459" y="437"/>
                  </a:cubicBezTo>
                  <a:cubicBezTo>
                    <a:pt x="470" y="437"/>
                    <a:pt x="475" y="428"/>
                    <a:pt x="477" y="419"/>
                  </a:cubicBezTo>
                  <a:lnTo>
                    <a:pt x="594" y="94"/>
                  </a:lnTo>
                </a:path>
              </a:pathLst>
            </a:custGeom>
            <a:solidFill>
              <a:srgbClr val="000000"/>
            </a:solidFill>
            <a:ln w="15840">
              <a:noFill/>
            </a:ln>
          </p:spPr>
        </p:sp>
        <p:sp>
          <p:nvSpPr>
            <p:cNvPr id="478" name="Freeform 61"/>
            <p:cNvSpPr/>
            <p:nvPr/>
          </p:nvSpPr>
          <p:spPr>
            <a:xfrm>
              <a:off x="5227920" y="4579920"/>
              <a:ext cx="179280" cy="247320"/>
            </a:xfrm>
            <a:custGeom>
              <a:avLst/>
              <a:gdLst/>
              <a:ahLst/>
              <a:rect l="0" t="0" r="r" b="b"/>
              <a:pathLst>
                <a:path w="498" h="687">
                  <a:moveTo>
                    <a:pt x="76" y="609"/>
                  </a:moveTo>
                  <a:cubicBezTo>
                    <a:pt x="76" y="654"/>
                    <a:pt x="67" y="654"/>
                    <a:pt x="0" y="654"/>
                  </a:cubicBezTo>
                  <a:lnTo>
                    <a:pt x="0" y="686"/>
                  </a:lnTo>
                  <a:cubicBezTo>
                    <a:pt x="33" y="683"/>
                    <a:pt x="85" y="683"/>
                    <a:pt x="112" y="683"/>
                  </a:cubicBezTo>
                  <a:cubicBezTo>
                    <a:pt x="136" y="683"/>
                    <a:pt x="188" y="683"/>
                    <a:pt x="221" y="686"/>
                  </a:cubicBezTo>
                  <a:lnTo>
                    <a:pt x="221" y="654"/>
                  </a:lnTo>
                  <a:cubicBezTo>
                    <a:pt x="156" y="654"/>
                    <a:pt x="145" y="654"/>
                    <a:pt x="145" y="609"/>
                  </a:cubicBezTo>
                  <a:lnTo>
                    <a:pt x="145" y="428"/>
                  </a:lnTo>
                  <a:cubicBezTo>
                    <a:pt x="145" y="325"/>
                    <a:pt x="215" y="271"/>
                    <a:pt x="277" y="271"/>
                  </a:cubicBezTo>
                  <a:cubicBezTo>
                    <a:pt x="340" y="271"/>
                    <a:pt x="351" y="325"/>
                    <a:pt x="351" y="381"/>
                  </a:cubicBezTo>
                  <a:lnTo>
                    <a:pt x="351" y="609"/>
                  </a:lnTo>
                  <a:cubicBezTo>
                    <a:pt x="351" y="654"/>
                    <a:pt x="340" y="654"/>
                    <a:pt x="275" y="654"/>
                  </a:cubicBezTo>
                  <a:lnTo>
                    <a:pt x="275" y="686"/>
                  </a:lnTo>
                  <a:cubicBezTo>
                    <a:pt x="309" y="683"/>
                    <a:pt x="360" y="683"/>
                    <a:pt x="387" y="683"/>
                  </a:cubicBezTo>
                  <a:cubicBezTo>
                    <a:pt x="412" y="683"/>
                    <a:pt x="463" y="683"/>
                    <a:pt x="497" y="686"/>
                  </a:cubicBezTo>
                  <a:lnTo>
                    <a:pt x="497" y="654"/>
                  </a:lnTo>
                  <a:cubicBezTo>
                    <a:pt x="445" y="654"/>
                    <a:pt x="421" y="654"/>
                    <a:pt x="421" y="625"/>
                  </a:cubicBezTo>
                  <a:lnTo>
                    <a:pt x="421" y="437"/>
                  </a:lnTo>
                  <a:cubicBezTo>
                    <a:pt x="421" y="352"/>
                    <a:pt x="421" y="320"/>
                    <a:pt x="389" y="285"/>
                  </a:cubicBezTo>
                  <a:cubicBezTo>
                    <a:pt x="376" y="269"/>
                    <a:pt x="342" y="249"/>
                    <a:pt x="286" y="249"/>
                  </a:cubicBezTo>
                  <a:cubicBezTo>
                    <a:pt x="201"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479" name="Freeform 62"/>
            <p:cNvSpPr/>
            <p:nvPr/>
          </p:nvSpPr>
          <p:spPr>
            <a:xfrm>
              <a:off x="5423760" y="4667040"/>
              <a:ext cx="138240" cy="164160"/>
            </a:xfrm>
            <a:custGeom>
              <a:avLst/>
              <a:gdLst/>
              <a:ahLst/>
              <a:rect l="0" t="0" r="r" b="b"/>
              <a:pathLst>
                <a:path w="384" h="456">
                  <a:moveTo>
                    <a:pt x="83" y="195"/>
                  </a:moveTo>
                  <a:cubicBezTo>
                    <a:pt x="90" y="47"/>
                    <a:pt x="173"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480" name="Freeform 63"/>
            <p:cNvSpPr/>
            <p:nvPr/>
          </p:nvSpPr>
          <p:spPr>
            <a:xfrm>
              <a:off x="5581080" y="4668840"/>
              <a:ext cx="120600" cy="157320"/>
            </a:xfrm>
            <a:custGeom>
              <a:avLst/>
              <a:gdLst/>
              <a:ahLst/>
              <a:rect l="0" t="0" r="r" b="b"/>
              <a:pathLst>
                <a:path w="335" h="437">
                  <a:moveTo>
                    <a:pt x="137" y="109"/>
                  </a:moveTo>
                  <a:lnTo>
                    <a:pt x="137" y="0"/>
                  </a:lnTo>
                  <a:lnTo>
                    <a:pt x="0" y="11"/>
                  </a:lnTo>
                  <a:lnTo>
                    <a:pt x="0" y="42"/>
                  </a:lnTo>
                  <a:cubicBezTo>
                    <a:pt x="69" y="42"/>
                    <a:pt x="76" y="49"/>
                    <a:pt x="76" y="96"/>
                  </a:cubicBezTo>
                  <a:lnTo>
                    <a:pt x="76" y="362"/>
                  </a:lnTo>
                  <a:cubicBezTo>
                    <a:pt x="76" y="405"/>
                    <a:pt x="67" y="405"/>
                    <a:pt x="0" y="405"/>
                  </a:cubicBezTo>
                  <a:lnTo>
                    <a:pt x="0" y="436"/>
                  </a:lnTo>
                  <a:cubicBezTo>
                    <a:pt x="38" y="436"/>
                    <a:pt x="85" y="434"/>
                    <a:pt x="112" y="434"/>
                  </a:cubicBezTo>
                  <a:cubicBezTo>
                    <a:pt x="152" y="434"/>
                    <a:pt x="199" y="434"/>
                    <a:pt x="240" y="436"/>
                  </a:cubicBezTo>
                  <a:lnTo>
                    <a:pt x="240" y="405"/>
                  </a:lnTo>
                  <a:lnTo>
                    <a:pt x="217" y="405"/>
                  </a:lnTo>
                  <a:cubicBezTo>
                    <a:pt x="145" y="405"/>
                    <a:pt x="143" y="396"/>
                    <a:pt x="143" y="360"/>
                  </a:cubicBezTo>
                  <a:lnTo>
                    <a:pt x="143" y="208"/>
                  </a:lnTo>
                  <a:cubicBezTo>
                    <a:pt x="143" y="109"/>
                    <a:pt x="184" y="22"/>
                    <a:pt x="260" y="22"/>
                  </a:cubicBezTo>
                  <a:cubicBezTo>
                    <a:pt x="266" y="22"/>
                    <a:pt x="269" y="22"/>
                    <a:pt x="271" y="22"/>
                  </a:cubicBezTo>
                  <a:cubicBezTo>
                    <a:pt x="266" y="24"/>
                    <a:pt x="249" y="35"/>
                    <a:pt x="249" y="60"/>
                  </a:cubicBezTo>
                  <a:cubicBezTo>
                    <a:pt x="249" y="89"/>
                    <a:pt x="269" y="103"/>
                    <a:pt x="291" y="103"/>
                  </a:cubicBezTo>
                  <a:cubicBezTo>
                    <a:pt x="309" y="103"/>
                    <a:pt x="334" y="91"/>
                    <a:pt x="334" y="60"/>
                  </a:cubicBezTo>
                  <a:cubicBezTo>
                    <a:pt x="334" y="29"/>
                    <a:pt x="302" y="0"/>
                    <a:pt x="260" y="0"/>
                  </a:cubicBezTo>
                  <a:cubicBezTo>
                    <a:pt x="188" y="0"/>
                    <a:pt x="152" y="67"/>
                    <a:pt x="137" y="109"/>
                  </a:cubicBezTo>
                </a:path>
              </a:pathLst>
            </a:custGeom>
            <a:solidFill>
              <a:srgbClr val="000000"/>
            </a:solidFill>
            <a:ln w="15840">
              <a:noFill/>
            </a:ln>
          </p:spPr>
        </p:sp>
        <p:sp>
          <p:nvSpPr>
            <p:cNvPr id="481" name="Freeform 64"/>
            <p:cNvSpPr/>
            <p:nvPr/>
          </p:nvSpPr>
          <p:spPr>
            <a:xfrm>
              <a:off x="5719680" y="4667040"/>
              <a:ext cx="138240" cy="164160"/>
            </a:xfrm>
            <a:custGeom>
              <a:avLst/>
              <a:gdLst/>
              <a:ahLst/>
              <a:rect l="0" t="0" r="r" b="b"/>
              <a:pathLst>
                <a:path w="384" h="456">
                  <a:moveTo>
                    <a:pt x="83" y="195"/>
                  </a:moveTo>
                  <a:cubicBezTo>
                    <a:pt x="90" y="47"/>
                    <a:pt x="173" y="22"/>
                    <a:pt x="206" y="22"/>
                  </a:cubicBezTo>
                  <a:cubicBezTo>
                    <a:pt x="307" y="22"/>
                    <a:pt x="318" y="155"/>
                    <a:pt x="318" y="195"/>
                  </a:cubicBezTo>
                  <a:lnTo>
                    <a:pt x="83" y="195"/>
                  </a:lnTo>
                  <a:moveTo>
                    <a:pt x="83" y="215"/>
                  </a:moveTo>
                  <a:lnTo>
                    <a:pt x="359" y="215"/>
                  </a:lnTo>
                  <a:cubicBezTo>
                    <a:pt x="381" y="215"/>
                    <a:pt x="383" y="215"/>
                    <a:pt x="383" y="195"/>
                  </a:cubicBezTo>
                  <a:cubicBezTo>
                    <a:pt x="383" y="96"/>
                    <a:pt x="330" y="0"/>
                    <a:pt x="206" y="0"/>
                  </a:cubicBezTo>
                  <a:cubicBezTo>
                    <a:pt x="92" y="0"/>
                    <a:pt x="0" y="101"/>
                    <a:pt x="0" y="226"/>
                  </a:cubicBezTo>
                  <a:cubicBezTo>
                    <a:pt x="0" y="359"/>
                    <a:pt x="103" y="455"/>
                    <a:pt x="218" y="455"/>
                  </a:cubicBezTo>
                  <a:cubicBezTo>
                    <a:pt x="338" y="455"/>
                    <a:pt x="383" y="345"/>
                    <a:pt x="383" y="325"/>
                  </a:cubicBezTo>
                  <a:cubicBezTo>
                    <a:pt x="383" y="316"/>
                    <a:pt x="374" y="314"/>
                    <a:pt x="370" y="314"/>
                  </a:cubicBezTo>
                  <a:cubicBezTo>
                    <a:pt x="361" y="314"/>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482" name="Freeform 65"/>
            <p:cNvSpPr/>
            <p:nvPr/>
          </p:nvSpPr>
          <p:spPr>
            <a:xfrm>
              <a:off x="5588280" y="5103360"/>
              <a:ext cx="262440" cy="255240"/>
            </a:xfrm>
            <a:custGeom>
              <a:avLst/>
              <a:gdLst/>
              <a:ahLst/>
              <a:rect l="0" t="0" r="r" b="b"/>
              <a:pathLst>
                <a:path w="729" h="709">
                  <a:moveTo>
                    <a:pt x="390" y="18"/>
                  </a:moveTo>
                  <a:cubicBezTo>
                    <a:pt x="383" y="4"/>
                    <a:pt x="381" y="0"/>
                    <a:pt x="365" y="0"/>
                  </a:cubicBezTo>
                  <a:cubicBezTo>
                    <a:pt x="347" y="0"/>
                    <a:pt x="345" y="4"/>
                    <a:pt x="338" y="18"/>
                  </a:cubicBezTo>
                  <a:lnTo>
                    <a:pt x="5" y="688"/>
                  </a:lnTo>
                  <a:cubicBezTo>
                    <a:pt x="0" y="697"/>
                    <a:pt x="0" y="699"/>
                    <a:pt x="0" y="699"/>
                  </a:cubicBezTo>
                  <a:cubicBezTo>
                    <a:pt x="0" y="708"/>
                    <a:pt x="7" y="708"/>
                    <a:pt x="22" y="708"/>
                  </a:cubicBezTo>
                  <a:lnTo>
                    <a:pt x="708" y="708"/>
                  </a:lnTo>
                  <a:cubicBezTo>
                    <a:pt x="724" y="708"/>
                    <a:pt x="728" y="708"/>
                    <a:pt x="728" y="699"/>
                  </a:cubicBezTo>
                  <a:cubicBezTo>
                    <a:pt x="728" y="699"/>
                    <a:pt x="728" y="697"/>
                    <a:pt x="724" y="688"/>
                  </a:cubicBezTo>
                  <a:lnTo>
                    <a:pt x="390" y="18"/>
                  </a:lnTo>
                  <a:moveTo>
                    <a:pt x="332" y="99"/>
                  </a:moveTo>
                  <a:lnTo>
                    <a:pt x="598" y="632"/>
                  </a:lnTo>
                  <a:lnTo>
                    <a:pt x="67" y="632"/>
                  </a:lnTo>
                  <a:lnTo>
                    <a:pt x="332" y="99"/>
                  </a:lnTo>
                </a:path>
              </a:pathLst>
            </a:custGeom>
            <a:solidFill>
              <a:srgbClr val="000000"/>
            </a:solidFill>
            <a:ln w="15840">
              <a:noFill/>
            </a:ln>
          </p:spPr>
        </p:sp>
        <p:sp>
          <p:nvSpPr>
            <p:cNvPr id="483" name="Freeform 66"/>
            <p:cNvSpPr/>
            <p:nvPr/>
          </p:nvSpPr>
          <p:spPr>
            <a:xfrm>
              <a:off x="5985720" y="5226840"/>
              <a:ext cx="236880" cy="84240"/>
            </a:xfrm>
            <a:custGeom>
              <a:avLst/>
              <a:gdLst/>
              <a:ahLst/>
              <a:rect l="0" t="0" r="r" b="b"/>
              <a:pathLst>
                <a:path w="658" h="234">
                  <a:moveTo>
                    <a:pt x="623" y="40"/>
                  </a:moveTo>
                  <a:cubicBezTo>
                    <a:pt x="639" y="40"/>
                    <a:pt x="657" y="40"/>
                    <a:pt x="657" y="20"/>
                  </a:cubicBezTo>
                  <a:cubicBezTo>
                    <a:pt x="657" y="0"/>
                    <a:pt x="639" y="0"/>
                    <a:pt x="626" y="0"/>
                  </a:cubicBezTo>
                  <a:lnTo>
                    <a:pt x="34" y="0"/>
                  </a:lnTo>
                  <a:cubicBezTo>
                    <a:pt x="18" y="0"/>
                    <a:pt x="0" y="0"/>
                    <a:pt x="0" y="20"/>
                  </a:cubicBezTo>
                  <a:cubicBezTo>
                    <a:pt x="0" y="40"/>
                    <a:pt x="18" y="40"/>
                    <a:pt x="34" y="40"/>
                  </a:cubicBezTo>
                  <a:lnTo>
                    <a:pt x="623" y="40"/>
                  </a:lnTo>
                  <a:moveTo>
                    <a:pt x="626" y="233"/>
                  </a:moveTo>
                  <a:cubicBezTo>
                    <a:pt x="639" y="233"/>
                    <a:pt x="657" y="233"/>
                    <a:pt x="657" y="213"/>
                  </a:cubicBezTo>
                  <a:cubicBezTo>
                    <a:pt x="657" y="192"/>
                    <a:pt x="639" y="192"/>
                    <a:pt x="623" y="192"/>
                  </a:cubicBezTo>
                  <a:lnTo>
                    <a:pt x="34" y="192"/>
                  </a:lnTo>
                  <a:cubicBezTo>
                    <a:pt x="18" y="192"/>
                    <a:pt x="0" y="192"/>
                    <a:pt x="0" y="213"/>
                  </a:cubicBezTo>
                  <a:cubicBezTo>
                    <a:pt x="0" y="233"/>
                    <a:pt x="18" y="233"/>
                    <a:pt x="34" y="233"/>
                  </a:cubicBezTo>
                  <a:lnTo>
                    <a:pt x="626" y="233"/>
                  </a:lnTo>
                </a:path>
              </a:pathLst>
            </a:custGeom>
            <a:solidFill>
              <a:srgbClr val="000000"/>
            </a:solidFill>
            <a:ln w="15840">
              <a:noFill/>
            </a:ln>
          </p:spPr>
        </p:sp>
        <p:sp>
          <p:nvSpPr>
            <p:cNvPr id="484" name="Freeform 67"/>
            <p:cNvSpPr/>
            <p:nvPr/>
          </p:nvSpPr>
          <p:spPr>
            <a:xfrm>
              <a:off x="6352920" y="5114520"/>
              <a:ext cx="302760" cy="243360"/>
            </a:xfrm>
            <a:custGeom>
              <a:avLst/>
              <a:gdLst/>
              <a:ahLst/>
              <a:rect l="0" t="0" r="r" b="b"/>
              <a:pathLst>
                <a:path w="841" h="676">
                  <a:moveTo>
                    <a:pt x="464" y="276"/>
                  </a:moveTo>
                  <a:cubicBezTo>
                    <a:pt x="464" y="274"/>
                    <a:pt x="459" y="265"/>
                    <a:pt x="459" y="262"/>
                  </a:cubicBezTo>
                  <a:cubicBezTo>
                    <a:pt x="459" y="260"/>
                    <a:pt x="477" y="247"/>
                    <a:pt x="488" y="240"/>
                  </a:cubicBezTo>
                  <a:lnTo>
                    <a:pt x="661" y="106"/>
                  </a:lnTo>
                  <a:cubicBezTo>
                    <a:pt x="755" y="38"/>
                    <a:pt x="793" y="34"/>
                    <a:pt x="822" y="32"/>
                  </a:cubicBezTo>
                  <a:cubicBezTo>
                    <a:pt x="829" y="29"/>
                    <a:pt x="840" y="29"/>
                    <a:pt x="840" y="12"/>
                  </a:cubicBezTo>
                  <a:cubicBezTo>
                    <a:pt x="840" y="7"/>
                    <a:pt x="838" y="0"/>
                    <a:pt x="829" y="0"/>
                  </a:cubicBezTo>
                  <a:cubicBezTo>
                    <a:pt x="806" y="0"/>
                    <a:pt x="782" y="3"/>
                    <a:pt x="759" y="3"/>
                  </a:cubicBezTo>
                  <a:cubicBezTo>
                    <a:pt x="723" y="3"/>
                    <a:pt x="685" y="0"/>
                    <a:pt x="650" y="0"/>
                  </a:cubicBezTo>
                  <a:cubicBezTo>
                    <a:pt x="643" y="0"/>
                    <a:pt x="629" y="0"/>
                    <a:pt x="629" y="20"/>
                  </a:cubicBezTo>
                  <a:cubicBezTo>
                    <a:pt x="629" y="27"/>
                    <a:pt x="636" y="29"/>
                    <a:pt x="643" y="32"/>
                  </a:cubicBezTo>
                  <a:cubicBezTo>
                    <a:pt x="663" y="34"/>
                    <a:pt x="672" y="38"/>
                    <a:pt x="672" y="52"/>
                  </a:cubicBezTo>
                  <a:cubicBezTo>
                    <a:pt x="672" y="70"/>
                    <a:pt x="643" y="92"/>
                    <a:pt x="638" y="97"/>
                  </a:cubicBezTo>
                  <a:lnTo>
                    <a:pt x="253" y="392"/>
                  </a:lnTo>
                  <a:lnTo>
                    <a:pt x="331" y="76"/>
                  </a:lnTo>
                  <a:cubicBezTo>
                    <a:pt x="340" y="41"/>
                    <a:pt x="343" y="32"/>
                    <a:pt x="414" y="32"/>
                  </a:cubicBezTo>
                  <a:cubicBezTo>
                    <a:pt x="439" y="32"/>
                    <a:pt x="448" y="32"/>
                    <a:pt x="448" y="12"/>
                  </a:cubicBezTo>
                  <a:cubicBezTo>
                    <a:pt x="448" y="3"/>
                    <a:pt x="439" y="0"/>
                    <a:pt x="434" y="0"/>
                  </a:cubicBezTo>
                  <a:cubicBezTo>
                    <a:pt x="405" y="0"/>
                    <a:pt x="336" y="3"/>
                    <a:pt x="307" y="3"/>
                  </a:cubicBezTo>
                  <a:cubicBezTo>
                    <a:pt x="280" y="3"/>
                    <a:pt x="208" y="0"/>
                    <a:pt x="181" y="0"/>
                  </a:cubicBezTo>
                  <a:cubicBezTo>
                    <a:pt x="175" y="0"/>
                    <a:pt x="161" y="0"/>
                    <a:pt x="161" y="18"/>
                  </a:cubicBezTo>
                  <a:cubicBezTo>
                    <a:pt x="161" y="32"/>
                    <a:pt x="170" y="32"/>
                    <a:pt x="190" y="32"/>
                  </a:cubicBezTo>
                  <a:cubicBezTo>
                    <a:pt x="201" y="32"/>
                    <a:pt x="219" y="32"/>
                    <a:pt x="233" y="34"/>
                  </a:cubicBezTo>
                  <a:cubicBezTo>
                    <a:pt x="249" y="34"/>
                    <a:pt x="253" y="38"/>
                    <a:pt x="253" y="50"/>
                  </a:cubicBezTo>
                  <a:cubicBezTo>
                    <a:pt x="253" y="52"/>
                    <a:pt x="253" y="56"/>
                    <a:pt x="249" y="68"/>
                  </a:cubicBezTo>
                  <a:lnTo>
                    <a:pt x="116" y="598"/>
                  </a:lnTo>
                  <a:cubicBezTo>
                    <a:pt x="107" y="637"/>
                    <a:pt x="105" y="643"/>
                    <a:pt x="27" y="643"/>
                  </a:cubicBezTo>
                  <a:cubicBezTo>
                    <a:pt x="11" y="643"/>
                    <a:pt x="0" y="643"/>
                    <a:pt x="0" y="663"/>
                  </a:cubicBezTo>
                  <a:cubicBezTo>
                    <a:pt x="0" y="675"/>
                    <a:pt x="11" y="675"/>
                    <a:pt x="16" y="675"/>
                  </a:cubicBezTo>
                  <a:cubicBezTo>
                    <a:pt x="42" y="675"/>
                    <a:pt x="112" y="672"/>
                    <a:pt x="141" y="672"/>
                  </a:cubicBezTo>
                  <a:cubicBezTo>
                    <a:pt x="161" y="672"/>
                    <a:pt x="181" y="672"/>
                    <a:pt x="204" y="672"/>
                  </a:cubicBezTo>
                  <a:cubicBezTo>
                    <a:pt x="224" y="672"/>
                    <a:pt x="246" y="675"/>
                    <a:pt x="266" y="675"/>
                  </a:cubicBezTo>
                  <a:cubicBezTo>
                    <a:pt x="273" y="675"/>
                    <a:pt x="287" y="675"/>
                    <a:pt x="287" y="654"/>
                  </a:cubicBezTo>
                  <a:cubicBezTo>
                    <a:pt x="287" y="643"/>
                    <a:pt x="278" y="643"/>
                    <a:pt x="260" y="643"/>
                  </a:cubicBezTo>
                  <a:cubicBezTo>
                    <a:pt x="224" y="643"/>
                    <a:pt x="195" y="643"/>
                    <a:pt x="195" y="625"/>
                  </a:cubicBezTo>
                  <a:cubicBezTo>
                    <a:pt x="195" y="619"/>
                    <a:pt x="201" y="598"/>
                    <a:pt x="204" y="583"/>
                  </a:cubicBezTo>
                  <a:cubicBezTo>
                    <a:pt x="217" y="531"/>
                    <a:pt x="231" y="480"/>
                    <a:pt x="244" y="428"/>
                  </a:cubicBezTo>
                  <a:lnTo>
                    <a:pt x="390" y="314"/>
                  </a:lnTo>
                  <a:lnTo>
                    <a:pt x="506" y="578"/>
                  </a:lnTo>
                  <a:cubicBezTo>
                    <a:pt x="517" y="605"/>
                    <a:pt x="517" y="607"/>
                    <a:pt x="517" y="614"/>
                  </a:cubicBezTo>
                  <a:cubicBezTo>
                    <a:pt x="517" y="643"/>
                    <a:pt x="475" y="643"/>
                    <a:pt x="466" y="643"/>
                  </a:cubicBezTo>
                  <a:cubicBezTo>
                    <a:pt x="455" y="643"/>
                    <a:pt x="443" y="643"/>
                    <a:pt x="443" y="663"/>
                  </a:cubicBezTo>
                  <a:cubicBezTo>
                    <a:pt x="443" y="675"/>
                    <a:pt x="457" y="675"/>
                    <a:pt x="457" y="675"/>
                  </a:cubicBezTo>
                  <a:cubicBezTo>
                    <a:pt x="497" y="675"/>
                    <a:pt x="537" y="672"/>
                    <a:pt x="578" y="672"/>
                  </a:cubicBezTo>
                  <a:cubicBezTo>
                    <a:pt x="600" y="672"/>
                    <a:pt x="654" y="675"/>
                    <a:pt x="674" y="675"/>
                  </a:cubicBezTo>
                  <a:cubicBezTo>
                    <a:pt x="679" y="675"/>
                    <a:pt x="692" y="675"/>
                    <a:pt x="692" y="654"/>
                  </a:cubicBezTo>
                  <a:cubicBezTo>
                    <a:pt x="692" y="643"/>
                    <a:pt x="681" y="643"/>
                    <a:pt x="672" y="643"/>
                  </a:cubicBezTo>
                  <a:cubicBezTo>
                    <a:pt x="632" y="643"/>
                    <a:pt x="620" y="634"/>
                    <a:pt x="605" y="601"/>
                  </a:cubicBezTo>
                  <a:lnTo>
                    <a:pt x="464" y="276"/>
                  </a:lnTo>
                </a:path>
              </a:pathLst>
            </a:custGeom>
            <a:solidFill>
              <a:srgbClr val="000000"/>
            </a:solidFill>
            <a:ln w="15840">
              <a:noFill/>
            </a:ln>
          </p:spPr>
        </p:sp>
        <p:sp>
          <p:nvSpPr>
            <p:cNvPr id="485" name="Freeform 68"/>
            <p:cNvSpPr/>
            <p:nvPr/>
          </p:nvSpPr>
          <p:spPr>
            <a:xfrm>
              <a:off x="6701400" y="5091120"/>
              <a:ext cx="83160" cy="355320"/>
            </a:xfrm>
            <a:custGeom>
              <a:avLst/>
              <a:gdLst/>
              <a:ahLst/>
              <a:rect l="0" t="0" r="r" b="b"/>
              <a:pathLst>
                <a:path w="231" h="987">
                  <a:moveTo>
                    <a:pt x="230" y="977"/>
                  </a:moveTo>
                  <a:cubicBezTo>
                    <a:pt x="230" y="975"/>
                    <a:pt x="230" y="973"/>
                    <a:pt x="212" y="955"/>
                  </a:cubicBezTo>
                  <a:cubicBezTo>
                    <a:pt x="89" y="831"/>
                    <a:pt x="58" y="646"/>
                    <a:pt x="58" y="493"/>
                  </a:cubicBezTo>
                  <a:cubicBezTo>
                    <a:pt x="58" y="323"/>
                    <a:pt x="96" y="150"/>
                    <a:pt x="217" y="27"/>
                  </a:cubicBezTo>
                  <a:cubicBezTo>
                    <a:pt x="230" y="16"/>
                    <a:pt x="230" y="14"/>
                    <a:pt x="230" y="9"/>
                  </a:cubicBezTo>
                  <a:cubicBezTo>
                    <a:pt x="230" y="3"/>
                    <a:pt x="226" y="0"/>
                    <a:pt x="219" y="0"/>
                  </a:cubicBezTo>
                  <a:cubicBezTo>
                    <a:pt x="210" y="0"/>
                    <a:pt x="121" y="68"/>
                    <a:pt x="62" y="193"/>
                  </a:cubicBezTo>
                  <a:cubicBezTo>
                    <a:pt x="11" y="301"/>
                    <a:pt x="0" y="410"/>
                    <a:pt x="0" y="493"/>
                  </a:cubicBezTo>
                  <a:cubicBezTo>
                    <a:pt x="0" y="572"/>
                    <a:pt x="11" y="690"/>
                    <a:pt x="65" y="802"/>
                  </a:cubicBezTo>
                  <a:cubicBezTo>
                    <a:pt x="125" y="923"/>
                    <a:pt x="210" y="986"/>
                    <a:pt x="219" y="986"/>
                  </a:cubicBezTo>
                  <a:cubicBezTo>
                    <a:pt x="226" y="986"/>
                    <a:pt x="230" y="984"/>
                    <a:pt x="230" y="977"/>
                  </a:cubicBezTo>
                </a:path>
              </a:pathLst>
            </a:custGeom>
            <a:solidFill>
              <a:srgbClr val="000000"/>
            </a:solidFill>
            <a:ln w="15840">
              <a:noFill/>
            </a:ln>
          </p:spPr>
        </p:sp>
        <p:sp>
          <p:nvSpPr>
            <p:cNvPr id="486" name="Freeform 69"/>
            <p:cNvSpPr/>
            <p:nvPr/>
          </p:nvSpPr>
          <p:spPr>
            <a:xfrm>
              <a:off x="6858360" y="5111280"/>
              <a:ext cx="112680" cy="60120"/>
            </a:xfrm>
            <a:custGeom>
              <a:avLst/>
              <a:gdLst/>
              <a:ahLst/>
              <a:rect l="0" t="0" r="r" b="b"/>
              <a:pathLst>
                <a:path w="313" h="167">
                  <a:moveTo>
                    <a:pt x="157" y="0"/>
                  </a:moveTo>
                  <a:lnTo>
                    <a:pt x="0" y="126"/>
                  </a:lnTo>
                  <a:lnTo>
                    <a:pt x="27" y="166"/>
                  </a:lnTo>
                  <a:lnTo>
                    <a:pt x="157" y="83"/>
                  </a:lnTo>
                  <a:lnTo>
                    <a:pt x="285" y="164"/>
                  </a:lnTo>
                  <a:lnTo>
                    <a:pt x="312" y="128"/>
                  </a:lnTo>
                  <a:lnTo>
                    <a:pt x="157" y="0"/>
                  </a:lnTo>
                </a:path>
              </a:pathLst>
            </a:custGeom>
            <a:solidFill>
              <a:srgbClr val="000000"/>
            </a:solidFill>
            <a:ln w="15840">
              <a:noFill/>
            </a:ln>
          </p:spPr>
        </p:sp>
        <p:sp>
          <p:nvSpPr>
            <p:cNvPr id="487" name="Freeform 70"/>
            <p:cNvSpPr/>
            <p:nvPr/>
          </p:nvSpPr>
          <p:spPr>
            <a:xfrm>
              <a:off x="6811920" y="5199480"/>
              <a:ext cx="198720" cy="229320"/>
            </a:xfrm>
            <a:custGeom>
              <a:avLst/>
              <a:gdLst/>
              <a:ahLst/>
              <a:rect l="0" t="0" r="r" b="b"/>
              <a:pathLst>
                <a:path w="552" h="637">
                  <a:moveTo>
                    <a:pt x="479" y="67"/>
                  </a:moveTo>
                  <a:cubicBezTo>
                    <a:pt x="486" y="53"/>
                    <a:pt x="488" y="47"/>
                    <a:pt x="551" y="47"/>
                  </a:cubicBezTo>
                  <a:lnTo>
                    <a:pt x="551" y="0"/>
                  </a:lnTo>
                  <a:cubicBezTo>
                    <a:pt x="528" y="2"/>
                    <a:pt x="497" y="2"/>
                    <a:pt x="472" y="2"/>
                  </a:cubicBezTo>
                  <a:cubicBezTo>
                    <a:pt x="448" y="2"/>
                    <a:pt x="403" y="0"/>
                    <a:pt x="383" y="0"/>
                  </a:cubicBezTo>
                  <a:lnTo>
                    <a:pt x="383" y="47"/>
                  </a:lnTo>
                  <a:cubicBezTo>
                    <a:pt x="385" y="47"/>
                    <a:pt x="430" y="47"/>
                    <a:pt x="430" y="58"/>
                  </a:cubicBezTo>
                  <a:lnTo>
                    <a:pt x="425" y="69"/>
                  </a:lnTo>
                  <a:lnTo>
                    <a:pt x="311" y="313"/>
                  </a:lnTo>
                  <a:lnTo>
                    <a:pt x="186" y="47"/>
                  </a:lnTo>
                  <a:lnTo>
                    <a:pt x="239" y="47"/>
                  </a:lnTo>
                  <a:lnTo>
                    <a:pt x="239" y="0"/>
                  </a:lnTo>
                  <a:cubicBezTo>
                    <a:pt x="206" y="2"/>
                    <a:pt x="116" y="2"/>
                    <a:pt x="116" y="2"/>
                  </a:cubicBezTo>
                  <a:cubicBezTo>
                    <a:pt x="89" y="2"/>
                    <a:pt x="44" y="0"/>
                    <a:pt x="4" y="0"/>
                  </a:cubicBezTo>
                  <a:lnTo>
                    <a:pt x="4" y="47"/>
                  </a:lnTo>
                  <a:lnTo>
                    <a:pt x="67" y="47"/>
                  </a:lnTo>
                  <a:lnTo>
                    <a:pt x="250" y="439"/>
                  </a:lnTo>
                  <a:lnTo>
                    <a:pt x="228" y="486"/>
                  </a:lnTo>
                  <a:cubicBezTo>
                    <a:pt x="208" y="533"/>
                    <a:pt x="177" y="600"/>
                    <a:pt x="105" y="600"/>
                  </a:cubicBezTo>
                  <a:cubicBezTo>
                    <a:pt x="91" y="600"/>
                    <a:pt x="89" y="600"/>
                    <a:pt x="82" y="595"/>
                  </a:cubicBezTo>
                  <a:cubicBezTo>
                    <a:pt x="91" y="593"/>
                    <a:pt x="114" y="577"/>
                    <a:pt x="114" y="544"/>
                  </a:cubicBezTo>
                  <a:cubicBezTo>
                    <a:pt x="114" y="510"/>
                    <a:pt x="89" y="488"/>
                    <a:pt x="56" y="488"/>
                  </a:cubicBezTo>
                  <a:cubicBezTo>
                    <a:pt x="29" y="488"/>
                    <a:pt x="0" y="506"/>
                    <a:pt x="0" y="544"/>
                  </a:cubicBezTo>
                  <a:cubicBezTo>
                    <a:pt x="0" y="595"/>
                    <a:pt x="47" y="636"/>
                    <a:pt x="105" y="636"/>
                  </a:cubicBezTo>
                  <a:cubicBezTo>
                    <a:pt x="181" y="636"/>
                    <a:pt x="239" y="575"/>
                    <a:pt x="266" y="517"/>
                  </a:cubicBezTo>
                  <a:lnTo>
                    <a:pt x="479" y="67"/>
                  </a:lnTo>
                </a:path>
              </a:pathLst>
            </a:custGeom>
            <a:solidFill>
              <a:srgbClr val="000000"/>
            </a:solidFill>
            <a:ln w="15840">
              <a:noFill/>
            </a:ln>
          </p:spPr>
        </p:sp>
        <p:sp>
          <p:nvSpPr>
            <p:cNvPr id="488" name="Freeform 71"/>
            <p:cNvSpPr/>
            <p:nvPr/>
          </p:nvSpPr>
          <p:spPr>
            <a:xfrm>
              <a:off x="7029360" y="5254920"/>
              <a:ext cx="85320" cy="158400"/>
            </a:xfrm>
            <a:custGeom>
              <a:avLst/>
              <a:gdLst/>
              <a:ahLst/>
              <a:rect l="0" t="0" r="r" b="b"/>
              <a:pathLst>
                <a:path w="237" h="440">
                  <a:moveTo>
                    <a:pt x="142" y="159"/>
                  </a:moveTo>
                  <a:lnTo>
                    <a:pt x="213" y="159"/>
                  </a:lnTo>
                  <a:cubicBezTo>
                    <a:pt x="227" y="159"/>
                    <a:pt x="236" y="159"/>
                    <a:pt x="236" y="143"/>
                  </a:cubicBezTo>
                  <a:cubicBezTo>
                    <a:pt x="236" y="135"/>
                    <a:pt x="227" y="135"/>
                    <a:pt x="216" y="135"/>
                  </a:cubicBezTo>
                  <a:lnTo>
                    <a:pt x="148" y="135"/>
                  </a:lnTo>
                  <a:lnTo>
                    <a:pt x="175" y="31"/>
                  </a:lnTo>
                  <a:cubicBezTo>
                    <a:pt x="175" y="29"/>
                    <a:pt x="177" y="25"/>
                    <a:pt x="177" y="23"/>
                  </a:cubicBezTo>
                  <a:cubicBezTo>
                    <a:pt x="177" y="9"/>
                    <a:pt x="166" y="0"/>
                    <a:pt x="153" y="0"/>
                  </a:cubicBezTo>
                  <a:cubicBezTo>
                    <a:pt x="135" y="0"/>
                    <a:pt x="126" y="11"/>
                    <a:pt x="119" y="29"/>
                  </a:cubicBezTo>
                  <a:cubicBezTo>
                    <a:pt x="115" y="47"/>
                    <a:pt x="124" y="14"/>
                    <a:pt x="95" y="135"/>
                  </a:cubicBezTo>
                  <a:lnTo>
                    <a:pt x="23" y="135"/>
                  </a:lnTo>
                  <a:cubicBezTo>
                    <a:pt x="9" y="135"/>
                    <a:pt x="0" y="135"/>
                    <a:pt x="0" y="150"/>
                  </a:cubicBezTo>
                  <a:cubicBezTo>
                    <a:pt x="0" y="159"/>
                    <a:pt x="9" y="159"/>
                    <a:pt x="21" y="159"/>
                  </a:cubicBezTo>
                  <a:lnTo>
                    <a:pt x="88" y="159"/>
                  </a:lnTo>
                  <a:lnTo>
                    <a:pt x="47" y="323"/>
                  </a:lnTo>
                  <a:cubicBezTo>
                    <a:pt x="43" y="341"/>
                    <a:pt x="36" y="365"/>
                    <a:pt x="36" y="374"/>
                  </a:cubicBezTo>
                  <a:cubicBezTo>
                    <a:pt x="36" y="415"/>
                    <a:pt x="70" y="439"/>
                    <a:pt x="110" y="439"/>
                  </a:cubicBezTo>
                  <a:cubicBezTo>
                    <a:pt x="189" y="439"/>
                    <a:pt x="231" y="343"/>
                    <a:pt x="231" y="334"/>
                  </a:cubicBezTo>
                  <a:cubicBezTo>
                    <a:pt x="231" y="325"/>
                    <a:pt x="222" y="325"/>
                    <a:pt x="220" y="325"/>
                  </a:cubicBezTo>
                  <a:cubicBezTo>
                    <a:pt x="211" y="325"/>
                    <a:pt x="211" y="327"/>
                    <a:pt x="207" y="338"/>
                  </a:cubicBezTo>
                  <a:cubicBezTo>
                    <a:pt x="186" y="381"/>
                    <a:pt x="151" y="421"/>
                    <a:pt x="112" y="421"/>
                  </a:cubicBezTo>
                  <a:cubicBezTo>
                    <a:pt x="97" y="421"/>
                    <a:pt x="88" y="412"/>
                    <a:pt x="88" y="385"/>
                  </a:cubicBezTo>
                  <a:cubicBezTo>
                    <a:pt x="88" y="379"/>
                    <a:pt x="90" y="365"/>
                    <a:pt x="92" y="359"/>
                  </a:cubicBezTo>
                  <a:lnTo>
                    <a:pt x="142" y="159"/>
                  </a:lnTo>
                </a:path>
              </a:pathLst>
            </a:custGeom>
            <a:solidFill>
              <a:srgbClr val="000000"/>
            </a:solidFill>
            <a:ln w="15840">
              <a:noFill/>
            </a:ln>
          </p:spPr>
        </p:sp>
        <p:sp>
          <p:nvSpPr>
            <p:cNvPr id="489" name="Freeform 72"/>
            <p:cNvSpPr/>
            <p:nvPr/>
          </p:nvSpPr>
          <p:spPr>
            <a:xfrm>
              <a:off x="7252200" y="5261400"/>
              <a:ext cx="217080" cy="15840"/>
            </a:xfrm>
            <a:custGeom>
              <a:avLst/>
              <a:gdLst/>
              <a:ahLst/>
              <a:rect l="0" t="0" r="r" b="b"/>
              <a:pathLst>
                <a:path w="603" h="44">
                  <a:moveTo>
                    <a:pt x="569" y="43"/>
                  </a:moveTo>
                  <a:cubicBezTo>
                    <a:pt x="584" y="43"/>
                    <a:pt x="602" y="43"/>
                    <a:pt x="602" y="20"/>
                  </a:cubicBezTo>
                  <a:cubicBezTo>
                    <a:pt x="602" y="0"/>
                    <a:pt x="584" y="0"/>
                    <a:pt x="569" y="0"/>
                  </a:cubicBezTo>
                  <a:lnTo>
                    <a:pt x="33" y="0"/>
                  </a:lnTo>
                  <a:cubicBezTo>
                    <a:pt x="18" y="0"/>
                    <a:pt x="0" y="0"/>
                    <a:pt x="0" y="20"/>
                  </a:cubicBezTo>
                  <a:cubicBezTo>
                    <a:pt x="0" y="43"/>
                    <a:pt x="18" y="43"/>
                    <a:pt x="33" y="43"/>
                  </a:cubicBezTo>
                  <a:lnTo>
                    <a:pt x="569" y="43"/>
                  </a:lnTo>
                </a:path>
              </a:pathLst>
            </a:custGeom>
            <a:solidFill>
              <a:srgbClr val="000000"/>
            </a:solidFill>
            <a:ln w="15840">
              <a:noFill/>
            </a:ln>
          </p:spPr>
        </p:sp>
        <p:sp>
          <p:nvSpPr>
            <p:cNvPr id="490" name="Freeform 73"/>
            <p:cNvSpPr/>
            <p:nvPr/>
          </p:nvSpPr>
          <p:spPr>
            <a:xfrm>
              <a:off x="7584480" y="5199480"/>
              <a:ext cx="198720" cy="229320"/>
            </a:xfrm>
            <a:custGeom>
              <a:avLst/>
              <a:gdLst/>
              <a:ahLst/>
              <a:rect l="0" t="0" r="r" b="b"/>
              <a:pathLst>
                <a:path w="552" h="637">
                  <a:moveTo>
                    <a:pt x="479" y="67"/>
                  </a:moveTo>
                  <a:cubicBezTo>
                    <a:pt x="486" y="53"/>
                    <a:pt x="488" y="47"/>
                    <a:pt x="551" y="47"/>
                  </a:cubicBezTo>
                  <a:lnTo>
                    <a:pt x="551" y="0"/>
                  </a:lnTo>
                  <a:cubicBezTo>
                    <a:pt x="528" y="2"/>
                    <a:pt x="497" y="2"/>
                    <a:pt x="472" y="2"/>
                  </a:cubicBezTo>
                  <a:cubicBezTo>
                    <a:pt x="448" y="2"/>
                    <a:pt x="403" y="0"/>
                    <a:pt x="383" y="0"/>
                  </a:cubicBezTo>
                  <a:lnTo>
                    <a:pt x="383" y="47"/>
                  </a:lnTo>
                  <a:cubicBezTo>
                    <a:pt x="385" y="47"/>
                    <a:pt x="430" y="47"/>
                    <a:pt x="430" y="58"/>
                  </a:cubicBezTo>
                  <a:lnTo>
                    <a:pt x="425" y="69"/>
                  </a:lnTo>
                  <a:lnTo>
                    <a:pt x="311" y="313"/>
                  </a:lnTo>
                  <a:lnTo>
                    <a:pt x="186" y="47"/>
                  </a:lnTo>
                  <a:lnTo>
                    <a:pt x="239" y="47"/>
                  </a:lnTo>
                  <a:lnTo>
                    <a:pt x="239" y="0"/>
                  </a:lnTo>
                  <a:cubicBezTo>
                    <a:pt x="206" y="2"/>
                    <a:pt x="116" y="2"/>
                    <a:pt x="116" y="2"/>
                  </a:cubicBezTo>
                  <a:cubicBezTo>
                    <a:pt x="89" y="2"/>
                    <a:pt x="45" y="0"/>
                    <a:pt x="4" y="0"/>
                  </a:cubicBezTo>
                  <a:lnTo>
                    <a:pt x="4" y="47"/>
                  </a:lnTo>
                  <a:lnTo>
                    <a:pt x="67" y="47"/>
                  </a:lnTo>
                  <a:lnTo>
                    <a:pt x="251" y="439"/>
                  </a:lnTo>
                  <a:lnTo>
                    <a:pt x="228" y="486"/>
                  </a:lnTo>
                  <a:cubicBezTo>
                    <a:pt x="208" y="533"/>
                    <a:pt x="177" y="600"/>
                    <a:pt x="105" y="600"/>
                  </a:cubicBezTo>
                  <a:cubicBezTo>
                    <a:pt x="92" y="600"/>
                    <a:pt x="89" y="600"/>
                    <a:pt x="83" y="595"/>
                  </a:cubicBezTo>
                  <a:cubicBezTo>
                    <a:pt x="92" y="593"/>
                    <a:pt x="114" y="577"/>
                    <a:pt x="114" y="544"/>
                  </a:cubicBezTo>
                  <a:cubicBezTo>
                    <a:pt x="114" y="510"/>
                    <a:pt x="89" y="488"/>
                    <a:pt x="56" y="488"/>
                  </a:cubicBezTo>
                  <a:cubicBezTo>
                    <a:pt x="29" y="488"/>
                    <a:pt x="0" y="506"/>
                    <a:pt x="0" y="544"/>
                  </a:cubicBezTo>
                  <a:cubicBezTo>
                    <a:pt x="0" y="595"/>
                    <a:pt x="47" y="636"/>
                    <a:pt x="105" y="636"/>
                  </a:cubicBezTo>
                  <a:cubicBezTo>
                    <a:pt x="181" y="636"/>
                    <a:pt x="239" y="575"/>
                    <a:pt x="266" y="517"/>
                  </a:cubicBezTo>
                  <a:lnTo>
                    <a:pt x="479" y="67"/>
                  </a:lnTo>
                </a:path>
              </a:pathLst>
            </a:custGeom>
            <a:solidFill>
              <a:srgbClr val="000000"/>
            </a:solidFill>
            <a:ln w="15840">
              <a:noFill/>
            </a:ln>
          </p:spPr>
        </p:sp>
        <p:sp>
          <p:nvSpPr>
            <p:cNvPr id="491" name="Freeform 74"/>
            <p:cNvSpPr/>
            <p:nvPr/>
          </p:nvSpPr>
          <p:spPr>
            <a:xfrm>
              <a:off x="7802280" y="5254920"/>
              <a:ext cx="84960" cy="158400"/>
            </a:xfrm>
            <a:custGeom>
              <a:avLst/>
              <a:gdLst/>
              <a:ahLst/>
              <a:rect l="0" t="0" r="r" b="b"/>
              <a:pathLst>
                <a:path w="236" h="440">
                  <a:moveTo>
                    <a:pt x="141" y="159"/>
                  </a:moveTo>
                  <a:lnTo>
                    <a:pt x="212" y="159"/>
                  </a:lnTo>
                  <a:cubicBezTo>
                    <a:pt x="226" y="159"/>
                    <a:pt x="235" y="159"/>
                    <a:pt x="235" y="143"/>
                  </a:cubicBezTo>
                  <a:cubicBezTo>
                    <a:pt x="235" y="135"/>
                    <a:pt x="226" y="135"/>
                    <a:pt x="215" y="135"/>
                  </a:cubicBezTo>
                  <a:lnTo>
                    <a:pt x="148" y="135"/>
                  </a:lnTo>
                  <a:lnTo>
                    <a:pt x="174" y="31"/>
                  </a:lnTo>
                  <a:cubicBezTo>
                    <a:pt x="174" y="29"/>
                    <a:pt x="177" y="25"/>
                    <a:pt x="177" y="23"/>
                  </a:cubicBezTo>
                  <a:cubicBezTo>
                    <a:pt x="177" y="9"/>
                    <a:pt x="165" y="0"/>
                    <a:pt x="152" y="0"/>
                  </a:cubicBezTo>
                  <a:cubicBezTo>
                    <a:pt x="134" y="0"/>
                    <a:pt x="125" y="11"/>
                    <a:pt x="118" y="29"/>
                  </a:cubicBezTo>
                  <a:cubicBezTo>
                    <a:pt x="114" y="47"/>
                    <a:pt x="123" y="14"/>
                    <a:pt x="94" y="135"/>
                  </a:cubicBezTo>
                  <a:lnTo>
                    <a:pt x="22" y="135"/>
                  </a:lnTo>
                  <a:cubicBezTo>
                    <a:pt x="9" y="135"/>
                    <a:pt x="0" y="135"/>
                    <a:pt x="0" y="150"/>
                  </a:cubicBezTo>
                  <a:cubicBezTo>
                    <a:pt x="0" y="159"/>
                    <a:pt x="9" y="159"/>
                    <a:pt x="20" y="159"/>
                  </a:cubicBezTo>
                  <a:lnTo>
                    <a:pt x="87" y="159"/>
                  </a:lnTo>
                  <a:lnTo>
                    <a:pt x="44" y="323"/>
                  </a:lnTo>
                  <a:cubicBezTo>
                    <a:pt x="42" y="341"/>
                    <a:pt x="35" y="365"/>
                    <a:pt x="35" y="374"/>
                  </a:cubicBezTo>
                  <a:cubicBezTo>
                    <a:pt x="35" y="415"/>
                    <a:pt x="69" y="439"/>
                    <a:pt x="109" y="439"/>
                  </a:cubicBezTo>
                  <a:cubicBezTo>
                    <a:pt x="188" y="439"/>
                    <a:pt x="230" y="343"/>
                    <a:pt x="230" y="334"/>
                  </a:cubicBezTo>
                  <a:cubicBezTo>
                    <a:pt x="230" y="325"/>
                    <a:pt x="221" y="325"/>
                    <a:pt x="219" y="325"/>
                  </a:cubicBezTo>
                  <a:cubicBezTo>
                    <a:pt x="210" y="325"/>
                    <a:pt x="210" y="327"/>
                    <a:pt x="206" y="338"/>
                  </a:cubicBezTo>
                  <a:cubicBezTo>
                    <a:pt x="186" y="381"/>
                    <a:pt x="150" y="421"/>
                    <a:pt x="112" y="421"/>
                  </a:cubicBezTo>
                  <a:cubicBezTo>
                    <a:pt x="96" y="421"/>
                    <a:pt x="87" y="412"/>
                    <a:pt x="87" y="385"/>
                  </a:cubicBezTo>
                  <a:cubicBezTo>
                    <a:pt x="87" y="379"/>
                    <a:pt x="89" y="365"/>
                    <a:pt x="91" y="359"/>
                  </a:cubicBezTo>
                  <a:lnTo>
                    <a:pt x="141" y="159"/>
                  </a:lnTo>
                </a:path>
              </a:pathLst>
            </a:custGeom>
            <a:solidFill>
              <a:srgbClr val="000000"/>
            </a:solidFill>
            <a:ln w="15840">
              <a:noFill/>
            </a:ln>
          </p:spPr>
        </p:sp>
        <p:sp>
          <p:nvSpPr>
            <p:cNvPr id="492" name="Freeform 75"/>
            <p:cNvSpPr/>
            <p:nvPr/>
          </p:nvSpPr>
          <p:spPr>
            <a:xfrm>
              <a:off x="7936920" y="5091120"/>
              <a:ext cx="83520" cy="355320"/>
            </a:xfrm>
            <a:custGeom>
              <a:avLst/>
              <a:gdLst/>
              <a:ahLst/>
              <a:rect l="0" t="0" r="r" b="b"/>
              <a:pathLst>
                <a:path w="232" h="987">
                  <a:moveTo>
                    <a:pt x="231" y="493"/>
                  </a:moveTo>
                  <a:cubicBezTo>
                    <a:pt x="231" y="417"/>
                    <a:pt x="219" y="298"/>
                    <a:pt x="166" y="186"/>
                  </a:cubicBezTo>
                  <a:cubicBezTo>
                    <a:pt x="105" y="65"/>
                    <a:pt x="20" y="0"/>
                    <a:pt x="9" y="0"/>
                  </a:cubicBezTo>
                  <a:cubicBezTo>
                    <a:pt x="4" y="0"/>
                    <a:pt x="0" y="5"/>
                    <a:pt x="0" y="9"/>
                  </a:cubicBezTo>
                  <a:cubicBezTo>
                    <a:pt x="0" y="14"/>
                    <a:pt x="0" y="16"/>
                    <a:pt x="18" y="34"/>
                  </a:cubicBezTo>
                  <a:cubicBezTo>
                    <a:pt x="116" y="130"/>
                    <a:pt x="172" y="287"/>
                    <a:pt x="172" y="493"/>
                  </a:cubicBezTo>
                  <a:cubicBezTo>
                    <a:pt x="172" y="661"/>
                    <a:pt x="136" y="836"/>
                    <a:pt x="13" y="959"/>
                  </a:cubicBezTo>
                  <a:cubicBezTo>
                    <a:pt x="0" y="973"/>
                    <a:pt x="0" y="975"/>
                    <a:pt x="0" y="977"/>
                  </a:cubicBezTo>
                  <a:cubicBezTo>
                    <a:pt x="0" y="984"/>
                    <a:pt x="4" y="986"/>
                    <a:pt x="9" y="986"/>
                  </a:cubicBezTo>
                  <a:cubicBezTo>
                    <a:pt x="20" y="986"/>
                    <a:pt x="110" y="919"/>
                    <a:pt x="168" y="793"/>
                  </a:cubicBezTo>
                  <a:cubicBezTo>
                    <a:pt x="219" y="686"/>
                    <a:pt x="231" y="576"/>
                    <a:pt x="231" y="493"/>
                  </a:cubicBezTo>
                </a:path>
              </a:pathLst>
            </a:custGeom>
            <a:solidFill>
              <a:srgbClr val="000000"/>
            </a:solidFill>
            <a:ln w="15840">
              <a:noFill/>
            </a:ln>
          </p:spPr>
        </p:sp>
      </p:grpSp>
      <p:sp>
        <p:nvSpPr>
          <p:cNvPr id="493" name="Freeform 76"/>
          <p:cNvSpPr/>
          <p:nvPr/>
        </p:nvSpPr>
        <p:spPr>
          <a:xfrm>
            <a:off x="2613960" y="3757680"/>
            <a:ext cx="626760" cy="850680"/>
          </a:xfrm>
          <a:custGeom>
            <a:avLst/>
            <a:gdLst/>
            <a:ahLst/>
            <a:rect l="0" t="0" r="r" b="b"/>
            <a:pathLst>
              <a:path w="1741" h="2363">
                <a:moveTo>
                  <a:pt x="1740" y="2362"/>
                </a:moveTo>
                <a:cubicBezTo>
                  <a:pt x="1160" y="326"/>
                  <a:pt x="0" y="0"/>
                  <a:pt x="0" y="0"/>
                </a:cubicBezTo>
              </a:path>
            </a:pathLst>
          </a:custGeom>
          <a:ln>
            <a:solidFill>
              <a:srgbClr val="00a65d"/>
            </a:solidFill>
            <a:tailEnd len="med" type="triangle" w="med"/>
          </a:ln>
        </p:spPr>
      </p:sp>
      <p:grpSp>
        <p:nvGrpSpPr>
          <p:cNvPr id="494" name="Group 77"/>
          <p:cNvGrpSpPr/>
          <p:nvPr/>
        </p:nvGrpSpPr>
        <p:grpSpPr>
          <a:xfrm>
            <a:off x="3129840" y="4709880"/>
            <a:ext cx="758160" cy="258120"/>
            <a:chOff x="3129840" y="4709880"/>
            <a:chExt cx="758160" cy="258120"/>
          </a:xfrm>
        </p:grpSpPr>
        <p:sp>
          <p:nvSpPr>
            <p:cNvPr id="495" name="Freeform 78"/>
            <p:cNvSpPr/>
            <p:nvPr/>
          </p:nvSpPr>
          <p:spPr>
            <a:xfrm>
              <a:off x="3129840" y="4727520"/>
              <a:ext cx="740880" cy="222840"/>
            </a:xfrm>
            <a:custGeom>
              <a:avLst/>
              <a:gdLst/>
              <a:ahLst/>
              <a:rect l="0" t="0" r="r" b="b"/>
              <a:pathLst>
                <a:path w="2058" h="619">
                  <a:moveTo>
                    <a:pt x="1028" y="618"/>
                  </a:moveTo>
                  <a:lnTo>
                    <a:pt x="0" y="618"/>
                  </a:lnTo>
                  <a:lnTo>
                    <a:pt x="0" y="0"/>
                  </a:lnTo>
                  <a:lnTo>
                    <a:pt x="2057" y="0"/>
                  </a:lnTo>
                  <a:lnTo>
                    <a:pt x="2057" y="618"/>
                  </a:lnTo>
                  <a:lnTo>
                    <a:pt x="1028" y="618"/>
                  </a:lnTo>
                </a:path>
              </a:pathLst>
            </a:custGeom>
            <a:solidFill>
              <a:srgbClr val="ffffff"/>
            </a:solidFill>
            <a:ln w="15840">
              <a:noFill/>
            </a:ln>
          </p:spPr>
        </p:sp>
        <p:sp>
          <p:nvSpPr>
            <p:cNvPr id="496" name="Freeform 79"/>
            <p:cNvSpPr/>
            <p:nvPr/>
          </p:nvSpPr>
          <p:spPr>
            <a:xfrm>
              <a:off x="3132360" y="4709880"/>
              <a:ext cx="217440" cy="258480"/>
            </a:xfrm>
            <a:custGeom>
              <a:avLst/>
              <a:gdLst/>
              <a:ahLst/>
              <a:rect l="0" t="0" r="r" b="b"/>
              <a:pathLst>
                <a:path w="604" h="718">
                  <a:moveTo>
                    <a:pt x="0" y="359"/>
                  </a:moveTo>
                  <a:cubicBezTo>
                    <a:pt x="0" y="562"/>
                    <a:pt x="159" y="717"/>
                    <a:pt x="343" y="717"/>
                  </a:cubicBezTo>
                  <a:cubicBezTo>
                    <a:pt x="504" y="717"/>
                    <a:pt x="603" y="580"/>
                    <a:pt x="603" y="466"/>
                  </a:cubicBezTo>
                  <a:cubicBezTo>
                    <a:pt x="603" y="457"/>
                    <a:pt x="603" y="450"/>
                    <a:pt x="589" y="450"/>
                  </a:cubicBezTo>
                  <a:cubicBezTo>
                    <a:pt x="578" y="450"/>
                    <a:pt x="578" y="455"/>
                    <a:pt x="578" y="466"/>
                  </a:cubicBezTo>
                  <a:cubicBezTo>
                    <a:pt x="569" y="607"/>
                    <a:pt x="464" y="688"/>
                    <a:pt x="356" y="688"/>
                  </a:cubicBezTo>
                  <a:cubicBezTo>
                    <a:pt x="296" y="688"/>
                    <a:pt x="101" y="654"/>
                    <a:pt x="101" y="359"/>
                  </a:cubicBezTo>
                  <a:cubicBezTo>
                    <a:pt x="101" y="65"/>
                    <a:pt x="293" y="31"/>
                    <a:pt x="354" y="31"/>
                  </a:cubicBezTo>
                  <a:cubicBezTo>
                    <a:pt x="462" y="31"/>
                    <a:pt x="551" y="121"/>
                    <a:pt x="569" y="264"/>
                  </a:cubicBezTo>
                  <a:cubicBezTo>
                    <a:pt x="571" y="278"/>
                    <a:pt x="571" y="282"/>
                    <a:pt x="585" y="282"/>
                  </a:cubicBezTo>
                  <a:cubicBezTo>
                    <a:pt x="603" y="282"/>
                    <a:pt x="603" y="278"/>
                    <a:pt x="603" y="258"/>
                  </a:cubicBezTo>
                  <a:lnTo>
                    <a:pt x="603" y="25"/>
                  </a:lnTo>
                  <a:cubicBezTo>
                    <a:pt x="603" y="7"/>
                    <a:pt x="603" y="0"/>
                    <a:pt x="591" y="0"/>
                  </a:cubicBezTo>
                  <a:cubicBezTo>
                    <a:pt x="587" y="0"/>
                    <a:pt x="583" y="0"/>
                    <a:pt x="576" y="11"/>
                  </a:cubicBezTo>
                  <a:lnTo>
                    <a:pt x="527" y="85"/>
                  </a:lnTo>
                  <a:cubicBezTo>
                    <a:pt x="488" y="49"/>
                    <a:pt x="439" y="0"/>
                    <a:pt x="343" y="0"/>
                  </a:cubicBezTo>
                  <a:cubicBezTo>
                    <a:pt x="159" y="0"/>
                    <a:pt x="0" y="157"/>
                    <a:pt x="0" y="359"/>
                  </a:cubicBezTo>
                </a:path>
              </a:pathLst>
            </a:custGeom>
            <a:solidFill>
              <a:srgbClr val="000000"/>
            </a:solidFill>
            <a:ln w="15840">
              <a:noFill/>
            </a:ln>
          </p:spPr>
        </p:sp>
        <p:sp>
          <p:nvSpPr>
            <p:cNvPr id="497" name="Freeform 80"/>
            <p:cNvSpPr/>
            <p:nvPr/>
          </p:nvSpPr>
          <p:spPr>
            <a:xfrm>
              <a:off x="3380040" y="4717800"/>
              <a:ext cx="243000" cy="243000"/>
            </a:xfrm>
            <a:custGeom>
              <a:avLst/>
              <a:gdLst/>
              <a:ahLst/>
              <a:rect l="0" t="0" r="r" b="b"/>
              <a:pathLst>
                <a:path w="675" h="675">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4"/>
                  </a:lnTo>
                  <a:cubicBezTo>
                    <a:pt x="34" y="674"/>
                    <a:pt x="83" y="672"/>
                    <a:pt x="117" y="672"/>
                  </a:cubicBezTo>
                  <a:cubicBezTo>
                    <a:pt x="148" y="672"/>
                    <a:pt x="197" y="674"/>
                    <a:pt x="231" y="674"/>
                  </a:cubicBezTo>
                  <a:lnTo>
                    <a:pt x="231" y="643"/>
                  </a:lnTo>
                  <a:cubicBezTo>
                    <a:pt x="130" y="643"/>
                    <a:pt x="130" y="598"/>
                    <a:pt x="130" y="571"/>
                  </a:cubicBezTo>
                  <a:lnTo>
                    <a:pt x="130" y="58"/>
                  </a:lnTo>
                  <a:cubicBezTo>
                    <a:pt x="134" y="63"/>
                    <a:pt x="134" y="63"/>
                    <a:pt x="139" y="69"/>
                  </a:cubicBezTo>
                  <a:lnTo>
                    <a:pt x="542" y="661"/>
                  </a:lnTo>
                  <a:cubicBezTo>
                    <a:pt x="551" y="674"/>
                    <a:pt x="551" y="674"/>
                    <a:pt x="558" y="674"/>
                  </a:cubicBezTo>
                  <a:cubicBezTo>
                    <a:pt x="574" y="674"/>
                    <a:pt x="574" y="668"/>
                    <a:pt x="574" y="650"/>
                  </a:cubicBezTo>
                  <a:lnTo>
                    <a:pt x="574" y="103"/>
                  </a:lnTo>
                  <a:cubicBezTo>
                    <a:pt x="574" y="76"/>
                    <a:pt x="574" y="31"/>
                    <a:pt x="674" y="31"/>
                  </a:cubicBezTo>
                  <a:lnTo>
                    <a:pt x="674" y="0"/>
                  </a:lnTo>
                  <a:cubicBezTo>
                    <a:pt x="641" y="0"/>
                    <a:pt x="591" y="2"/>
                    <a:pt x="558" y="2"/>
                  </a:cubicBezTo>
                  <a:cubicBezTo>
                    <a:pt x="527" y="2"/>
                    <a:pt x="477" y="0"/>
                    <a:pt x="444" y="0"/>
                  </a:cubicBezTo>
                  <a:lnTo>
                    <a:pt x="444" y="31"/>
                  </a:lnTo>
                  <a:cubicBezTo>
                    <a:pt x="544" y="31"/>
                    <a:pt x="544" y="76"/>
                    <a:pt x="544" y="103"/>
                  </a:cubicBezTo>
                  <a:lnTo>
                    <a:pt x="544" y="527"/>
                  </a:lnTo>
                  <a:lnTo>
                    <a:pt x="197" y="13"/>
                  </a:lnTo>
                </a:path>
              </a:pathLst>
            </a:custGeom>
            <a:solidFill>
              <a:srgbClr val="000000"/>
            </a:solidFill>
            <a:ln w="15840">
              <a:noFill/>
            </a:ln>
          </p:spPr>
        </p:sp>
        <p:sp>
          <p:nvSpPr>
            <p:cNvPr id="498" name="Freeform 81"/>
            <p:cNvSpPr/>
            <p:nvPr/>
          </p:nvSpPr>
          <p:spPr>
            <a:xfrm>
              <a:off x="3645360" y="4717800"/>
              <a:ext cx="243000" cy="243000"/>
            </a:xfrm>
            <a:custGeom>
              <a:avLst/>
              <a:gdLst/>
              <a:ahLst/>
              <a:rect l="0" t="0" r="r" b="b"/>
              <a:pathLst>
                <a:path w="675" h="675">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4"/>
                  </a:lnTo>
                  <a:cubicBezTo>
                    <a:pt x="34" y="674"/>
                    <a:pt x="83" y="672"/>
                    <a:pt x="117" y="672"/>
                  </a:cubicBezTo>
                  <a:cubicBezTo>
                    <a:pt x="148" y="672"/>
                    <a:pt x="197" y="674"/>
                    <a:pt x="231" y="674"/>
                  </a:cubicBezTo>
                  <a:lnTo>
                    <a:pt x="231" y="643"/>
                  </a:lnTo>
                  <a:cubicBezTo>
                    <a:pt x="130" y="643"/>
                    <a:pt x="130" y="598"/>
                    <a:pt x="130" y="571"/>
                  </a:cubicBezTo>
                  <a:lnTo>
                    <a:pt x="130" y="58"/>
                  </a:lnTo>
                  <a:cubicBezTo>
                    <a:pt x="134" y="63"/>
                    <a:pt x="134" y="63"/>
                    <a:pt x="139" y="69"/>
                  </a:cubicBezTo>
                  <a:lnTo>
                    <a:pt x="542" y="661"/>
                  </a:lnTo>
                  <a:cubicBezTo>
                    <a:pt x="551" y="674"/>
                    <a:pt x="551" y="674"/>
                    <a:pt x="558" y="674"/>
                  </a:cubicBezTo>
                  <a:cubicBezTo>
                    <a:pt x="574" y="674"/>
                    <a:pt x="574" y="668"/>
                    <a:pt x="574" y="650"/>
                  </a:cubicBezTo>
                  <a:lnTo>
                    <a:pt x="574" y="103"/>
                  </a:lnTo>
                  <a:cubicBezTo>
                    <a:pt x="574" y="76"/>
                    <a:pt x="574" y="31"/>
                    <a:pt x="674" y="31"/>
                  </a:cubicBezTo>
                  <a:lnTo>
                    <a:pt x="674" y="0"/>
                  </a:lnTo>
                  <a:cubicBezTo>
                    <a:pt x="641" y="0"/>
                    <a:pt x="591" y="2"/>
                    <a:pt x="558" y="2"/>
                  </a:cubicBezTo>
                  <a:cubicBezTo>
                    <a:pt x="526" y="2"/>
                    <a:pt x="477" y="0"/>
                    <a:pt x="444" y="0"/>
                  </a:cubicBezTo>
                  <a:lnTo>
                    <a:pt x="444" y="31"/>
                  </a:lnTo>
                  <a:cubicBezTo>
                    <a:pt x="544" y="31"/>
                    <a:pt x="544" y="76"/>
                    <a:pt x="544" y="103"/>
                  </a:cubicBezTo>
                  <a:lnTo>
                    <a:pt x="544" y="527"/>
                  </a:lnTo>
                  <a:lnTo>
                    <a:pt x="197" y="13"/>
                  </a:lnTo>
                </a:path>
              </a:pathLst>
            </a:custGeom>
            <a:solidFill>
              <a:srgbClr val="000000"/>
            </a:solidFill>
            <a:ln w="15840">
              <a:noFill/>
            </a:ln>
          </p:spPr>
        </p:sp>
      </p:grpSp>
      <p:sp>
        <p:nvSpPr>
          <p:cNvPr id="499" name="TextShape 8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1</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extShape 1"/>
          <p:cNvSpPr txBox="1"/>
          <p:nvPr/>
        </p:nvSpPr>
        <p:spPr>
          <a:xfrm>
            <a:off x="1259640" y="216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a:t>
            </a:r>
            <a:r>
              <a:rPr b="0" lang="en-US" sz="4400" spc="-1" strike="noStrike">
                <a:solidFill>
                  <a:srgbClr val="000000"/>
                </a:solidFill>
                <a:latin typeface="Arial"/>
              </a:rPr>
              <a:t>h</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o</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C</a:t>
            </a:r>
            <a:r>
              <a:rPr b="0" lang="en-US" sz="4400" spc="-1" strike="noStrike">
                <a:solidFill>
                  <a:srgbClr val="000000"/>
                </a:solidFill>
                <a:latin typeface="Arial"/>
              </a:rPr>
              <a:t>N</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501" name="Line 2"/>
          <p:cNvSpPr/>
          <p:nvPr/>
        </p:nvSpPr>
        <p:spPr>
          <a:xfrm>
            <a:off x="2034720" y="2229840"/>
            <a:ext cx="0" cy="1081800"/>
          </a:xfrm>
          <a:prstGeom prst="line">
            <a:avLst/>
          </a:prstGeom>
          <a:ln w="12600">
            <a:solidFill>
              <a:srgbClr val="000000"/>
            </a:solidFill>
            <a:round/>
          </a:ln>
        </p:spPr>
        <p:style>
          <a:lnRef idx="0"/>
          <a:fillRef idx="0"/>
          <a:effectRef idx="0"/>
          <a:fontRef idx="minor"/>
        </p:style>
      </p:sp>
      <p:sp>
        <p:nvSpPr>
          <p:cNvPr id="502" name="Line 3"/>
          <p:cNvSpPr/>
          <p:nvPr/>
        </p:nvSpPr>
        <p:spPr>
          <a:xfrm flipV="1">
            <a:off x="2034720" y="2918520"/>
            <a:ext cx="1300680" cy="393480"/>
          </a:xfrm>
          <a:prstGeom prst="line">
            <a:avLst/>
          </a:prstGeom>
          <a:ln w="12600">
            <a:solidFill>
              <a:srgbClr val="000000"/>
            </a:solidFill>
            <a:round/>
          </a:ln>
        </p:spPr>
        <p:style>
          <a:lnRef idx="0"/>
          <a:fillRef idx="0"/>
          <a:effectRef idx="0"/>
          <a:fontRef idx="minor"/>
        </p:style>
      </p:sp>
      <p:sp>
        <p:nvSpPr>
          <p:cNvPr id="503" name="Line 4"/>
          <p:cNvSpPr/>
          <p:nvPr/>
        </p:nvSpPr>
        <p:spPr>
          <a:xfrm flipV="1">
            <a:off x="3335400" y="2623320"/>
            <a:ext cx="0" cy="295200"/>
          </a:xfrm>
          <a:prstGeom prst="line">
            <a:avLst/>
          </a:prstGeom>
          <a:ln w="12600">
            <a:solidFill>
              <a:srgbClr val="000000"/>
            </a:solidFill>
            <a:round/>
          </a:ln>
        </p:spPr>
        <p:style>
          <a:lnRef idx="0"/>
          <a:fillRef idx="0"/>
          <a:effectRef idx="0"/>
          <a:fontRef idx="minor"/>
        </p:style>
      </p:sp>
      <p:sp>
        <p:nvSpPr>
          <p:cNvPr id="504" name="Line 5"/>
          <p:cNvSpPr/>
          <p:nvPr/>
        </p:nvSpPr>
        <p:spPr>
          <a:xfrm flipV="1">
            <a:off x="5154480" y="2229840"/>
            <a:ext cx="0" cy="1081800"/>
          </a:xfrm>
          <a:prstGeom prst="line">
            <a:avLst/>
          </a:prstGeom>
          <a:ln w="12600">
            <a:solidFill>
              <a:srgbClr val="000000"/>
            </a:solidFill>
            <a:round/>
          </a:ln>
        </p:spPr>
        <p:style>
          <a:lnRef idx="0"/>
          <a:fillRef idx="0"/>
          <a:effectRef idx="0"/>
          <a:fontRef idx="minor"/>
        </p:style>
      </p:sp>
      <p:sp>
        <p:nvSpPr>
          <p:cNvPr id="505" name="Line 6"/>
          <p:cNvSpPr/>
          <p:nvPr/>
        </p:nvSpPr>
        <p:spPr>
          <a:xfrm flipH="1" flipV="1">
            <a:off x="3854160" y="2918520"/>
            <a:ext cx="1300320" cy="393480"/>
          </a:xfrm>
          <a:prstGeom prst="line">
            <a:avLst/>
          </a:prstGeom>
          <a:ln w="12600">
            <a:solidFill>
              <a:srgbClr val="000000"/>
            </a:solidFill>
            <a:round/>
          </a:ln>
        </p:spPr>
        <p:style>
          <a:lnRef idx="0"/>
          <a:fillRef idx="0"/>
          <a:effectRef idx="0"/>
          <a:fontRef idx="minor"/>
        </p:style>
      </p:sp>
      <p:sp>
        <p:nvSpPr>
          <p:cNvPr id="506" name="Line 7"/>
          <p:cNvSpPr/>
          <p:nvPr/>
        </p:nvSpPr>
        <p:spPr>
          <a:xfrm flipH="1">
            <a:off x="3854160" y="2229840"/>
            <a:ext cx="1300320" cy="393840"/>
          </a:xfrm>
          <a:prstGeom prst="line">
            <a:avLst/>
          </a:prstGeom>
          <a:ln w="12600">
            <a:solidFill>
              <a:srgbClr val="000000"/>
            </a:solidFill>
            <a:round/>
          </a:ln>
        </p:spPr>
        <p:style>
          <a:lnRef idx="0"/>
          <a:fillRef idx="0"/>
          <a:effectRef idx="0"/>
          <a:fontRef idx="minor"/>
        </p:style>
      </p:sp>
      <p:sp>
        <p:nvSpPr>
          <p:cNvPr id="507" name="Line 8"/>
          <p:cNvSpPr/>
          <p:nvPr/>
        </p:nvSpPr>
        <p:spPr>
          <a:xfrm>
            <a:off x="3854160" y="2623680"/>
            <a:ext cx="0" cy="295200"/>
          </a:xfrm>
          <a:prstGeom prst="line">
            <a:avLst/>
          </a:prstGeom>
          <a:ln w="12600">
            <a:solidFill>
              <a:srgbClr val="000000"/>
            </a:solidFill>
            <a:round/>
          </a:ln>
        </p:spPr>
        <p:style>
          <a:lnRef idx="0"/>
          <a:fillRef idx="0"/>
          <a:effectRef idx="0"/>
          <a:fontRef idx="minor"/>
        </p:style>
      </p:sp>
      <p:sp>
        <p:nvSpPr>
          <p:cNvPr id="508" name="CustomShape 9"/>
          <p:cNvSpPr/>
          <p:nvPr/>
        </p:nvSpPr>
        <p:spPr>
          <a:xfrm>
            <a:off x="3465360" y="2622960"/>
            <a:ext cx="260280" cy="295560"/>
          </a:xfrm>
          <a:prstGeom prst="rect">
            <a:avLst/>
          </a:prstGeom>
          <a:solidFill>
            <a:srgbClr val="ffffff"/>
          </a:solidFill>
          <a:ln w="12600">
            <a:solidFill>
              <a:srgbClr val="000000"/>
            </a:solidFill>
            <a:round/>
          </a:ln>
        </p:spPr>
        <p:style>
          <a:lnRef idx="0"/>
          <a:fillRef idx="0"/>
          <a:effectRef idx="0"/>
          <a:fontRef idx="minor"/>
        </p:style>
      </p:sp>
      <p:grpSp>
        <p:nvGrpSpPr>
          <p:cNvPr id="509" name="Group 10"/>
          <p:cNvGrpSpPr/>
          <p:nvPr/>
        </p:nvGrpSpPr>
        <p:grpSpPr>
          <a:xfrm>
            <a:off x="1327320" y="2668680"/>
            <a:ext cx="132120" cy="244080"/>
            <a:chOff x="1327320" y="2668680"/>
            <a:chExt cx="132120" cy="244080"/>
          </a:xfrm>
        </p:grpSpPr>
        <p:sp>
          <p:nvSpPr>
            <p:cNvPr id="510" name="Freeform 11"/>
            <p:cNvSpPr/>
            <p:nvPr/>
          </p:nvSpPr>
          <p:spPr>
            <a:xfrm>
              <a:off x="1333800" y="2686320"/>
              <a:ext cx="108360" cy="209160"/>
            </a:xfrm>
            <a:custGeom>
              <a:avLst/>
              <a:gdLst/>
              <a:ahLst/>
              <a:rect l="0" t="0" r="r" b="b"/>
              <a:pathLst>
                <a:path w="301" h="581">
                  <a:moveTo>
                    <a:pt x="150" y="580"/>
                  </a:moveTo>
                  <a:lnTo>
                    <a:pt x="0" y="580"/>
                  </a:lnTo>
                  <a:lnTo>
                    <a:pt x="0" y="0"/>
                  </a:lnTo>
                  <a:lnTo>
                    <a:pt x="300" y="0"/>
                  </a:lnTo>
                  <a:lnTo>
                    <a:pt x="300" y="580"/>
                  </a:lnTo>
                  <a:lnTo>
                    <a:pt x="150" y="580"/>
                  </a:lnTo>
                </a:path>
              </a:pathLst>
            </a:custGeom>
            <a:solidFill>
              <a:srgbClr val="ffffff"/>
            </a:solidFill>
            <a:ln w="15840">
              <a:noFill/>
            </a:ln>
          </p:spPr>
        </p:sp>
        <p:sp>
          <p:nvSpPr>
            <p:cNvPr id="511" name="Freeform 12"/>
            <p:cNvSpPr/>
            <p:nvPr/>
          </p:nvSpPr>
          <p:spPr>
            <a:xfrm>
              <a:off x="1327320" y="2668680"/>
              <a:ext cx="132480" cy="244440"/>
            </a:xfrm>
            <a:custGeom>
              <a:avLst/>
              <a:gdLst/>
              <a:ahLst/>
              <a:rect l="0" t="0" r="r" b="b"/>
              <a:pathLst>
                <a:path w="368" h="679">
                  <a:moveTo>
                    <a:pt x="253" y="47"/>
                  </a:moveTo>
                  <a:lnTo>
                    <a:pt x="367" y="47"/>
                  </a:lnTo>
                  <a:lnTo>
                    <a:pt x="367" y="0"/>
                  </a:lnTo>
                  <a:cubicBezTo>
                    <a:pt x="324" y="2"/>
                    <a:pt x="228" y="2"/>
                    <a:pt x="184" y="2"/>
                  </a:cubicBezTo>
                  <a:cubicBezTo>
                    <a:pt x="137" y="2"/>
                    <a:pt x="40" y="2"/>
                    <a:pt x="0" y="0"/>
                  </a:cubicBezTo>
                  <a:lnTo>
                    <a:pt x="0" y="47"/>
                  </a:lnTo>
                  <a:lnTo>
                    <a:pt x="112" y="47"/>
                  </a:lnTo>
                  <a:lnTo>
                    <a:pt x="112" y="633"/>
                  </a:lnTo>
                  <a:lnTo>
                    <a:pt x="0" y="633"/>
                  </a:lnTo>
                  <a:lnTo>
                    <a:pt x="0" y="678"/>
                  </a:lnTo>
                  <a:cubicBezTo>
                    <a:pt x="40" y="676"/>
                    <a:pt x="137" y="676"/>
                    <a:pt x="184" y="676"/>
                  </a:cubicBezTo>
                  <a:cubicBezTo>
                    <a:pt x="228" y="676"/>
                    <a:pt x="324" y="676"/>
                    <a:pt x="367" y="678"/>
                  </a:cubicBezTo>
                  <a:lnTo>
                    <a:pt x="367" y="633"/>
                  </a:lnTo>
                  <a:lnTo>
                    <a:pt x="253" y="633"/>
                  </a:lnTo>
                  <a:lnTo>
                    <a:pt x="253" y="47"/>
                  </a:lnTo>
                </a:path>
              </a:pathLst>
            </a:custGeom>
            <a:solidFill>
              <a:srgbClr val="000000"/>
            </a:solidFill>
            <a:ln w="15840">
              <a:noFill/>
            </a:ln>
          </p:spPr>
        </p:sp>
      </p:grpSp>
      <p:sp>
        <p:nvSpPr>
          <p:cNvPr id="512" name="Line 13"/>
          <p:cNvSpPr/>
          <p:nvPr/>
        </p:nvSpPr>
        <p:spPr>
          <a:xfrm>
            <a:off x="1672200" y="2776320"/>
            <a:ext cx="290160" cy="0"/>
          </a:xfrm>
          <a:prstGeom prst="line">
            <a:avLst/>
          </a:prstGeom>
          <a:ln>
            <a:solidFill>
              <a:srgbClr val="ed1c24"/>
            </a:solidFill>
            <a:tailEnd len="med" type="triangle" w="med"/>
          </a:ln>
        </p:spPr>
        <p:style>
          <a:lnRef idx="0"/>
          <a:fillRef idx="0"/>
          <a:effectRef idx="0"/>
          <a:fontRef idx="minor"/>
        </p:style>
      </p:sp>
      <p:sp>
        <p:nvSpPr>
          <p:cNvPr id="513" name="Line 14"/>
          <p:cNvSpPr/>
          <p:nvPr/>
        </p:nvSpPr>
        <p:spPr>
          <a:xfrm>
            <a:off x="5226840" y="2754360"/>
            <a:ext cx="290160" cy="0"/>
          </a:xfrm>
          <a:prstGeom prst="line">
            <a:avLst/>
          </a:prstGeom>
          <a:ln>
            <a:solidFill>
              <a:srgbClr val="ed1c24"/>
            </a:solidFill>
            <a:tailEnd len="med" type="triangle" w="med"/>
          </a:ln>
        </p:spPr>
        <p:style>
          <a:lnRef idx="0"/>
          <a:fillRef idx="0"/>
          <a:effectRef idx="0"/>
          <a:fontRef idx="minor"/>
        </p:style>
      </p:sp>
      <p:grpSp>
        <p:nvGrpSpPr>
          <p:cNvPr id="514" name="Group 15"/>
          <p:cNvGrpSpPr/>
          <p:nvPr/>
        </p:nvGrpSpPr>
        <p:grpSpPr>
          <a:xfrm>
            <a:off x="5704560" y="2596680"/>
            <a:ext cx="284400" cy="332640"/>
            <a:chOff x="5704560" y="2596680"/>
            <a:chExt cx="284400" cy="332640"/>
          </a:xfrm>
        </p:grpSpPr>
        <p:sp>
          <p:nvSpPr>
            <p:cNvPr id="515" name="Freeform 16"/>
            <p:cNvSpPr/>
            <p:nvPr/>
          </p:nvSpPr>
          <p:spPr>
            <a:xfrm>
              <a:off x="5710320" y="2614320"/>
              <a:ext cx="261360" cy="297720"/>
            </a:xfrm>
            <a:custGeom>
              <a:avLst/>
              <a:gdLst/>
              <a:ahLst/>
              <a:rect l="0" t="0" r="r" b="b"/>
              <a:pathLst>
                <a:path w="726" h="827">
                  <a:moveTo>
                    <a:pt x="362" y="826"/>
                  </a:moveTo>
                  <a:lnTo>
                    <a:pt x="0" y="826"/>
                  </a:lnTo>
                  <a:lnTo>
                    <a:pt x="0" y="0"/>
                  </a:lnTo>
                  <a:lnTo>
                    <a:pt x="725" y="0"/>
                  </a:lnTo>
                  <a:lnTo>
                    <a:pt x="725" y="826"/>
                  </a:lnTo>
                  <a:lnTo>
                    <a:pt x="362" y="826"/>
                  </a:lnTo>
                </a:path>
              </a:pathLst>
            </a:custGeom>
            <a:solidFill>
              <a:srgbClr val="ffffff"/>
            </a:solidFill>
            <a:ln w="15840">
              <a:noFill/>
            </a:ln>
          </p:spPr>
        </p:sp>
        <p:sp>
          <p:nvSpPr>
            <p:cNvPr id="516" name="Freeform 17"/>
            <p:cNvSpPr/>
            <p:nvPr/>
          </p:nvSpPr>
          <p:spPr>
            <a:xfrm>
              <a:off x="5790600" y="2596680"/>
              <a:ext cx="112680" cy="59400"/>
            </a:xfrm>
            <a:custGeom>
              <a:avLst/>
              <a:gdLst/>
              <a:ahLst/>
              <a:rect l="0" t="0" r="r" b="b"/>
              <a:pathLst>
                <a:path w="313" h="165">
                  <a:moveTo>
                    <a:pt x="155" y="0"/>
                  </a:moveTo>
                  <a:lnTo>
                    <a:pt x="0" y="126"/>
                  </a:lnTo>
                  <a:lnTo>
                    <a:pt x="27" y="164"/>
                  </a:lnTo>
                  <a:lnTo>
                    <a:pt x="155" y="83"/>
                  </a:lnTo>
                  <a:lnTo>
                    <a:pt x="285" y="164"/>
                  </a:lnTo>
                  <a:lnTo>
                    <a:pt x="312" y="128"/>
                  </a:lnTo>
                  <a:lnTo>
                    <a:pt x="155" y="0"/>
                  </a:lnTo>
                </a:path>
              </a:pathLst>
            </a:custGeom>
            <a:solidFill>
              <a:srgbClr val="000000"/>
            </a:solidFill>
            <a:ln w="15840">
              <a:noFill/>
            </a:ln>
          </p:spPr>
        </p:sp>
        <p:sp>
          <p:nvSpPr>
            <p:cNvPr id="517" name="Freeform 18"/>
            <p:cNvSpPr/>
            <p:nvPr/>
          </p:nvSpPr>
          <p:spPr>
            <a:xfrm>
              <a:off x="5704560" y="2685600"/>
              <a:ext cx="284760" cy="244080"/>
            </a:xfrm>
            <a:custGeom>
              <a:avLst/>
              <a:gdLst/>
              <a:ahLst/>
              <a:rect l="0" t="0" r="r" b="b"/>
              <a:pathLst>
                <a:path w="791" h="678">
                  <a:moveTo>
                    <a:pt x="443" y="285"/>
                  </a:moveTo>
                  <a:lnTo>
                    <a:pt x="609" y="67"/>
                  </a:lnTo>
                  <a:cubicBezTo>
                    <a:pt x="620" y="54"/>
                    <a:pt x="622" y="51"/>
                    <a:pt x="656" y="49"/>
                  </a:cubicBezTo>
                  <a:cubicBezTo>
                    <a:pt x="680" y="47"/>
                    <a:pt x="685" y="47"/>
                    <a:pt x="714" y="47"/>
                  </a:cubicBezTo>
                  <a:lnTo>
                    <a:pt x="741" y="47"/>
                  </a:lnTo>
                  <a:lnTo>
                    <a:pt x="741" y="0"/>
                  </a:lnTo>
                  <a:cubicBezTo>
                    <a:pt x="700" y="2"/>
                    <a:pt x="651" y="2"/>
                    <a:pt x="609" y="2"/>
                  </a:cubicBezTo>
                  <a:cubicBezTo>
                    <a:pt x="571" y="2"/>
                    <a:pt x="495" y="2"/>
                    <a:pt x="459" y="0"/>
                  </a:cubicBezTo>
                  <a:lnTo>
                    <a:pt x="459" y="47"/>
                  </a:lnTo>
                  <a:cubicBezTo>
                    <a:pt x="477" y="47"/>
                    <a:pt x="515" y="47"/>
                    <a:pt x="551" y="58"/>
                  </a:cubicBezTo>
                  <a:cubicBezTo>
                    <a:pt x="548" y="58"/>
                    <a:pt x="544" y="65"/>
                    <a:pt x="542" y="67"/>
                  </a:cubicBezTo>
                  <a:lnTo>
                    <a:pt x="412" y="242"/>
                  </a:lnTo>
                  <a:lnTo>
                    <a:pt x="271" y="47"/>
                  </a:lnTo>
                  <a:lnTo>
                    <a:pt x="354" y="47"/>
                  </a:lnTo>
                  <a:lnTo>
                    <a:pt x="354" y="0"/>
                  </a:lnTo>
                  <a:cubicBezTo>
                    <a:pt x="313" y="2"/>
                    <a:pt x="219" y="2"/>
                    <a:pt x="175" y="2"/>
                  </a:cubicBezTo>
                  <a:cubicBezTo>
                    <a:pt x="134" y="2"/>
                    <a:pt x="49" y="2"/>
                    <a:pt x="16" y="0"/>
                  </a:cubicBezTo>
                  <a:lnTo>
                    <a:pt x="16" y="47"/>
                  </a:lnTo>
                  <a:lnTo>
                    <a:pt x="112" y="47"/>
                  </a:lnTo>
                  <a:lnTo>
                    <a:pt x="331" y="350"/>
                  </a:lnTo>
                  <a:lnTo>
                    <a:pt x="132" y="612"/>
                  </a:lnTo>
                  <a:cubicBezTo>
                    <a:pt x="123" y="623"/>
                    <a:pt x="121" y="625"/>
                    <a:pt x="90" y="628"/>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2" y="619"/>
                    <a:pt x="197" y="612"/>
                    <a:pt x="199" y="610"/>
                  </a:cubicBezTo>
                  <a:lnTo>
                    <a:pt x="363" y="392"/>
                  </a:lnTo>
                  <a:lnTo>
                    <a:pt x="533" y="632"/>
                  </a:lnTo>
                  <a:lnTo>
                    <a:pt x="452" y="632"/>
                  </a:lnTo>
                  <a:lnTo>
                    <a:pt x="452" y="677"/>
                  </a:lnTo>
                  <a:cubicBezTo>
                    <a:pt x="492" y="675"/>
                    <a:pt x="586" y="675"/>
                    <a:pt x="631" y="675"/>
                  </a:cubicBezTo>
                  <a:cubicBezTo>
                    <a:pt x="669" y="675"/>
                    <a:pt x="754" y="675"/>
                    <a:pt x="790" y="677"/>
                  </a:cubicBezTo>
                  <a:lnTo>
                    <a:pt x="790" y="632"/>
                  </a:lnTo>
                  <a:lnTo>
                    <a:pt x="694" y="632"/>
                  </a:lnTo>
                  <a:lnTo>
                    <a:pt x="443" y="285"/>
                  </a:lnTo>
                </a:path>
              </a:pathLst>
            </a:custGeom>
            <a:solidFill>
              <a:srgbClr val="000000"/>
            </a:solidFill>
            <a:ln w="15840">
              <a:noFill/>
            </a:ln>
          </p:spPr>
        </p:sp>
      </p:grpSp>
      <p:sp>
        <p:nvSpPr>
          <p:cNvPr id="518" name="Line 19"/>
          <p:cNvSpPr/>
          <p:nvPr/>
        </p:nvSpPr>
        <p:spPr>
          <a:xfrm>
            <a:off x="6134400" y="2740680"/>
            <a:ext cx="289800" cy="0"/>
          </a:xfrm>
          <a:prstGeom prst="line">
            <a:avLst/>
          </a:prstGeom>
          <a:ln>
            <a:solidFill>
              <a:srgbClr val="ed1c24"/>
            </a:solidFill>
            <a:tailEnd len="med" type="triangle" w="med"/>
          </a:ln>
        </p:spPr>
        <p:style>
          <a:lnRef idx="0"/>
          <a:fillRef idx="0"/>
          <a:effectRef idx="0"/>
          <a:fontRef idx="minor"/>
        </p:style>
      </p:sp>
      <p:sp>
        <p:nvSpPr>
          <p:cNvPr id="519" name="Line 20"/>
          <p:cNvSpPr/>
          <p:nvPr/>
        </p:nvSpPr>
        <p:spPr>
          <a:xfrm>
            <a:off x="7493040" y="2740680"/>
            <a:ext cx="290160" cy="0"/>
          </a:xfrm>
          <a:prstGeom prst="line">
            <a:avLst/>
          </a:prstGeom>
          <a:ln>
            <a:solidFill>
              <a:srgbClr val="ed1c24"/>
            </a:solidFill>
            <a:tailEnd len="med" type="triangle" w="med"/>
          </a:ln>
        </p:spPr>
        <p:style>
          <a:lnRef idx="0"/>
          <a:fillRef idx="0"/>
          <a:effectRef idx="0"/>
          <a:fontRef idx="minor"/>
        </p:style>
      </p:sp>
      <p:grpSp>
        <p:nvGrpSpPr>
          <p:cNvPr id="520" name="Group 21"/>
          <p:cNvGrpSpPr/>
          <p:nvPr/>
        </p:nvGrpSpPr>
        <p:grpSpPr>
          <a:xfrm>
            <a:off x="7845120" y="2637360"/>
            <a:ext cx="198720" cy="317520"/>
            <a:chOff x="7845120" y="2637360"/>
            <a:chExt cx="198720" cy="317520"/>
          </a:xfrm>
        </p:grpSpPr>
        <p:sp>
          <p:nvSpPr>
            <p:cNvPr id="521" name="Freeform 22"/>
            <p:cNvSpPr/>
            <p:nvPr/>
          </p:nvSpPr>
          <p:spPr>
            <a:xfrm>
              <a:off x="7854840" y="2655000"/>
              <a:ext cx="171720" cy="282600"/>
            </a:xfrm>
            <a:custGeom>
              <a:avLst/>
              <a:gdLst/>
              <a:ahLst/>
              <a:rect l="0" t="0" r="r" b="b"/>
              <a:pathLst>
                <a:path w="477" h="785">
                  <a:moveTo>
                    <a:pt x="238" y="784"/>
                  </a:moveTo>
                  <a:lnTo>
                    <a:pt x="0" y="784"/>
                  </a:lnTo>
                  <a:lnTo>
                    <a:pt x="0" y="0"/>
                  </a:lnTo>
                  <a:lnTo>
                    <a:pt x="476" y="0"/>
                  </a:lnTo>
                  <a:lnTo>
                    <a:pt x="476" y="784"/>
                  </a:lnTo>
                  <a:lnTo>
                    <a:pt x="238" y="784"/>
                  </a:lnTo>
                </a:path>
              </a:pathLst>
            </a:custGeom>
            <a:solidFill>
              <a:srgbClr val="ffffff"/>
            </a:solidFill>
            <a:ln w="15840">
              <a:noFill/>
            </a:ln>
          </p:spPr>
        </p:sp>
        <p:sp>
          <p:nvSpPr>
            <p:cNvPr id="522" name="Freeform 23"/>
            <p:cNvSpPr/>
            <p:nvPr/>
          </p:nvSpPr>
          <p:spPr>
            <a:xfrm>
              <a:off x="7891920" y="2637360"/>
              <a:ext cx="112680" cy="59040"/>
            </a:xfrm>
            <a:custGeom>
              <a:avLst/>
              <a:gdLst/>
              <a:ahLst/>
              <a:rect l="0" t="0" r="r" b="b"/>
              <a:pathLst>
                <a:path w="313" h="164">
                  <a:moveTo>
                    <a:pt x="155" y="0"/>
                  </a:moveTo>
                  <a:lnTo>
                    <a:pt x="0" y="125"/>
                  </a:lnTo>
                  <a:lnTo>
                    <a:pt x="27" y="163"/>
                  </a:lnTo>
                  <a:lnTo>
                    <a:pt x="155" y="83"/>
                  </a:lnTo>
                  <a:lnTo>
                    <a:pt x="285" y="163"/>
                  </a:lnTo>
                  <a:lnTo>
                    <a:pt x="312" y="128"/>
                  </a:lnTo>
                  <a:lnTo>
                    <a:pt x="155" y="0"/>
                  </a:lnTo>
                </a:path>
              </a:pathLst>
            </a:custGeom>
            <a:solidFill>
              <a:srgbClr val="000000"/>
            </a:solidFill>
            <a:ln w="15840">
              <a:noFill/>
            </a:ln>
          </p:spPr>
        </p:sp>
        <p:sp>
          <p:nvSpPr>
            <p:cNvPr id="523" name="Freeform 24"/>
            <p:cNvSpPr/>
            <p:nvPr/>
          </p:nvSpPr>
          <p:spPr>
            <a:xfrm>
              <a:off x="7845120" y="2725920"/>
              <a:ext cx="199080" cy="229320"/>
            </a:xfrm>
            <a:custGeom>
              <a:avLst/>
              <a:gdLst/>
              <a:ahLst/>
              <a:rect l="0" t="0" r="r" b="b"/>
              <a:pathLst>
                <a:path w="553" h="637">
                  <a:moveTo>
                    <a:pt x="480" y="67"/>
                  </a:moveTo>
                  <a:cubicBezTo>
                    <a:pt x="487" y="54"/>
                    <a:pt x="489" y="47"/>
                    <a:pt x="552" y="47"/>
                  </a:cubicBezTo>
                  <a:lnTo>
                    <a:pt x="552" y="0"/>
                  </a:lnTo>
                  <a:cubicBezTo>
                    <a:pt x="530" y="2"/>
                    <a:pt x="498" y="2"/>
                    <a:pt x="473" y="2"/>
                  </a:cubicBezTo>
                  <a:cubicBezTo>
                    <a:pt x="449" y="2"/>
                    <a:pt x="404" y="0"/>
                    <a:pt x="384" y="0"/>
                  </a:cubicBezTo>
                  <a:lnTo>
                    <a:pt x="384" y="47"/>
                  </a:lnTo>
                  <a:cubicBezTo>
                    <a:pt x="386" y="47"/>
                    <a:pt x="431" y="47"/>
                    <a:pt x="431" y="58"/>
                  </a:cubicBezTo>
                  <a:lnTo>
                    <a:pt x="426" y="70"/>
                  </a:lnTo>
                  <a:lnTo>
                    <a:pt x="312" y="314"/>
                  </a:lnTo>
                  <a:lnTo>
                    <a:pt x="186" y="47"/>
                  </a:lnTo>
                  <a:lnTo>
                    <a:pt x="240" y="47"/>
                  </a:lnTo>
                  <a:lnTo>
                    <a:pt x="240" y="0"/>
                  </a:lnTo>
                  <a:cubicBezTo>
                    <a:pt x="206" y="2"/>
                    <a:pt x="117" y="2"/>
                    <a:pt x="117" y="2"/>
                  </a:cubicBezTo>
                  <a:cubicBezTo>
                    <a:pt x="90" y="2"/>
                    <a:pt x="45" y="0"/>
                    <a:pt x="4" y="0"/>
                  </a:cubicBezTo>
                  <a:lnTo>
                    <a:pt x="4" y="47"/>
                  </a:lnTo>
                  <a:lnTo>
                    <a:pt x="67" y="47"/>
                  </a:lnTo>
                  <a:lnTo>
                    <a:pt x="251" y="439"/>
                  </a:lnTo>
                  <a:lnTo>
                    <a:pt x="229" y="486"/>
                  </a:lnTo>
                  <a:cubicBezTo>
                    <a:pt x="209" y="533"/>
                    <a:pt x="177" y="600"/>
                    <a:pt x="105" y="600"/>
                  </a:cubicBezTo>
                  <a:cubicBezTo>
                    <a:pt x="92" y="600"/>
                    <a:pt x="90" y="600"/>
                    <a:pt x="83" y="596"/>
                  </a:cubicBezTo>
                  <a:cubicBezTo>
                    <a:pt x="92" y="593"/>
                    <a:pt x="114" y="578"/>
                    <a:pt x="114" y="544"/>
                  </a:cubicBezTo>
                  <a:cubicBezTo>
                    <a:pt x="114" y="511"/>
                    <a:pt x="90" y="488"/>
                    <a:pt x="56" y="488"/>
                  </a:cubicBezTo>
                  <a:cubicBezTo>
                    <a:pt x="29" y="488"/>
                    <a:pt x="0" y="506"/>
                    <a:pt x="0" y="544"/>
                  </a:cubicBezTo>
                  <a:cubicBezTo>
                    <a:pt x="0" y="596"/>
                    <a:pt x="47" y="636"/>
                    <a:pt x="105" y="636"/>
                  </a:cubicBezTo>
                  <a:cubicBezTo>
                    <a:pt x="182" y="636"/>
                    <a:pt x="240" y="576"/>
                    <a:pt x="267" y="517"/>
                  </a:cubicBezTo>
                  <a:lnTo>
                    <a:pt x="480" y="67"/>
                  </a:lnTo>
                </a:path>
              </a:pathLst>
            </a:custGeom>
            <a:solidFill>
              <a:srgbClr val="000000"/>
            </a:solidFill>
            <a:ln w="15840">
              <a:noFill/>
            </a:ln>
          </p:spPr>
        </p:sp>
      </p:grpSp>
      <p:grpSp>
        <p:nvGrpSpPr>
          <p:cNvPr id="524" name="Group 25"/>
          <p:cNvGrpSpPr/>
          <p:nvPr/>
        </p:nvGrpSpPr>
        <p:grpSpPr>
          <a:xfrm>
            <a:off x="6654240" y="2586600"/>
            <a:ext cx="573480" cy="319680"/>
            <a:chOff x="6654240" y="2586600"/>
            <a:chExt cx="573480" cy="319680"/>
          </a:xfrm>
        </p:grpSpPr>
        <p:sp>
          <p:nvSpPr>
            <p:cNvPr id="525" name="Freeform 26"/>
            <p:cNvSpPr/>
            <p:nvPr/>
          </p:nvSpPr>
          <p:spPr>
            <a:xfrm>
              <a:off x="6654240" y="2604240"/>
              <a:ext cx="556200" cy="284760"/>
            </a:xfrm>
            <a:custGeom>
              <a:avLst/>
              <a:gdLst/>
              <a:ahLst/>
              <a:rect l="0" t="0" r="r" b="b"/>
              <a:pathLst>
                <a:path w="1545" h="791">
                  <a:moveTo>
                    <a:pt x="771" y="790"/>
                  </a:moveTo>
                  <a:lnTo>
                    <a:pt x="0" y="790"/>
                  </a:lnTo>
                  <a:lnTo>
                    <a:pt x="0" y="0"/>
                  </a:lnTo>
                  <a:lnTo>
                    <a:pt x="1544" y="0"/>
                  </a:lnTo>
                  <a:lnTo>
                    <a:pt x="1544" y="790"/>
                  </a:lnTo>
                  <a:lnTo>
                    <a:pt x="771" y="790"/>
                  </a:lnTo>
                </a:path>
              </a:pathLst>
            </a:custGeom>
            <a:solidFill>
              <a:srgbClr val="ffffff"/>
            </a:solidFill>
            <a:ln w="15840">
              <a:noFill/>
            </a:ln>
          </p:spPr>
        </p:sp>
        <p:sp>
          <p:nvSpPr>
            <p:cNvPr id="526" name="Freeform 27"/>
            <p:cNvSpPr/>
            <p:nvPr/>
          </p:nvSpPr>
          <p:spPr>
            <a:xfrm>
              <a:off x="6656760" y="2586600"/>
              <a:ext cx="236520" cy="258840"/>
            </a:xfrm>
            <a:custGeom>
              <a:avLst/>
              <a:gdLst/>
              <a:ahLst/>
              <a:rect l="0" t="0" r="r" b="b"/>
              <a:pathLst>
                <a:path w="657" h="719">
                  <a:moveTo>
                    <a:pt x="656" y="361"/>
                  </a:moveTo>
                  <a:cubicBezTo>
                    <a:pt x="656" y="159"/>
                    <a:pt x="508" y="0"/>
                    <a:pt x="327" y="0"/>
                  </a:cubicBezTo>
                  <a:cubicBezTo>
                    <a:pt x="150" y="0"/>
                    <a:pt x="0" y="159"/>
                    <a:pt x="0" y="361"/>
                  </a:cubicBezTo>
                  <a:cubicBezTo>
                    <a:pt x="0" y="565"/>
                    <a:pt x="152" y="718"/>
                    <a:pt x="327" y="718"/>
                  </a:cubicBezTo>
                  <a:cubicBezTo>
                    <a:pt x="508" y="718"/>
                    <a:pt x="656" y="561"/>
                    <a:pt x="656" y="361"/>
                  </a:cubicBezTo>
                  <a:moveTo>
                    <a:pt x="329" y="693"/>
                  </a:moveTo>
                  <a:cubicBezTo>
                    <a:pt x="233" y="693"/>
                    <a:pt x="101" y="605"/>
                    <a:pt x="101" y="348"/>
                  </a:cubicBezTo>
                  <a:cubicBezTo>
                    <a:pt x="101" y="92"/>
                    <a:pt x="246" y="25"/>
                    <a:pt x="327" y="25"/>
                  </a:cubicBezTo>
                  <a:cubicBezTo>
                    <a:pt x="414" y="25"/>
                    <a:pt x="555" y="94"/>
                    <a:pt x="555" y="348"/>
                  </a:cubicBezTo>
                  <a:cubicBezTo>
                    <a:pt x="555" y="610"/>
                    <a:pt x="419" y="693"/>
                    <a:pt x="329" y="693"/>
                  </a:cubicBezTo>
                </a:path>
              </a:pathLst>
            </a:custGeom>
            <a:solidFill>
              <a:srgbClr val="000000"/>
            </a:solidFill>
            <a:ln w="15840">
              <a:noFill/>
            </a:ln>
          </p:spPr>
        </p:sp>
        <p:sp>
          <p:nvSpPr>
            <p:cNvPr id="527" name="Freeform 28"/>
            <p:cNvSpPr/>
            <p:nvPr/>
          </p:nvSpPr>
          <p:spPr>
            <a:xfrm>
              <a:off x="6922080" y="2680200"/>
              <a:ext cx="176040" cy="226440"/>
            </a:xfrm>
            <a:custGeom>
              <a:avLst/>
              <a:gdLst/>
              <a:ahLst/>
              <a:rect l="0" t="0" r="r" b="b"/>
              <a:pathLst>
                <a:path w="489" h="629">
                  <a:moveTo>
                    <a:pt x="143" y="65"/>
                  </a:moveTo>
                  <a:lnTo>
                    <a:pt x="143" y="0"/>
                  </a:lnTo>
                  <a:lnTo>
                    <a:pt x="0" y="11"/>
                  </a:lnTo>
                  <a:lnTo>
                    <a:pt x="0" y="43"/>
                  </a:lnTo>
                  <a:cubicBezTo>
                    <a:pt x="69" y="43"/>
                    <a:pt x="76" y="47"/>
                    <a:pt x="76" y="92"/>
                  </a:cubicBezTo>
                  <a:lnTo>
                    <a:pt x="76" y="554"/>
                  </a:lnTo>
                  <a:cubicBezTo>
                    <a:pt x="76" y="599"/>
                    <a:pt x="67" y="599"/>
                    <a:pt x="0" y="599"/>
                  </a:cubicBezTo>
                  <a:lnTo>
                    <a:pt x="0" y="628"/>
                  </a:lnTo>
                  <a:cubicBezTo>
                    <a:pt x="33" y="628"/>
                    <a:pt x="85" y="626"/>
                    <a:pt x="110" y="626"/>
                  </a:cubicBezTo>
                  <a:cubicBezTo>
                    <a:pt x="137" y="626"/>
                    <a:pt x="188" y="628"/>
                    <a:pt x="222" y="628"/>
                  </a:cubicBezTo>
                  <a:lnTo>
                    <a:pt x="222" y="599"/>
                  </a:lnTo>
                  <a:cubicBezTo>
                    <a:pt x="157" y="599"/>
                    <a:pt x="145" y="599"/>
                    <a:pt x="145" y="554"/>
                  </a:cubicBezTo>
                  <a:lnTo>
                    <a:pt x="145" y="388"/>
                  </a:lnTo>
                  <a:lnTo>
                    <a:pt x="145" y="379"/>
                  </a:lnTo>
                  <a:cubicBezTo>
                    <a:pt x="150" y="395"/>
                    <a:pt x="193" y="449"/>
                    <a:pt x="266" y="449"/>
                  </a:cubicBezTo>
                  <a:cubicBezTo>
                    <a:pt x="385" y="449"/>
                    <a:pt x="488" y="352"/>
                    <a:pt x="488" y="224"/>
                  </a:cubicBezTo>
                  <a:cubicBezTo>
                    <a:pt x="488" y="99"/>
                    <a:pt x="392" y="0"/>
                    <a:pt x="280" y="0"/>
                  </a:cubicBezTo>
                  <a:cubicBezTo>
                    <a:pt x="204" y="0"/>
                    <a:pt x="161" y="43"/>
                    <a:pt x="143" y="65"/>
                  </a:cubicBezTo>
                  <a:moveTo>
                    <a:pt x="145" y="325"/>
                  </a:moveTo>
                  <a:lnTo>
                    <a:pt x="145" y="103"/>
                  </a:lnTo>
                  <a:cubicBezTo>
                    <a:pt x="175" y="54"/>
                    <a:pt x="222" y="25"/>
                    <a:pt x="273" y="25"/>
                  </a:cubicBezTo>
                  <a:cubicBezTo>
                    <a:pt x="345" y="25"/>
                    <a:pt x="405" y="112"/>
                    <a:pt x="405" y="224"/>
                  </a:cubicBezTo>
                  <a:cubicBezTo>
                    <a:pt x="405" y="343"/>
                    <a:pt x="336" y="426"/>
                    <a:pt x="262" y="426"/>
                  </a:cubicBezTo>
                  <a:cubicBezTo>
                    <a:pt x="224" y="426"/>
                    <a:pt x="186" y="406"/>
                    <a:pt x="159" y="366"/>
                  </a:cubicBezTo>
                  <a:cubicBezTo>
                    <a:pt x="145" y="345"/>
                    <a:pt x="145" y="343"/>
                    <a:pt x="145" y="325"/>
                  </a:cubicBezTo>
                </a:path>
              </a:pathLst>
            </a:custGeom>
            <a:solidFill>
              <a:srgbClr val="000000"/>
            </a:solidFill>
            <a:ln w="15840">
              <a:noFill/>
            </a:ln>
          </p:spPr>
        </p:sp>
        <p:sp>
          <p:nvSpPr>
            <p:cNvPr id="528" name="Freeform 29"/>
            <p:cNvSpPr/>
            <p:nvPr/>
          </p:nvSpPr>
          <p:spPr>
            <a:xfrm>
              <a:off x="7115760" y="2619000"/>
              <a:ext cx="112320" cy="223200"/>
            </a:xfrm>
            <a:custGeom>
              <a:avLst/>
              <a:gdLst/>
              <a:ahLst/>
              <a:rect l="0" t="0" r="r" b="b"/>
              <a:pathLst>
                <a:path w="312" h="620">
                  <a:moveTo>
                    <a:pt x="152" y="213"/>
                  </a:moveTo>
                  <a:lnTo>
                    <a:pt x="293" y="213"/>
                  </a:lnTo>
                  <a:lnTo>
                    <a:pt x="293" y="181"/>
                  </a:lnTo>
                  <a:lnTo>
                    <a:pt x="152" y="181"/>
                  </a:lnTo>
                  <a:lnTo>
                    <a:pt x="152" y="0"/>
                  </a:lnTo>
                  <a:lnTo>
                    <a:pt x="127" y="0"/>
                  </a:lnTo>
                  <a:cubicBezTo>
                    <a:pt x="127" y="80"/>
                    <a:pt x="96" y="186"/>
                    <a:pt x="0" y="190"/>
                  </a:cubicBezTo>
                  <a:lnTo>
                    <a:pt x="0" y="213"/>
                  </a:lnTo>
                  <a:lnTo>
                    <a:pt x="85" y="213"/>
                  </a:lnTo>
                  <a:lnTo>
                    <a:pt x="85" y="484"/>
                  </a:lnTo>
                  <a:cubicBezTo>
                    <a:pt x="85" y="607"/>
                    <a:pt x="177" y="619"/>
                    <a:pt x="212" y="619"/>
                  </a:cubicBezTo>
                  <a:cubicBezTo>
                    <a:pt x="282" y="619"/>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grpSp>
      <p:sp>
        <p:nvSpPr>
          <p:cNvPr id="529" name="Line 30"/>
          <p:cNvSpPr/>
          <p:nvPr/>
        </p:nvSpPr>
        <p:spPr>
          <a:xfrm>
            <a:off x="2034720" y="2229840"/>
            <a:ext cx="1300680" cy="393480"/>
          </a:xfrm>
          <a:prstGeom prst="line">
            <a:avLst/>
          </a:prstGeom>
          <a:ln w="12600">
            <a:solidFill>
              <a:srgbClr val="000000"/>
            </a:solidFill>
            <a:round/>
          </a:ln>
        </p:spPr>
        <p:style>
          <a:lnRef idx="0"/>
          <a:fillRef idx="0"/>
          <a:effectRef idx="0"/>
          <a:fontRef idx="minor"/>
        </p:style>
      </p:sp>
      <p:sp>
        <p:nvSpPr>
          <p:cNvPr id="530" name="CustomShape 31"/>
          <p:cNvSpPr/>
          <p:nvPr/>
        </p:nvSpPr>
        <p:spPr>
          <a:xfrm>
            <a:off x="6568560" y="2497320"/>
            <a:ext cx="792000" cy="504000"/>
          </a:xfrm>
          <a:prstGeom prst="rect">
            <a:avLst/>
          </a:prstGeom>
          <a:noFill/>
          <a:ln>
            <a:solidFill>
              <a:srgbClr val="000000"/>
            </a:solidFill>
          </a:ln>
        </p:spPr>
        <p:style>
          <a:lnRef idx="0"/>
          <a:fillRef idx="0"/>
          <a:effectRef idx="0"/>
          <a:fontRef idx="minor"/>
        </p:style>
      </p:sp>
      <p:sp>
        <p:nvSpPr>
          <p:cNvPr id="531" name="Line 32"/>
          <p:cNvSpPr/>
          <p:nvPr/>
        </p:nvSpPr>
        <p:spPr>
          <a:xfrm>
            <a:off x="2093040" y="4392000"/>
            <a:ext cx="0" cy="1081800"/>
          </a:xfrm>
          <a:prstGeom prst="line">
            <a:avLst/>
          </a:prstGeom>
          <a:ln w="12600">
            <a:solidFill>
              <a:srgbClr val="000000"/>
            </a:solidFill>
            <a:round/>
          </a:ln>
        </p:spPr>
        <p:style>
          <a:lnRef idx="0"/>
          <a:fillRef idx="0"/>
          <a:effectRef idx="0"/>
          <a:fontRef idx="minor"/>
        </p:style>
      </p:sp>
      <p:sp>
        <p:nvSpPr>
          <p:cNvPr id="532" name="Line 33"/>
          <p:cNvSpPr/>
          <p:nvPr/>
        </p:nvSpPr>
        <p:spPr>
          <a:xfrm flipV="1">
            <a:off x="2093040" y="5080680"/>
            <a:ext cx="1300680" cy="393480"/>
          </a:xfrm>
          <a:prstGeom prst="line">
            <a:avLst/>
          </a:prstGeom>
          <a:ln w="12600">
            <a:solidFill>
              <a:srgbClr val="000000"/>
            </a:solidFill>
            <a:round/>
          </a:ln>
        </p:spPr>
        <p:style>
          <a:lnRef idx="0"/>
          <a:fillRef idx="0"/>
          <a:effectRef idx="0"/>
          <a:fontRef idx="minor"/>
        </p:style>
      </p:sp>
      <p:sp>
        <p:nvSpPr>
          <p:cNvPr id="533" name="Line 34"/>
          <p:cNvSpPr/>
          <p:nvPr/>
        </p:nvSpPr>
        <p:spPr>
          <a:xfrm flipV="1">
            <a:off x="3393720" y="4785480"/>
            <a:ext cx="0" cy="295200"/>
          </a:xfrm>
          <a:prstGeom prst="line">
            <a:avLst/>
          </a:prstGeom>
          <a:ln w="12600">
            <a:solidFill>
              <a:srgbClr val="000000"/>
            </a:solidFill>
            <a:round/>
          </a:ln>
        </p:spPr>
        <p:style>
          <a:lnRef idx="0"/>
          <a:fillRef idx="0"/>
          <a:effectRef idx="0"/>
          <a:fontRef idx="minor"/>
        </p:style>
      </p:sp>
      <p:sp>
        <p:nvSpPr>
          <p:cNvPr id="534" name="Line 35"/>
          <p:cNvSpPr/>
          <p:nvPr/>
        </p:nvSpPr>
        <p:spPr>
          <a:xfrm flipV="1">
            <a:off x="5212800" y="4392000"/>
            <a:ext cx="0" cy="1081800"/>
          </a:xfrm>
          <a:prstGeom prst="line">
            <a:avLst/>
          </a:prstGeom>
          <a:ln w="12600">
            <a:solidFill>
              <a:srgbClr val="000000"/>
            </a:solidFill>
            <a:round/>
          </a:ln>
        </p:spPr>
        <p:style>
          <a:lnRef idx="0"/>
          <a:fillRef idx="0"/>
          <a:effectRef idx="0"/>
          <a:fontRef idx="minor"/>
        </p:style>
      </p:sp>
      <p:sp>
        <p:nvSpPr>
          <p:cNvPr id="535" name="Line 36"/>
          <p:cNvSpPr/>
          <p:nvPr/>
        </p:nvSpPr>
        <p:spPr>
          <a:xfrm flipH="1" flipV="1">
            <a:off x="3912480" y="5080680"/>
            <a:ext cx="1300320" cy="393480"/>
          </a:xfrm>
          <a:prstGeom prst="line">
            <a:avLst/>
          </a:prstGeom>
          <a:ln w="12600">
            <a:solidFill>
              <a:srgbClr val="000000"/>
            </a:solidFill>
            <a:round/>
          </a:ln>
        </p:spPr>
        <p:style>
          <a:lnRef idx="0"/>
          <a:fillRef idx="0"/>
          <a:effectRef idx="0"/>
          <a:fontRef idx="minor"/>
        </p:style>
      </p:sp>
      <p:sp>
        <p:nvSpPr>
          <p:cNvPr id="536" name="Line 37"/>
          <p:cNvSpPr/>
          <p:nvPr/>
        </p:nvSpPr>
        <p:spPr>
          <a:xfrm flipH="1">
            <a:off x="3912480" y="4392000"/>
            <a:ext cx="1300320" cy="393840"/>
          </a:xfrm>
          <a:prstGeom prst="line">
            <a:avLst/>
          </a:prstGeom>
          <a:ln w="12600">
            <a:solidFill>
              <a:srgbClr val="000000"/>
            </a:solidFill>
            <a:round/>
          </a:ln>
        </p:spPr>
        <p:style>
          <a:lnRef idx="0"/>
          <a:fillRef idx="0"/>
          <a:effectRef idx="0"/>
          <a:fontRef idx="minor"/>
        </p:style>
      </p:sp>
      <p:sp>
        <p:nvSpPr>
          <p:cNvPr id="537" name="Line 38"/>
          <p:cNvSpPr/>
          <p:nvPr/>
        </p:nvSpPr>
        <p:spPr>
          <a:xfrm>
            <a:off x="3912480" y="4785840"/>
            <a:ext cx="0" cy="295200"/>
          </a:xfrm>
          <a:prstGeom prst="line">
            <a:avLst/>
          </a:prstGeom>
          <a:ln w="12600">
            <a:solidFill>
              <a:srgbClr val="000000"/>
            </a:solidFill>
            <a:round/>
          </a:ln>
        </p:spPr>
        <p:style>
          <a:lnRef idx="0"/>
          <a:fillRef idx="0"/>
          <a:effectRef idx="0"/>
          <a:fontRef idx="minor"/>
        </p:style>
      </p:sp>
      <p:sp>
        <p:nvSpPr>
          <p:cNvPr id="538" name="CustomShape 39"/>
          <p:cNvSpPr/>
          <p:nvPr/>
        </p:nvSpPr>
        <p:spPr>
          <a:xfrm>
            <a:off x="3523680" y="4785120"/>
            <a:ext cx="260280" cy="295560"/>
          </a:xfrm>
          <a:prstGeom prst="rect">
            <a:avLst/>
          </a:prstGeom>
          <a:solidFill>
            <a:srgbClr val="ffffff"/>
          </a:solidFill>
          <a:ln w="12600">
            <a:solidFill>
              <a:srgbClr val="000000"/>
            </a:solidFill>
            <a:round/>
          </a:ln>
        </p:spPr>
        <p:style>
          <a:lnRef idx="0"/>
          <a:fillRef idx="0"/>
          <a:effectRef idx="0"/>
          <a:fontRef idx="minor"/>
        </p:style>
      </p:sp>
      <p:grpSp>
        <p:nvGrpSpPr>
          <p:cNvPr id="539" name="Group 40"/>
          <p:cNvGrpSpPr/>
          <p:nvPr/>
        </p:nvGrpSpPr>
        <p:grpSpPr>
          <a:xfrm>
            <a:off x="1385640" y="4830840"/>
            <a:ext cx="132120" cy="244080"/>
            <a:chOff x="1385640" y="4830840"/>
            <a:chExt cx="132120" cy="244080"/>
          </a:xfrm>
        </p:grpSpPr>
        <p:sp>
          <p:nvSpPr>
            <p:cNvPr id="540" name="Freeform 41"/>
            <p:cNvSpPr/>
            <p:nvPr/>
          </p:nvSpPr>
          <p:spPr>
            <a:xfrm>
              <a:off x="1392120" y="4848480"/>
              <a:ext cx="108360" cy="209160"/>
            </a:xfrm>
            <a:custGeom>
              <a:avLst/>
              <a:gdLst/>
              <a:ahLst/>
              <a:rect l="0" t="0" r="r" b="b"/>
              <a:pathLst>
                <a:path w="301" h="581">
                  <a:moveTo>
                    <a:pt x="150" y="580"/>
                  </a:moveTo>
                  <a:lnTo>
                    <a:pt x="0" y="580"/>
                  </a:lnTo>
                  <a:lnTo>
                    <a:pt x="0" y="0"/>
                  </a:lnTo>
                  <a:lnTo>
                    <a:pt x="300" y="0"/>
                  </a:lnTo>
                  <a:lnTo>
                    <a:pt x="300" y="580"/>
                  </a:lnTo>
                  <a:lnTo>
                    <a:pt x="150" y="580"/>
                  </a:lnTo>
                </a:path>
              </a:pathLst>
            </a:custGeom>
            <a:solidFill>
              <a:srgbClr val="ffffff"/>
            </a:solidFill>
            <a:ln w="15840">
              <a:noFill/>
            </a:ln>
          </p:spPr>
        </p:sp>
        <p:sp>
          <p:nvSpPr>
            <p:cNvPr id="541" name="Freeform 42"/>
            <p:cNvSpPr/>
            <p:nvPr/>
          </p:nvSpPr>
          <p:spPr>
            <a:xfrm>
              <a:off x="1385640" y="4830840"/>
              <a:ext cx="132480" cy="244440"/>
            </a:xfrm>
            <a:custGeom>
              <a:avLst/>
              <a:gdLst/>
              <a:ahLst/>
              <a:rect l="0" t="0" r="r" b="b"/>
              <a:pathLst>
                <a:path w="368" h="679">
                  <a:moveTo>
                    <a:pt x="253" y="47"/>
                  </a:moveTo>
                  <a:lnTo>
                    <a:pt x="367" y="47"/>
                  </a:lnTo>
                  <a:lnTo>
                    <a:pt x="367" y="0"/>
                  </a:lnTo>
                  <a:cubicBezTo>
                    <a:pt x="324" y="2"/>
                    <a:pt x="228" y="2"/>
                    <a:pt x="184" y="2"/>
                  </a:cubicBezTo>
                  <a:cubicBezTo>
                    <a:pt x="137" y="2"/>
                    <a:pt x="40" y="2"/>
                    <a:pt x="0" y="0"/>
                  </a:cubicBezTo>
                  <a:lnTo>
                    <a:pt x="0" y="47"/>
                  </a:lnTo>
                  <a:lnTo>
                    <a:pt x="112" y="47"/>
                  </a:lnTo>
                  <a:lnTo>
                    <a:pt x="112" y="633"/>
                  </a:lnTo>
                  <a:lnTo>
                    <a:pt x="0" y="633"/>
                  </a:lnTo>
                  <a:lnTo>
                    <a:pt x="0" y="678"/>
                  </a:lnTo>
                  <a:cubicBezTo>
                    <a:pt x="40" y="676"/>
                    <a:pt x="137" y="676"/>
                    <a:pt x="184" y="676"/>
                  </a:cubicBezTo>
                  <a:cubicBezTo>
                    <a:pt x="228" y="676"/>
                    <a:pt x="324" y="676"/>
                    <a:pt x="367" y="678"/>
                  </a:cubicBezTo>
                  <a:lnTo>
                    <a:pt x="367" y="633"/>
                  </a:lnTo>
                  <a:lnTo>
                    <a:pt x="253" y="633"/>
                  </a:lnTo>
                  <a:lnTo>
                    <a:pt x="253" y="47"/>
                  </a:lnTo>
                </a:path>
              </a:pathLst>
            </a:custGeom>
            <a:solidFill>
              <a:srgbClr val="000000"/>
            </a:solidFill>
            <a:ln w="15840">
              <a:noFill/>
            </a:ln>
          </p:spPr>
        </p:sp>
      </p:grpSp>
      <p:sp>
        <p:nvSpPr>
          <p:cNvPr id="542" name="Line 43"/>
          <p:cNvSpPr/>
          <p:nvPr/>
        </p:nvSpPr>
        <p:spPr>
          <a:xfrm>
            <a:off x="1730520" y="4938480"/>
            <a:ext cx="290160" cy="0"/>
          </a:xfrm>
          <a:prstGeom prst="line">
            <a:avLst/>
          </a:prstGeom>
          <a:ln>
            <a:solidFill>
              <a:srgbClr val="ed1c24"/>
            </a:solidFill>
            <a:tailEnd len="med" type="triangle" w="med"/>
          </a:ln>
        </p:spPr>
        <p:style>
          <a:lnRef idx="0"/>
          <a:fillRef idx="0"/>
          <a:effectRef idx="0"/>
          <a:fontRef idx="minor"/>
        </p:style>
      </p:sp>
      <p:sp>
        <p:nvSpPr>
          <p:cNvPr id="543" name="Line 44"/>
          <p:cNvSpPr/>
          <p:nvPr/>
        </p:nvSpPr>
        <p:spPr>
          <a:xfrm>
            <a:off x="5285160" y="4916520"/>
            <a:ext cx="290160" cy="0"/>
          </a:xfrm>
          <a:prstGeom prst="line">
            <a:avLst/>
          </a:prstGeom>
          <a:ln>
            <a:solidFill>
              <a:srgbClr val="ed1c24"/>
            </a:solidFill>
            <a:tailEnd len="med" type="triangle" w="med"/>
          </a:ln>
        </p:spPr>
        <p:style>
          <a:lnRef idx="0"/>
          <a:fillRef idx="0"/>
          <a:effectRef idx="0"/>
          <a:fontRef idx="minor"/>
        </p:style>
      </p:sp>
      <p:grpSp>
        <p:nvGrpSpPr>
          <p:cNvPr id="544" name="Group 45"/>
          <p:cNvGrpSpPr/>
          <p:nvPr/>
        </p:nvGrpSpPr>
        <p:grpSpPr>
          <a:xfrm>
            <a:off x="5713920" y="4776840"/>
            <a:ext cx="262080" cy="254880"/>
            <a:chOff x="5713920" y="4776840"/>
            <a:chExt cx="262080" cy="254880"/>
          </a:xfrm>
        </p:grpSpPr>
        <p:sp>
          <p:nvSpPr>
            <p:cNvPr id="545" name="Freeform 46"/>
            <p:cNvSpPr/>
            <p:nvPr/>
          </p:nvSpPr>
          <p:spPr>
            <a:xfrm>
              <a:off x="5714640" y="4794480"/>
              <a:ext cx="244080" cy="218880"/>
            </a:xfrm>
            <a:custGeom>
              <a:avLst/>
              <a:gdLst/>
              <a:ahLst/>
              <a:rect l="0" t="0" r="r" b="b"/>
              <a:pathLst>
                <a:path w="678" h="608">
                  <a:moveTo>
                    <a:pt x="338" y="607"/>
                  </a:moveTo>
                  <a:lnTo>
                    <a:pt x="0" y="607"/>
                  </a:lnTo>
                  <a:lnTo>
                    <a:pt x="0" y="0"/>
                  </a:lnTo>
                  <a:lnTo>
                    <a:pt x="677" y="0"/>
                  </a:lnTo>
                  <a:lnTo>
                    <a:pt x="677" y="607"/>
                  </a:lnTo>
                  <a:lnTo>
                    <a:pt x="338" y="607"/>
                  </a:lnTo>
                </a:path>
              </a:pathLst>
            </a:custGeom>
            <a:solidFill>
              <a:srgbClr val="ffffff"/>
            </a:solidFill>
            <a:ln w="15840">
              <a:noFill/>
            </a:ln>
          </p:spPr>
        </p:sp>
        <p:sp>
          <p:nvSpPr>
            <p:cNvPr id="546" name="Freeform 47"/>
            <p:cNvSpPr/>
            <p:nvPr/>
          </p:nvSpPr>
          <p:spPr>
            <a:xfrm>
              <a:off x="5713920" y="4776840"/>
              <a:ext cx="262440" cy="255240"/>
            </a:xfrm>
            <a:custGeom>
              <a:avLst/>
              <a:gdLst/>
              <a:ahLst/>
              <a:rect l="0" t="0" r="r" b="b"/>
              <a:pathLst>
                <a:path w="729" h="709">
                  <a:moveTo>
                    <a:pt x="390" y="18"/>
                  </a:moveTo>
                  <a:cubicBezTo>
                    <a:pt x="383" y="4"/>
                    <a:pt x="381" y="0"/>
                    <a:pt x="365" y="0"/>
                  </a:cubicBezTo>
                  <a:cubicBezTo>
                    <a:pt x="347" y="0"/>
                    <a:pt x="345" y="4"/>
                    <a:pt x="338" y="18"/>
                  </a:cubicBezTo>
                  <a:lnTo>
                    <a:pt x="4" y="688"/>
                  </a:lnTo>
                  <a:cubicBezTo>
                    <a:pt x="0" y="697"/>
                    <a:pt x="0" y="699"/>
                    <a:pt x="0" y="699"/>
                  </a:cubicBezTo>
                  <a:cubicBezTo>
                    <a:pt x="0" y="708"/>
                    <a:pt x="7" y="708"/>
                    <a:pt x="22" y="708"/>
                  </a:cubicBezTo>
                  <a:lnTo>
                    <a:pt x="708" y="708"/>
                  </a:lnTo>
                  <a:cubicBezTo>
                    <a:pt x="724" y="708"/>
                    <a:pt x="728" y="708"/>
                    <a:pt x="728" y="699"/>
                  </a:cubicBezTo>
                  <a:cubicBezTo>
                    <a:pt x="728" y="699"/>
                    <a:pt x="728" y="697"/>
                    <a:pt x="724" y="688"/>
                  </a:cubicBezTo>
                  <a:lnTo>
                    <a:pt x="390" y="18"/>
                  </a:lnTo>
                  <a:moveTo>
                    <a:pt x="334" y="99"/>
                  </a:moveTo>
                  <a:lnTo>
                    <a:pt x="598" y="632"/>
                  </a:lnTo>
                  <a:lnTo>
                    <a:pt x="67" y="632"/>
                  </a:lnTo>
                  <a:lnTo>
                    <a:pt x="334" y="99"/>
                  </a:lnTo>
                </a:path>
              </a:pathLst>
            </a:custGeom>
            <a:solidFill>
              <a:srgbClr val="000000"/>
            </a:solidFill>
            <a:ln w="15840">
              <a:noFill/>
            </a:ln>
          </p:spPr>
        </p:sp>
      </p:grpSp>
      <p:sp>
        <p:nvSpPr>
          <p:cNvPr id="547" name="Line 48"/>
          <p:cNvSpPr/>
          <p:nvPr/>
        </p:nvSpPr>
        <p:spPr>
          <a:xfrm>
            <a:off x="5904000" y="5173200"/>
            <a:ext cx="7200" cy="433800"/>
          </a:xfrm>
          <a:prstGeom prst="line">
            <a:avLst/>
          </a:prstGeom>
          <a:ln>
            <a:solidFill>
              <a:srgbClr val="ed1c24"/>
            </a:solidFill>
            <a:tailEnd len="med" type="triangle" w="med"/>
          </a:ln>
        </p:spPr>
        <p:style>
          <a:lnRef idx="0"/>
          <a:fillRef idx="0"/>
          <a:effectRef idx="0"/>
          <a:fontRef idx="minor"/>
        </p:style>
      </p:sp>
      <p:sp>
        <p:nvSpPr>
          <p:cNvPr id="548" name="Line 49"/>
          <p:cNvSpPr/>
          <p:nvPr/>
        </p:nvSpPr>
        <p:spPr>
          <a:xfrm>
            <a:off x="7001640" y="5904000"/>
            <a:ext cx="290160" cy="0"/>
          </a:xfrm>
          <a:prstGeom prst="line">
            <a:avLst/>
          </a:prstGeom>
          <a:ln>
            <a:solidFill>
              <a:srgbClr val="ed1c24"/>
            </a:solidFill>
            <a:tailEnd len="med" type="triangle" w="med"/>
          </a:ln>
        </p:spPr>
        <p:style>
          <a:lnRef idx="0"/>
          <a:fillRef idx="0"/>
          <a:effectRef idx="0"/>
          <a:fontRef idx="minor"/>
        </p:style>
      </p:sp>
      <p:sp>
        <p:nvSpPr>
          <p:cNvPr id="549" name="Line 50"/>
          <p:cNvSpPr/>
          <p:nvPr/>
        </p:nvSpPr>
        <p:spPr>
          <a:xfrm>
            <a:off x="2093040" y="4392000"/>
            <a:ext cx="1300680" cy="393480"/>
          </a:xfrm>
          <a:prstGeom prst="line">
            <a:avLst/>
          </a:prstGeom>
          <a:ln w="12600">
            <a:solidFill>
              <a:srgbClr val="000000"/>
            </a:solidFill>
            <a:round/>
          </a:ln>
        </p:spPr>
        <p:style>
          <a:lnRef idx="0"/>
          <a:fillRef idx="0"/>
          <a:effectRef idx="0"/>
          <a:fontRef idx="minor"/>
        </p:style>
      </p:sp>
      <p:grpSp>
        <p:nvGrpSpPr>
          <p:cNvPr id="550" name="Group 51"/>
          <p:cNvGrpSpPr/>
          <p:nvPr/>
        </p:nvGrpSpPr>
        <p:grpSpPr>
          <a:xfrm>
            <a:off x="4032000" y="5749200"/>
            <a:ext cx="2746800" cy="421200"/>
            <a:chOff x="4032000" y="5749200"/>
            <a:chExt cx="2746800" cy="421200"/>
          </a:xfrm>
        </p:grpSpPr>
        <p:sp>
          <p:nvSpPr>
            <p:cNvPr id="551" name="Freeform 52"/>
            <p:cNvSpPr/>
            <p:nvPr/>
          </p:nvSpPr>
          <p:spPr>
            <a:xfrm>
              <a:off x="4037760" y="5766840"/>
              <a:ext cx="2723760" cy="386280"/>
            </a:xfrm>
            <a:custGeom>
              <a:avLst/>
              <a:gdLst/>
              <a:ahLst/>
              <a:rect l="0" t="0" r="r" b="b"/>
              <a:pathLst>
                <a:path w="7566" h="1073">
                  <a:moveTo>
                    <a:pt x="3781" y="1072"/>
                  </a:moveTo>
                  <a:lnTo>
                    <a:pt x="0" y="1072"/>
                  </a:lnTo>
                  <a:lnTo>
                    <a:pt x="0" y="0"/>
                  </a:lnTo>
                  <a:lnTo>
                    <a:pt x="7565" y="0"/>
                  </a:lnTo>
                  <a:lnTo>
                    <a:pt x="7565" y="1072"/>
                  </a:lnTo>
                  <a:lnTo>
                    <a:pt x="3781" y="1072"/>
                  </a:lnTo>
                </a:path>
              </a:pathLst>
            </a:custGeom>
            <a:solidFill>
              <a:srgbClr val="ffffff"/>
            </a:solidFill>
            <a:ln w="15840">
              <a:noFill/>
            </a:ln>
          </p:spPr>
        </p:sp>
        <p:sp>
          <p:nvSpPr>
            <p:cNvPr id="552" name="Freeform 53"/>
            <p:cNvSpPr/>
            <p:nvPr/>
          </p:nvSpPr>
          <p:spPr>
            <a:xfrm>
              <a:off x="4145760" y="5749200"/>
              <a:ext cx="56880" cy="56880"/>
            </a:xfrm>
            <a:custGeom>
              <a:avLst/>
              <a:gdLst/>
              <a:ahLst/>
              <a:rect l="0" t="0" r="r" b="b"/>
              <a:pathLst>
                <a:path w="158" h="158">
                  <a:moveTo>
                    <a:pt x="157" y="78"/>
                  </a:moveTo>
                  <a:cubicBezTo>
                    <a:pt x="157" y="36"/>
                    <a:pt x="121" y="0"/>
                    <a:pt x="78" y="0"/>
                  </a:cubicBezTo>
                  <a:cubicBezTo>
                    <a:pt x="36" y="0"/>
                    <a:pt x="0" y="36"/>
                    <a:pt x="0" y="78"/>
                  </a:cubicBezTo>
                  <a:cubicBezTo>
                    <a:pt x="0" y="121"/>
                    <a:pt x="36" y="157"/>
                    <a:pt x="78" y="157"/>
                  </a:cubicBezTo>
                  <a:cubicBezTo>
                    <a:pt x="121" y="157"/>
                    <a:pt x="157" y="121"/>
                    <a:pt x="157" y="78"/>
                  </a:cubicBezTo>
                </a:path>
              </a:pathLst>
            </a:custGeom>
            <a:solidFill>
              <a:srgbClr val="000000"/>
            </a:solidFill>
            <a:ln w="15840">
              <a:noFill/>
            </a:ln>
          </p:spPr>
        </p:sp>
        <p:sp>
          <p:nvSpPr>
            <p:cNvPr id="553" name="Freeform 54"/>
            <p:cNvSpPr/>
            <p:nvPr/>
          </p:nvSpPr>
          <p:spPr>
            <a:xfrm>
              <a:off x="4032000" y="5838120"/>
              <a:ext cx="285120" cy="243720"/>
            </a:xfrm>
            <a:custGeom>
              <a:avLst/>
              <a:gdLst/>
              <a:ahLst/>
              <a:rect l="0" t="0" r="r" b="b"/>
              <a:pathLst>
                <a:path w="792" h="677">
                  <a:moveTo>
                    <a:pt x="444" y="284"/>
                  </a:moveTo>
                  <a:lnTo>
                    <a:pt x="609" y="67"/>
                  </a:lnTo>
                  <a:cubicBezTo>
                    <a:pt x="621" y="53"/>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1"/>
                  </a:lnTo>
                  <a:cubicBezTo>
                    <a:pt x="123" y="623"/>
                    <a:pt x="121" y="625"/>
                    <a:pt x="90" y="627"/>
                  </a:cubicBezTo>
                  <a:cubicBezTo>
                    <a:pt x="69" y="629"/>
                    <a:pt x="49" y="632"/>
                    <a:pt x="29" y="632"/>
                  </a:cubicBezTo>
                  <a:lnTo>
                    <a:pt x="0" y="632"/>
                  </a:lnTo>
                  <a:lnTo>
                    <a:pt x="0" y="676"/>
                  </a:lnTo>
                  <a:cubicBezTo>
                    <a:pt x="43" y="674"/>
                    <a:pt x="90" y="674"/>
                    <a:pt x="132" y="674"/>
                  </a:cubicBezTo>
                  <a:cubicBezTo>
                    <a:pt x="170" y="674"/>
                    <a:pt x="246" y="674"/>
                    <a:pt x="282" y="676"/>
                  </a:cubicBezTo>
                  <a:lnTo>
                    <a:pt x="282" y="632"/>
                  </a:lnTo>
                  <a:cubicBezTo>
                    <a:pt x="264" y="632"/>
                    <a:pt x="226" y="632"/>
                    <a:pt x="190" y="620"/>
                  </a:cubicBezTo>
                  <a:cubicBezTo>
                    <a:pt x="193" y="618"/>
                    <a:pt x="197" y="611"/>
                    <a:pt x="199" y="609"/>
                  </a:cubicBezTo>
                  <a:lnTo>
                    <a:pt x="363" y="392"/>
                  </a:lnTo>
                  <a:lnTo>
                    <a:pt x="533" y="632"/>
                  </a:lnTo>
                  <a:lnTo>
                    <a:pt x="453" y="632"/>
                  </a:lnTo>
                  <a:lnTo>
                    <a:pt x="453" y="676"/>
                  </a:lnTo>
                  <a:cubicBezTo>
                    <a:pt x="493" y="674"/>
                    <a:pt x="587" y="674"/>
                    <a:pt x="632" y="674"/>
                  </a:cubicBezTo>
                  <a:cubicBezTo>
                    <a:pt x="670" y="674"/>
                    <a:pt x="755" y="674"/>
                    <a:pt x="791" y="676"/>
                  </a:cubicBezTo>
                  <a:lnTo>
                    <a:pt x="791" y="632"/>
                  </a:lnTo>
                  <a:lnTo>
                    <a:pt x="694" y="632"/>
                  </a:lnTo>
                  <a:lnTo>
                    <a:pt x="444" y="284"/>
                  </a:lnTo>
                </a:path>
              </a:pathLst>
            </a:custGeom>
            <a:solidFill>
              <a:srgbClr val="000000"/>
            </a:solidFill>
            <a:ln w="15840">
              <a:noFill/>
            </a:ln>
          </p:spPr>
        </p:sp>
        <p:sp>
          <p:nvSpPr>
            <p:cNvPr id="554" name="Freeform 55"/>
            <p:cNvSpPr/>
            <p:nvPr/>
          </p:nvSpPr>
          <p:spPr>
            <a:xfrm>
              <a:off x="4446360" y="5950800"/>
              <a:ext cx="236880" cy="84240"/>
            </a:xfrm>
            <a:custGeom>
              <a:avLst/>
              <a:gdLst/>
              <a:ahLst/>
              <a:rect l="0" t="0" r="r" b="b"/>
              <a:pathLst>
                <a:path w="658" h="234">
                  <a:moveTo>
                    <a:pt x="623" y="41"/>
                  </a:moveTo>
                  <a:cubicBezTo>
                    <a:pt x="639" y="41"/>
                    <a:pt x="657" y="41"/>
                    <a:pt x="657" y="21"/>
                  </a:cubicBezTo>
                  <a:cubicBezTo>
                    <a:pt x="657" y="0"/>
                    <a:pt x="639" y="0"/>
                    <a:pt x="625" y="0"/>
                  </a:cubicBezTo>
                  <a:lnTo>
                    <a:pt x="34" y="0"/>
                  </a:lnTo>
                  <a:cubicBezTo>
                    <a:pt x="18" y="0"/>
                    <a:pt x="0" y="0"/>
                    <a:pt x="0" y="21"/>
                  </a:cubicBezTo>
                  <a:cubicBezTo>
                    <a:pt x="0" y="41"/>
                    <a:pt x="18" y="41"/>
                    <a:pt x="34" y="41"/>
                  </a:cubicBezTo>
                  <a:lnTo>
                    <a:pt x="623" y="41"/>
                  </a:lnTo>
                  <a:moveTo>
                    <a:pt x="625"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555" name="Freeform 56"/>
            <p:cNvSpPr/>
            <p:nvPr/>
          </p:nvSpPr>
          <p:spPr>
            <a:xfrm>
              <a:off x="4818960" y="5831640"/>
              <a:ext cx="177840" cy="323640"/>
            </a:xfrm>
            <a:custGeom>
              <a:avLst/>
              <a:gdLst/>
              <a:ahLst/>
              <a:rect l="0" t="0" r="r" b="b"/>
              <a:pathLst>
                <a:path w="494" h="899">
                  <a:moveTo>
                    <a:pt x="312" y="300"/>
                  </a:moveTo>
                  <a:lnTo>
                    <a:pt x="397" y="300"/>
                  </a:lnTo>
                  <a:cubicBezTo>
                    <a:pt x="415" y="300"/>
                    <a:pt x="426" y="300"/>
                    <a:pt x="426" y="282"/>
                  </a:cubicBezTo>
                  <a:cubicBezTo>
                    <a:pt x="426" y="271"/>
                    <a:pt x="415" y="271"/>
                    <a:pt x="399" y="271"/>
                  </a:cubicBezTo>
                  <a:lnTo>
                    <a:pt x="316" y="271"/>
                  </a:lnTo>
                  <a:lnTo>
                    <a:pt x="336" y="157"/>
                  </a:lnTo>
                  <a:cubicBezTo>
                    <a:pt x="341" y="136"/>
                    <a:pt x="354" y="67"/>
                    <a:pt x="361" y="56"/>
                  </a:cubicBezTo>
                  <a:cubicBezTo>
                    <a:pt x="370" y="35"/>
                    <a:pt x="388" y="22"/>
                    <a:pt x="408" y="22"/>
                  </a:cubicBezTo>
                  <a:cubicBezTo>
                    <a:pt x="413" y="22"/>
                    <a:pt x="437" y="22"/>
                    <a:pt x="455" y="40"/>
                  </a:cubicBezTo>
                  <a:cubicBezTo>
                    <a:pt x="413" y="42"/>
                    <a:pt x="404" y="78"/>
                    <a:pt x="404" y="92"/>
                  </a:cubicBezTo>
                  <a:cubicBezTo>
                    <a:pt x="404" y="116"/>
                    <a:pt x="422" y="127"/>
                    <a:pt x="439" y="127"/>
                  </a:cubicBezTo>
                  <a:cubicBezTo>
                    <a:pt x="464" y="127"/>
                    <a:pt x="493" y="105"/>
                    <a:pt x="493" y="67"/>
                  </a:cubicBezTo>
                  <a:cubicBezTo>
                    <a:pt x="493" y="22"/>
                    <a:pt x="448" y="0"/>
                    <a:pt x="408" y="0"/>
                  </a:cubicBezTo>
                  <a:cubicBezTo>
                    <a:pt x="375" y="0"/>
                    <a:pt x="312" y="18"/>
                    <a:pt x="283" y="116"/>
                  </a:cubicBezTo>
                  <a:cubicBezTo>
                    <a:pt x="276" y="136"/>
                    <a:pt x="274" y="145"/>
                    <a:pt x="249" y="271"/>
                  </a:cubicBezTo>
                  <a:lnTo>
                    <a:pt x="182" y="271"/>
                  </a:lnTo>
                  <a:cubicBezTo>
                    <a:pt x="162" y="271"/>
                    <a:pt x="153" y="271"/>
                    <a:pt x="153" y="289"/>
                  </a:cubicBezTo>
                  <a:cubicBezTo>
                    <a:pt x="153" y="300"/>
                    <a:pt x="162" y="300"/>
                    <a:pt x="180" y="300"/>
                  </a:cubicBezTo>
                  <a:lnTo>
                    <a:pt x="245" y="300"/>
                  </a:lnTo>
                  <a:lnTo>
                    <a:pt x="171" y="690"/>
                  </a:lnTo>
                  <a:cubicBezTo>
                    <a:pt x="153" y="786"/>
                    <a:pt x="135" y="876"/>
                    <a:pt x="86" y="876"/>
                  </a:cubicBezTo>
                  <a:cubicBezTo>
                    <a:pt x="81" y="876"/>
                    <a:pt x="56" y="876"/>
                    <a:pt x="36" y="858"/>
                  </a:cubicBezTo>
                  <a:cubicBezTo>
                    <a:pt x="83" y="856"/>
                    <a:pt x="92" y="820"/>
                    <a:pt x="92" y="804"/>
                  </a:cubicBezTo>
                  <a:cubicBezTo>
                    <a:pt x="92" y="782"/>
                    <a:pt x="74" y="771"/>
                    <a:pt x="54" y="771"/>
                  </a:cubicBezTo>
                  <a:cubicBezTo>
                    <a:pt x="30" y="771"/>
                    <a:pt x="0" y="793"/>
                    <a:pt x="0" y="829"/>
                  </a:cubicBezTo>
                  <a:cubicBezTo>
                    <a:pt x="0" y="874"/>
                    <a:pt x="43" y="898"/>
                    <a:pt x="86" y="898"/>
                  </a:cubicBezTo>
                  <a:cubicBezTo>
                    <a:pt x="139" y="898"/>
                    <a:pt x="177" y="840"/>
                    <a:pt x="195" y="802"/>
                  </a:cubicBezTo>
                  <a:cubicBezTo>
                    <a:pt x="229" y="739"/>
                    <a:pt x="251" y="620"/>
                    <a:pt x="251" y="614"/>
                  </a:cubicBezTo>
                  <a:lnTo>
                    <a:pt x="312" y="300"/>
                  </a:lnTo>
                </a:path>
              </a:pathLst>
            </a:custGeom>
            <a:solidFill>
              <a:srgbClr val="000000"/>
            </a:solidFill>
            <a:ln w="15840">
              <a:noFill/>
            </a:ln>
          </p:spPr>
        </p:sp>
        <p:sp>
          <p:nvSpPr>
            <p:cNvPr id="556" name="Freeform 57"/>
            <p:cNvSpPr/>
            <p:nvPr/>
          </p:nvSpPr>
          <p:spPr>
            <a:xfrm>
              <a:off x="5047200" y="5815440"/>
              <a:ext cx="83520" cy="355320"/>
            </a:xfrm>
            <a:custGeom>
              <a:avLst/>
              <a:gdLst/>
              <a:ahLst/>
              <a:rect l="0" t="0" r="r" b="b"/>
              <a:pathLst>
                <a:path w="232" h="987">
                  <a:moveTo>
                    <a:pt x="231" y="977"/>
                  </a:moveTo>
                  <a:cubicBezTo>
                    <a:pt x="231" y="975"/>
                    <a:pt x="231" y="973"/>
                    <a:pt x="213" y="955"/>
                  </a:cubicBezTo>
                  <a:cubicBezTo>
                    <a:pt x="90" y="831"/>
                    <a:pt x="59" y="645"/>
                    <a:pt x="59" y="493"/>
                  </a:cubicBezTo>
                  <a:cubicBezTo>
                    <a:pt x="59" y="323"/>
                    <a:pt x="97" y="150"/>
                    <a:pt x="218" y="27"/>
                  </a:cubicBezTo>
                  <a:cubicBezTo>
                    <a:pt x="231" y="15"/>
                    <a:pt x="231" y="13"/>
                    <a:pt x="231" y="9"/>
                  </a:cubicBezTo>
                  <a:cubicBezTo>
                    <a:pt x="231" y="2"/>
                    <a:pt x="227" y="0"/>
                    <a:pt x="220" y="0"/>
                  </a:cubicBezTo>
                  <a:cubicBezTo>
                    <a:pt x="211" y="0"/>
                    <a:pt x="121" y="67"/>
                    <a:pt x="63" y="193"/>
                  </a:cubicBezTo>
                  <a:cubicBezTo>
                    <a:pt x="12" y="300"/>
                    <a:pt x="0" y="410"/>
                    <a:pt x="0" y="493"/>
                  </a:cubicBezTo>
                  <a:cubicBezTo>
                    <a:pt x="0" y="571"/>
                    <a:pt x="12" y="690"/>
                    <a:pt x="65" y="802"/>
                  </a:cubicBezTo>
                  <a:cubicBezTo>
                    <a:pt x="126" y="923"/>
                    <a:pt x="211" y="986"/>
                    <a:pt x="220" y="986"/>
                  </a:cubicBezTo>
                  <a:cubicBezTo>
                    <a:pt x="227" y="986"/>
                    <a:pt x="231" y="984"/>
                    <a:pt x="231" y="977"/>
                  </a:cubicBezTo>
                </a:path>
              </a:pathLst>
            </a:custGeom>
            <a:solidFill>
              <a:srgbClr val="000000"/>
            </a:solidFill>
            <a:ln w="15840">
              <a:noFill/>
            </a:ln>
          </p:spPr>
        </p:sp>
        <p:sp>
          <p:nvSpPr>
            <p:cNvPr id="557" name="Freeform 58"/>
            <p:cNvSpPr/>
            <p:nvPr/>
          </p:nvSpPr>
          <p:spPr>
            <a:xfrm>
              <a:off x="5161680" y="5838120"/>
              <a:ext cx="285120" cy="243720"/>
            </a:xfrm>
            <a:custGeom>
              <a:avLst/>
              <a:gdLst/>
              <a:ahLst/>
              <a:rect l="0" t="0" r="r" b="b"/>
              <a:pathLst>
                <a:path w="792" h="677">
                  <a:moveTo>
                    <a:pt x="444" y="284"/>
                  </a:moveTo>
                  <a:lnTo>
                    <a:pt x="610" y="67"/>
                  </a:lnTo>
                  <a:cubicBezTo>
                    <a:pt x="621" y="53"/>
                    <a:pt x="623" y="51"/>
                    <a:pt x="657" y="49"/>
                  </a:cubicBezTo>
                  <a:cubicBezTo>
                    <a:pt x="681" y="47"/>
                    <a:pt x="686" y="47"/>
                    <a:pt x="715" y="47"/>
                  </a:cubicBezTo>
                  <a:lnTo>
                    <a:pt x="742" y="47"/>
                  </a:lnTo>
                  <a:lnTo>
                    <a:pt x="742" y="0"/>
                  </a:lnTo>
                  <a:cubicBezTo>
                    <a:pt x="702" y="2"/>
                    <a:pt x="652" y="2"/>
                    <a:pt x="610" y="2"/>
                  </a:cubicBezTo>
                  <a:cubicBezTo>
                    <a:pt x="572" y="2"/>
                    <a:pt x="496" y="2"/>
                    <a:pt x="460" y="0"/>
                  </a:cubicBezTo>
                  <a:lnTo>
                    <a:pt x="460" y="47"/>
                  </a:lnTo>
                  <a:cubicBezTo>
                    <a:pt x="478" y="47"/>
                    <a:pt x="516" y="47"/>
                    <a:pt x="552" y="58"/>
                  </a:cubicBezTo>
                  <a:cubicBezTo>
                    <a:pt x="549" y="58"/>
                    <a:pt x="545" y="65"/>
                    <a:pt x="543" y="67"/>
                  </a:cubicBezTo>
                  <a:lnTo>
                    <a:pt x="413" y="242"/>
                  </a:lnTo>
                  <a:lnTo>
                    <a:pt x="272" y="47"/>
                  </a:lnTo>
                  <a:lnTo>
                    <a:pt x="354" y="47"/>
                  </a:lnTo>
                  <a:lnTo>
                    <a:pt x="354" y="0"/>
                  </a:lnTo>
                  <a:cubicBezTo>
                    <a:pt x="314" y="2"/>
                    <a:pt x="220" y="2"/>
                    <a:pt x="175" y="2"/>
                  </a:cubicBezTo>
                  <a:cubicBezTo>
                    <a:pt x="135" y="2"/>
                    <a:pt x="50" y="2"/>
                    <a:pt x="16" y="0"/>
                  </a:cubicBezTo>
                  <a:lnTo>
                    <a:pt x="16" y="47"/>
                  </a:lnTo>
                  <a:lnTo>
                    <a:pt x="112" y="47"/>
                  </a:lnTo>
                  <a:lnTo>
                    <a:pt x="332" y="349"/>
                  </a:lnTo>
                  <a:lnTo>
                    <a:pt x="133" y="611"/>
                  </a:lnTo>
                  <a:cubicBezTo>
                    <a:pt x="124" y="623"/>
                    <a:pt x="121" y="625"/>
                    <a:pt x="90" y="627"/>
                  </a:cubicBezTo>
                  <a:cubicBezTo>
                    <a:pt x="70" y="629"/>
                    <a:pt x="50" y="632"/>
                    <a:pt x="30" y="632"/>
                  </a:cubicBezTo>
                  <a:lnTo>
                    <a:pt x="0" y="632"/>
                  </a:lnTo>
                  <a:lnTo>
                    <a:pt x="0" y="676"/>
                  </a:lnTo>
                  <a:cubicBezTo>
                    <a:pt x="41" y="674"/>
                    <a:pt x="90" y="674"/>
                    <a:pt x="133" y="674"/>
                  </a:cubicBezTo>
                  <a:cubicBezTo>
                    <a:pt x="171" y="674"/>
                    <a:pt x="247" y="674"/>
                    <a:pt x="283" y="676"/>
                  </a:cubicBezTo>
                  <a:lnTo>
                    <a:pt x="283" y="632"/>
                  </a:lnTo>
                  <a:cubicBezTo>
                    <a:pt x="265" y="632"/>
                    <a:pt x="227" y="632"/>
                    <a:pt x="191" y="620"/>
                  </a:cubicBezTo>
                  <a:cubicBezTo>
                    <a:pt x="193" y="618"/>
                    <a:pt x="198" y="611"/>
                    <a:pt x="200" y="609"/>
                  </a:cubicBezTo>
                  <a:lnTo>
                    <a:pt x="363" y="392"/>
                  </a:lnTo>
                  <a:lnTo>
                    <a:pt x="534" y="632"/>
                  </a:lnTo>
                  <a:lnTo>
                    <a:pt x="453" y="632"/>
                  </a:lnTo>
                  <a:lnTo>
                    <a:pt x="453" y="676"/>
                  </a:lnTo>
                  <a:cubicBezTo>
                    <a:pt x="493" y="674"/>
                    <a:pt x="587" y="674"/>
                    <a:pt x="632" y="674"/>
                  </a:cubicBezTo>
                  <a:cubicBezTo>
                    <a:pt x="670" y="674"/>
                    <a:pt x="755" y="674"/>
                    <a:pt x="791" y="676"/>
                  </a:cubicBezTo>
                  <a:lnTo>
                    <a:pt x="791" y="632"/>
                  </a:lnTo>
                  <a:lnTo>
                    <a:pt x="695" y="632"/>
                  </a:lnTo>
                  <a:lnTo>
                    <a:pt x="444" y="284"/>
                  </a:lnTo>
                </a:path>
              </a:pathLst>
            </a:custGeom>
            <a:solidFill>
              <a:srgbClr val="000000"/>
            </a:solidFill>
            <a:ln w="15840">
              <a:noFill/>
            </a:ln>
          </p:spPr>
        </p:sp>
        <p:sp>
          <p:nvSpPr>
            <p:cNvPr id="558" name="Freeform 59"/>
            <p:cNvSpPr/>
            <p:nvPr/>
          </p:nvSpPr>
          <p:spPr>
            <a:xfrm>
              <a:off x="5488560" y="604368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5" y="280"/>
                    <a:pt x="15" y="283"/>
                    <a:pt x="15" y="285"/>
                  </a:cubicBezTo>
                  <a:cubicBezTo>
                    <a:pt x="15" y="294"/>
                    <a:pt x="20" y="296"/>
                    <a:pt x="27" y="296"/>
                  </a:cubicBezTo>
                  <a:cubicBezTo>
                    <a:pt x="38" y="296"/>
                    <a:pt x="116" y="220"/>
                    <a:pt x="116" y="103"/>
                  </a:cubicBezTo>
                </a:path>
              </a:pathLst>
            </a:custGeom>
            <a:solidFill>
              <a:srgbClr val="000000"/>
            </a:solidFill>
            <a:ln w="15840">
              <a:noFill/>
            </a:ln>
          </p:spPr>
        </p:sp>
        <p:sp>
          <p:nvSpPr>
            <p:cNvPr id="559" name="Freeform 60"/>
            <p:cNvSpPr/>
            <p:nvPr/>
          </p:nvSpPr>
          <p:spPr>
            <a:xfrm>
              <a:off x="5624640" y="5838120"/>
              <a:ext cx="290160" cy="246960"/>
            </a:xfrm>
            <a:custGeom>
              <a:avLst/>
              <a:gdLst/>
              <a:ahLst/>
              <a:rect l="0" t="0" r="r" b="b"/>
              <a:pathLst>
                <a:path w="806" h="686">
                  <a:moveTo>
                    <a:pt x="706" y="67"/>
                  </a:moveTo>
                  <a:cubicBezTo>
                    <a:pt x="710" y="56"/>
                    <a:pt x="715" y="47"/>
                    <a:pt x="787" y="47"/>
                  </a:cubicBezTo>
                  <a:lnTo>
                    <a:pt x="805" y="47"/>
                  </a:lnTo>
                  <a:lnTo>
                    <a:pt x="805" y="0"/>
                  </a:lnTo>
                  <a:cubicBezTo>
                    <a:pt x="769" y="0"/>
                    <a:pt x="722" y="2"/>
                    <a:pt x="695" y="2"/>
                  </a:cubicBezTo>
                  <a:cubicBezTo>
                    <a:pt x="654" y="2"/>
                    <a:pt x="603" y="2"/>
                    <a:pt x="565" y="0"/>
                  </a:cubicBezTo>
                  <a:lnTo>
                    <a:pt x="565" y="47"/>
                  </a:lnTo>
                  <a:cubicBezTo>
                    <a:pt x="574" y="47"/>
                    <a:pt x="652" y="47"/>
                    <a:pt x="652" y="58"/>
                  </a:cubicBezTo>
                  <a:cubicBezTo>
                    <a:pt x="652" y="62"/>
                    <a:pt x="648" y="67"/>
                    <a:pt x="648" y="69"/>
                  </a:cubicBezTo>
                  <a:lnTo>
                    <a:pt x="448" y="520"/>
                  </a:lnTo>
                  <a:lnTo>
                    <a:pt x="238" y="47"/>
                  </a:lnTo>
                  <a:lnTo>
                    <a:pt x="332" y="47"/>
                  </a:lnTo>
                  <a:lnTo>
                    <a:pt x="332" y="0"/>
                  </a:lnTo>
                  <a:cubicBezTo>
                    <a:pt x="294" y="2"/>
                    <a:pt x="200" y="2"/>
                    <a:pt x="157" y="2"/>
                  </a:cubicBezTo>
                  <a:cubicBezTo>
                    <a:pt x="117" y="2"/>
                    <a:pt x="34" y="2"/>
                    <a:pt x="0" y="0"/>
                  </a:cubicBezTo>
                  <a:lnTo>
                    <a:pt x="0" y="47"/>
                  </a:lnTo>
                  <a:lnTo>
                    <a:pt x="92" y="47"/>
                  </a:lnTo>
                  <a:lnTo>
                    <a:pt x="363" y="659"/>
                  </a:lnTo>
                  <a:cubicBezTo>
                    <a:pt x="372" y="676"/>
                    <a:pt x="374" y="685"/>
                    <a:pt x="404" y="685"/>
                  </a:cubicBezTo>
                  <a:cubicBezTo>
                    <a:pt x="419" y="685"/>
                    <a:pt x="430" y="685"/>
                    <a:pt x="442" y="661"/>
                  </a:cubicBezTo>
                  <a:lnTo>
                    <a:pt x="706" y="67"/>
                  </a:lnTo>
                </a:path>
              </a:pathLst>
            </a:custGeom>
            <a:solidFill>
              <a:srgbClr val="000000"/>
            </a:solidFill>
            <a:ln w="15840">
              <a:noFill/>
            </a:ln>
          </p:spPr>
        </p:sp>
        <p:sp>
          <p:nvSpPr>
            <p:cNvPr id="560" name="Freeform 61"/>
            <p:cNvSpPr/>
            <p:nvPr/>
          </p:nvSpPr>
          <p:spPr>
            <a:xfrm>
              <a:off x="5949000" y="5815440"/>
              <a:ext cx="83520" cy="355320"/>
            </a:xfrm>
            <a:custGeom>
              <a:avLst/>
              <a:gdLst/>
              <a:ahLst/>
              <a:rect l="0" t="0" r="r" b="b"/>
              <a:pathLst>
                <a:path w="232" h="987">
                  <a:moveTo>
                    <a:pt x="231" y="493"/>
                  </a:moveTo>
                  <a:cubicBezTo>
                    <a:pt x="231" y="417"/>
                    <a:pt x="219" y="298"/>
                    <a:pt x="166" y="186"/>
                  </a:cubicBezTo>
                  <a:cubicBezTo>
                    <a:pt x="105" y="65"/>
                    <a:pt x="20" y="0"/>
                    <a:pt x="9" y="0"/>
                  </a:cubicBezTo>
                  <a:cubicBezTo>
                    <a:pt x="4" y="0"/>
                    <a:pt x="0" y="4"/>
                    <a:pt x="0" y="9"/>
                  </a:cubicBezTo>
                  <a:cubicBezTo>
                    <a:pt x="0" y="13"/>
                    <a:pt x="0" y="15"/>
                    <a:pt x="18" y="33"/>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19" y="686"/>
                    <a:pt x="231" y="576"/>
                    <a:pt x="231" y="493"/>
                  </a:cubicBezTo>
                </a:path>
              </a:pathLst>
            </a:custGeom>
            <a:solidFill>
              <a:srgbClr val="000000"/>
            </a:solidFill>
            <a:ln w="15840">
              <a:noFill/>
            </a:ln>
          </p:spPr>
        </p:sp>
        <p:sp>
          <p:nvSpPr>
            <p:cNvPr id="561" name="Freeform 62"/>
            <p:cNvSpPr/>
            <p:nvPr/>
          </p:nvSpPr>
          <p:spPr>
            <a:xfrm>
              <a:off x="6174720" y="598572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562" name="Freeform 63"/>
            <p:cNvSpPr/>
            <p:nvPr/>
          </p:nvSpPr>
          <p:spPr>
            <a:xfrm>
              <a:off x="6516720" y="5827320"/>
              <a:ext cx="262440" cy="255600"/>
            </a:xfrm>
            <a:custGeom>
              <a:avLst/>
              <a:gdLst/>
              <a:ahLst/>
              <a:rect l="0" t="0" r="r" b="b"/>
              <a:pathLst>
                <a:path w="729" h="710">
                  <a:moveTo>
                    <a:pt x="390" y="18"/>
                  </a:moveTo>
                  <a:cubicBezTo>
                    <a:pt x="383" y="5"/>
                    <a:pt x="381" y="0"/>
                    <a:pt x="365" y="0"/>
                  </a:cubicBezTo>
                  <a:cubicBezTo>
                    <a:pt x="347" y="0"/>
                    <a:pt x="345" y="5"/>
                    <a:pt x="338" y="18"/>
                  </a:cubicBezTo>
                  <a:lnTo>
                    <a:pt x="4" y="689"/>
                  </a:lnTo>
                  <a:cubicBezTo>
                    <a:pt x="0" y="697"/>
                    <a:pt x="0" y="700"/>
                    <a:pt x="0" y="700"/>
                  </a:cubicBezTo>
                  <a:cubicBezTo>
                    <a:pt x="0" y="709"/>
                    <a:pt x="7" y="709"/>
                    <a:pt x="22" y="709"/>
                  </a:cubicBezTo>
                  <a:lnTo>
                    <a:pt x="708" y="709"/>
                  </a:lnTo>
                  <a:cubicBezTo>
                    <a:pt x="724" y="709"/>
                    <a:pt x="728" y="709"/>
                    <a:pt x="728" y="700"/>
                  </a:cubicBezTo>
                  <a:cubicBezTo>
                    <a:pt x="728" y="700"/>
                    <a:pt x="728" y="697"/>
                    <a:pt x="724" y="689"/>
                  </a:cubicBezTo>
                  <a:lnTo>
                    <a:pt x="390" y="18"/>
                  </a:lnTo>
                  <a:moveTo>
                    <a:pt x="331" y="99"/>
                  </a:moveTo>
                  <a:lnTo>
                    <a:pt x="598" y="632"/>
                  </a:lnTo>
                  <a:lnTo>
                    <a:pt x="67" y="632"/>
                  </a:lnTo>
                  <a:lnTo>
                    <a:pt x="331" y="99"/>
                  </a:lnTo>
                </a:path>
              </a:pathLst>
            </a:custGeom>
            <a:solidFill>
              <a:srgbClr val="000000"/>
            </a:solidFill>
            <a:ln w="15840">
              <a:noFill/>
            </a:ln>
          </p:spPr>
        </p:sp>
      </p:grpSp>
      <p:sp>
        <p:nvSpPr>
          <p:cNvPr id="563" name="TextShape 64"/>
          <p:cNvSpPr txBox="1"/>
          <p:nvPr/>
        </p:nvSpPr>
        <p:spPr>
          <a:xfrm>
            <a:off x="0" y="1610640"/>
            <a:ext cx="7426800" cy="4869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Classical:</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564" name="TextShape 65"/>
          <p:cNvSpPr txBox="1"/>
          <p:nvPr/>
        </p:nvSpPr>
        <p:spPr>
          <a:xfrm>
            <a:off x="-82800" y="3698640"/>
            <a:ext cx="7426800" cy="4869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Innovation:</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565" name="Line 66"/>
          <p:cNvSpPr/>
          <p:nvPr/>
        </p:nvSpPr>
        <p:spPr>
          <a:xfrm>
            <a:off x="8351280" y="5920560"/>
            <a:ext cx="290160" cy="0"/>
          </a:xfrm>
          <a:prstGeom prst="line">
            <a:avLst/>
          </a:prstGeom>
          <a:ln>
            <a:solidFill>
              <a:srgbClr val="ed1c24"/>
            </a:solidFill>
            <a:tailEnd len="med" type="triangle" w="med"/>
          </a:ln>
        </p:spPr>
        <p:style>
          <a:lnRef idx="0"/>
          <a:fillRef idx="0"/>
          <a:effectRef idx="0"/>
          <a:fontRef idx="minor"/>
        </p:style>
      </p:sp>
      <p:grpSp>
        <p:nvGrpSpPr>
          <p:cNvPr id="566" name="Group 67"/>
          <p:cNvGrpSpPr/>
          <p:nvPr/>
        </p:nvGrpSpPr>
        <p:grpSpPr>
          <a:xfrm>
            <a:off x="8703360" y="5817240"/>
            <a:ext cx="198720" cy="317520"/>
            <a:chOff x="8703360" y="5817240"/>
            <a:chExt cx="198720" cy="317520"/>
          </a:xfrm>
        </p:grpSpPr>
        <p:sp>
          <p:nvSpPr>
            <p:cNvPr id="567" name="Freeform 68"/>
            <p:cNvSpPr/>
            <p:nvPr/>
          </p:nvSpPr>
          <p:spPr>
            <a:xfrm>
              <a:off x="8713080" y="5834880"/>
              <a:ext cx="171720" cy="282600"/>
            </a:xfrm>
            <a:custGeom>
              <a:avLst/>
              <a:gdLst/>
              <a:ahLst/>
              <a:rect l="0" t="0" r="r" b="b"/>
              <a:pathLst>
                <a:path w="477" h="785">
                  <a:moveTo>
                    <a:pt x="238" y="784"/>
                  </a:moveTo>
                  <a:lnTo>
                    <a:pt x="0" y="784"/>
                  </a:lnTo>
                  <a:lnTo>
                    <a:pt x="0" y="0"/>
                  </a:lnTo>
                  <a:lnTo>
                    <a:pt x="476" y="0"/>
                  </a:lnTo>
                  <a:lnTo>
                    <a:pt x="476" y="784"/>
                  </a:lnTo>
                  <a:lnTo>
                    <a:pt x="238" y="784"/>
                  </a:lnTo>
                </a:path>
              </a:pathLst>
            </a:custGeom>
            <a:solidFill>
              <a:srgbClr val="ffffff"/>
            </a:solidFill>
            <a:ln w="15840">
              <a:noFill/>
            </a:ln>
          </p:spPr>
        </p:sp>
        <p:sp>
          <p:nvSpPr>
            <p:cNvPr id="568" name="Freeform 69"/>
            <p:cNvSpPr/>
            <p:nvPr/>
          </p:nvSpPr>
          <p:spPr>
            <a:xfrm>
              <a:off x="8750160" y="5817240"/>
              <a:ext cx="112680" cy="59040"/>
            </a:xfrm>
            <a:custGeom>
              <a:avLst/>
              <a:gdLst/>
              <a:ahLst/>
              <a:rect l="0" t="0" r="r" b="b"/>
              <a:pathLst>
                <a:path w="313" h="164">
                  <a:moveTo>
                    <a:pt x="155" y="0"/>
                  </a:moveTo>
                  <a:lnTo>
                    <a:pt x="0" y="125"/>
                  </a:lnTo>
                  <a:lnTo>
                    <a:pt x="27" y="163"/>
                  </a:lnTo>
                  <a:lnTo>
                    <a:pt x="155" y="83"/>
                  </a:lnTo>
                  <a:lnTo>
                    <a:pt x="285" y="163"/>
                  </a:lnTo>
                  <a:lnTo>
                    <a:pt x="312" y="128"/>
                  </a:lnTo>
                  <a:lnTo>
                    <a:pt x="155" y="0"/>
                  </a:lnTo>
                </a:path>
              </a:pathLst>
            </a:custGeom>
            <a:solidFill>
              <a:srgbClr val="000000"/>
            </a:solidFill>
            <a:ln w="15840">
              <a:noFill/>
            </a:ln>
          </p:spPr>
        </p:sp>
        <p:sp>
          <p:nvSpPr>
            <p:cNvPr id="569" name="Freeform 70"/>
            <p:cNvSpPr/>
            <p:nvPr/>
          </p:nvSpPr>
          <p:spPr>
            <a:xfrm>
              <a:off x="8703360" y="5905800"/>
              <a:ext cx="199080" cy="229320"/>
            </a:xfrm>
            <a:custGeom>
              <a:avLst/>
              <a:gdLst/>
              <a:ahLst/>
              <a:rect l="0" t="0" r="r" b="b"/>
              <a:pathLst>
                <a:path w="553" h="637">
                  <a:moveTo>
                    <a:pt x="480" y="67"/>
                  </a:moveTo>
                  <a:cubicBezTo>
                    <a:pt x="487" y="54"/>
                    <a:pt x="489" y="47"/>
                    <a:pt x="552" y="47"/>
                  </a:cubicBezTo>
                  <a:lnTo>
                    <a:pt x="552" y="0"/>
                  </a:lnTo>
                  <a:cubicBezTo>
                    <a:pt x="530" y="2"/>
                    <a:pt x="498" y="2"/>
                    <a:pt x="473" y="2"/>
                  </a:cubicBezTo>
                  <a:cubicBezTo>
                    <a:pt x="449" y="2"/>
                    <a:pt x="404" y="0"/>
                    <a:pt x="384" y="0"/>
                  </a:cubicBezTo>
                  <a:lnTo>
                    <a:pt x="384" y="47"/>
                  </a:lnTo>
                  <a:cubicBezTo>
                    <a:pt x="386" y="47"/>
                    <a:pt x="431" y="47"/>
                    <a:pt x="431" y="58"/>
                  </a:cubicBezTo>
                  <a:lnTo>
                    <a:pt x="426" y="70"/>
                  </a:lnTo>
                  <a:lnTo>
                    <a:pt x="312" y="314"/>
                  </a:lnTo>
                  <a:lnTo>
                    <a:pt x="186" y="47"/>
                  </a:lnTo>
                  <a:lnTo>
                    <a:pt x="240" y="47"/>
                  </a:lnTo>
                  <a:lnTo>
                    <a:pt x="240" y="0"/>
                  </a:lnTo>
                  <a:cubicBezTo>
                    <a:pt x="206" y="2"/>
                    <a:pt x="117" y="2"/>
                    <a:pt x="117" y="2"/>
                  </a:cubicBezTo>
                  <a:cubicBezTo>
                    <a:pt x="90" y="2"/>
                    <a:pt x="45" y="0"/>
                    <a:pt x="4" y="0"/>
                  </a:cubicBezTo>
                  <a:lnTo>
                    <a:pt x="4" y="47"/>
                  </a:lnTo>
                  <a:lnTo>
                    <a:pt x="67" y="47"/>
                  </a:lnTo>
                  <a:lnTo>
                    <a:pt x="251" y="439"/>
                  </a:lnTo>
                  <a:lnTo>
                    <a:pt x="229" y="486"/>
                  </a:lnTo>
                  <a:cubicBezTo>
                    <a:pt x="209" y="533"/>
                    <a:pt x="177" y="600"/>
                    <a:pt x="105" y="600"/>
                  </a:cubicBezTo>
                  <a:cubicBezTo>
                    <a:pt x="92" y="600"/>
                    <a:pt x="90" y="600"/>
                    <a:pt x="83" y="596"/>
                  </a:cubicBezTo>
                  <a:cubicBezTo>
                    <a:pt x="92" y="593"/>
                    <a:pt x="114" y="578"/>
                    <a:pt x="114" y="544"/>
                  </a:cubicBezTo>
                  <a:cubicBezTo>
                    <a:pt x="114" y="511"/>
                    <a:pt x="90" y="488"/>
                    <a:pt x="56" y="488"/>
                  </a:cubicBezTo>
                  <a:cubicBezTo>
                    <a:pt x="29" y="488"/>
                    <a:pt x="0" y="506"/>
                    <a:pt x="0" y="544"/>
                  </a:cubicBezTo>
                  <a:cubicBezTo>
                    <a:pt x="0" y="596"/>
                    <a:pt x="47" y="636"/>
                    <a:pt x="105" y="636"/>
                  </a:cubicBezTo>
                  <a:cubicBezTo>
                    <a:pt x="182" y="636"/>
                    <a:pt x="240" y="576"/>
                    <a:pt x="267" y="517"/>
                  </a:cubicBezTo>
                  <a:lnTo>
                    <a:pt x="480" y="67"/>
                  </a:lnTo>
                </a:path>
              </a:pathLst>
            </a:custGeom>
            <a:solidFill>
              <a:srgbClr val="000000"/>
            </a:solidFill>
            <a:ln w="15840">
              <a:noFill/>
            </a:ln>
          </p:spPr>
        </p:sp>
      </p:grpSp>
      <p:grpSp>
        <p:nvGrpSpPr>
          <p:cNvPr id="570" name="Group 71"/>
          <p:cNvGrpSpPr/>
          <p:nvPr/>
        </p:nvGrpSpPr>
        <p:grpSpPr>
          <a:xfrm>
            <a:off x="7512480" y="5766480"/>
            <a:ext cx="573480" cy="319680"/>
            <a:chOff x="7512480" y="5766480"/>
            <a:chExt cx="573480" cy="319680"/>
          </a:xfrm>
        </p:grpSpPr>
        <p:sp>
          <p:nvSpPr>
            <p:cNvPr id="571" name="Freeform 72"/>
            <p:cNvSpPr/>
            <p:nvPr/>
          </p:nvSpPr>
          <p:spPr>
            <a:xfrm>
              <a:off x="7512480" y="5784120"/>
              <a:ext cx="556200" cy="284760"/>
            </a:xfrm>
            <a:custGeom>
              <a:avLst/>
              <a:gdLst/>
              <a:ahLst/>
              <a:rect l="0" t="0" r="r" b="b"/>
              <a:pathLst>
                <a:path w="1545" h="791">
                  <a:moveTo>
                    <a:pt x="771" y="790"/>
                  </a:moveTo>
                  <a:lnTo>
                    <a:pt x="0" y="790"/>
                  </a:lnTo>
                  <a:lnTo>
                    <a:pt x="0" y="0"/>
                  </a:lnTo>
                  <a:lnTo>
                    <a:pt x="1544" y="0"/>
                  </a:lnTo>
                  <a:lnTo>
                    <a:pt x="1544" y="790"/>
                  </a:lnTo>
                  <a:lnTo>
                    <a:pt x="771" y="790"/>
                  </a:lnTo>
                </a:path>
              </a:pathLst>
            </a:custGeom>
            <a:solidFill>
              <a:srgbClr val="ffffff"/>
            </a:solidFill>
            <a:ln w="15840">
              <a:noFill/>
            </a:ln>
          </p:spPr>
        </p:sp>
        <p:sp>
          <p:nvSpPr>
            <p:cNvPr id="572" name="Freeform 73"/>
            <p:cNvSpPr/>
            <p:nvPr/>
          </p:nvSpPr>
          <p:spPr>
            <a:xfrm>
              <a:off x="7515000" y="5766480"/>
              <a:ext cx="236520" cy="258840"/>
            </a:xfrm>
            <a:custGeom>
              <a:avLst/>
              <a:gdLst/>
              <a:ahLst/>
              <a:rect l="0" t="0" r="r" b="b"/>
              <a:pathLst>
                <a:path w="657" h="719">
                  <a:moveTo>
                    <a:pt x="656" y="361"/>
                  </a:moveTo>
                  <a:cubicBezTo>
                    <a:pt x="656" y="159"/>
                    <a:pt x="508" y="0"/>
                    <a:pt x="327" y="0"/>
                  </a:cubicBezTo>
                  <a:cubicBezTo>
                    <a:pt x="150" y="0"/>
                    <a:pt x="0" y="159"/>
                    <a:pt x="0" y="361"/>
                  </a:cubicBezTo>
                  <a:cubicBezTo>
                    <a:pt x="0" y="565"/>
                    <a:pt x="152" y="718"/>
                    <a:pt x="327" y="718"/>
                  </a:cubicBezTo>
                  <a:cubicBezTo>
                    <a:pt x="508" y="718"/>
                    <a:pt x="656" y="561"/>
                    <a:pt x="656" y="361"/>
                  </a:cubicBezTo>
                  <a:moveTo>
                    <a:pt x="329" y="693"/>
                  </a:moveTo>
                  <a:cubicBezTo>
                    <a:pt x="233" y="693"/>
                    <a:pt x="101" y="605"/>
                    <a:pt x="101" y="348"/>
                  </a:cubicBezTo>
                  <a:cubicBezTo>
                    <a:pt x="101" y="92"/>
                    <a:pt x="246" y="25"/>
                    <a:pt x="327" y="25"/>
                  </a:cubicBezTo>
                  <a:cubicBezTo>
                    <a:pt x="414" y="25"/>
                    <a:pt x="555" y="94"/>
                    <a:pt x="555" y="348"/>
                  </a:cubicBezTo>
                  <a:cubicBezTo>
                    <a:pt x="555" y="610"/>
                    <a:pt x="419" y="693"/>
                    <a:pt x="329" y="693"/>
                  </a:cubicBezTo>
                </a:path>
              </a:pathLst>
            </a:custGeom>
            <a:solidFill>
              <a:srgbClr val="000000"/>
            </a:solidFill>
            <a:ln w="15840">
              <a:noFill/>
            </a:ln>
          </p:spPr>
        </p:sp>
        <p:sp>
          <p:nvSpPr>
            <p:cNvPr id="573" name="Freeform 74"/>
            <p:cNvSpPr/>
            <p:nvPr/>
          </p:nvSpPr>
          <p:spPr>
            <a:xfrm>
              <a:off x="7780320" y="5860080"/>
              <a:ext cx="176040" cy="226440"/>
            </a:xfrm>
            <a:custGeom>
              <a:avLst/>
              <a:gdLst/>
              <a:ahLst/>
              <a:rect l="0" t="0" r="r" b="b"/>
              <a:pathLst>
                <a:path w="489" h="629">
                  <a:moveTo>
                    <a:pt x="143" y="65"/>
                  </a:moveTo>
                  <a:lnTo>
                    <a:pt x="143" y="0"/>
                  </a:lnTo>
                  <a:lnTo>
                    <a:pt x="0" y="11"/>
                  </a:lnTo>
                  <a:lnTo>
                    <a:pt x="0" y="43"/>
                  </a:lnTo>
                  <a:cubicBezTo>
                    <a:pt x="69" y="43"/>
                    <a:pt x="76" y="47"/>
                    <a:pt x="76" y="92"/>
                  </a:cubicBezTo>
                  <a:lnTo>
                    <a:pt x="76" y="554"/>
                  </a:lnTo>
                  <a:cubicBezTo>
                    <a:pt x="76" y="599"/>
                    <a:pt x="67" y="599"/>
                    <a:pt x="0" y="599"/>
                  </a:cubicBezTo>
                  <a:lnTo>
                    <a:pt x="0" y="628"/>
                  </a:lnTo>
                  <a:cubicBezTo>
                    <a:pt x="33" y="628"/>
                    <a:pt x="85" y="626"/>
                    <a:pt x="110" y="626"/>
                  </a:cubicBezTo>
                  <a:cubicBezTo>
                    <a:pt x="137" y="626"/>
                    <a:pt x="188" y="628"/>
                    <a:pt x="222" y="628"/>
                  </a:cubicBezTo>
                  <a:lnTo>
                    <a:pt x="222" y="599"/>
                  </a:lnTo>
                  <a:cubicBezTo>
                    <a:pt x="157" y="599"/>
                    <a:pt x="145" y="599"/>
                    <a:pt x="145" y="554"/>
                  </a:cubicBezTo>
                  <a:lnTo>
                    <a:pt x="145" y="388"/>
                  </a:lnTo>
                  <a:lnTo>
                    <a:pt x="145" y="379"/>
                  </a:lnTo>
                  <a:cubicBezTo>
                    <a:pt x="150" y="395"/>
                    <a:pt x="193" y="449"/>
                    <a:pt x="266" y="449"/>
                  </a:cubicBezTo>
                  <a:cubicBezTo>
                    <a:pt x="385" y="449"/>
                    <a:pt x="488" y="352"/>
                    <a:pt x="488" y="224"/>
                  </a:cubicBezTo>
                  <a:cubicBezTo>
                    <a:pt x="488" y="99"/>
                    <a:pt x="392" y="0"/>
                    <a:pt x="280" y="0"/>
                  </a:cubicBezTo>
                  <a:cubicBezTo>
                    <a:pt x="204" y="0"/>
                    <a:pt x="161" y="43"/>
                    <a:pt x="143" y="65"/>
                  </a:cubicBezTo>
                  <a:moveTo>
                    <a:pt x="145" y="325"/>
                  </a:moveTo>
                  <a:lnTo>
                    <a:pt x="145" y="103"/>
                  </a:lnTo>
                  <a:cubicBezTo>
                    <a:pt x="175" y="54"/>
                    <a:pt x="222" y="25"/>
                    <a:pt x="273" y="25"/>
                  </a:cubicBezTo>
                  <a:cubicBezTo>
                    <a:pt x="345" y="25"/>
                    <a:pt x="405" y="112"/>
                    <a:pt x="405" y="224"/>
                  </a:cubicBezTo>
                  <a:cubicBezTo>
                    <a:pt x="405" y="343"/>
                    <a:pt x="336" y="426"/>
                    <a:pt x="262" y="426"/>
                  </a:cubicBezTo>
                  <a:cubicBezTo>
                    <a:pt x="224" y="426"/>
                    <a:pt x="186" y="406"/>
                    <a:pt x="159" y="366"/>
                  </a:cubicBezTo>
                  <a:cubicBezTo>
                    <a:pt x="145" y="345"/>
                    <a:pt x="145" y="343"/>
                    <a:pt x="145" y="325"/>
                  </a:cubicBezTo>
                </a:path>
              </a:pathLst>
            </a:custGeom>
            <a:solidFill>
              <a:srgbClr val="000000"/>
            </a:solidFill>
            <a:ln w="15840">
              <a:noFill/>
            </a:ln>
          </p:spPr>
        </p:sp>
        <p:sp>
          <p:nvSpPr>
            <p:cNvPr id="574" name="Freeform 75"/>
            <p:cNvSpPr/>
            <p:nvPr/>
          </p:nvSpPr>
          <p:spPr>
            <a:xfrm>
              <a:off x="7974000" y="5798880"/>
              <a:ext cx="112320" cy="223200"/>
            </a:xfrm>
            <a:custGeom>
              <a:avLst/>
              <a:gdLst/>
              <a:ahLst/>
              <a:rect l="0" t="0" r="r" b="b"/>
              <a:pathLst>
                <a:path w="312" h="620">
                  <a:moveTo>
                    <a:pt x="152" y="213"/>
                  </a:moveTo>
                  <a:lnTo>
                    <a:pt x="293" y="213"/>
                  </a:lnTo>
                  <a:lnTo>
                    <a:pt x="293" y="181"/>
                  </a:lnTo>
                  <a:lnTo>
                    <a:pt x="152" y="181"/>
                  </a:lnTo>
                  <a:lnTo>
                    <a:pt x="152" y="0"/>
                  </a:lnTo>
                  <a:lnTo>
                    <a:pt x="127" y="0"/>
                  </a:lnTo>
                  <a:cubicBezTo>
                    <a:pt x="127" y="80"/>
                    <a:pt x="96" y="186"/>
                    <a:pt x="0" y="190"/>
                  </a:cubicBezTo>
                  <a:lnTo>
                    <a:pt x="0" y="213"/>
                  </a:lnTo>
                  <a:lnTo>
                    <a:pt x="85" y="213"/>
                  </a:lnTo>
                  <a:lnTo>
                    <a:pt x="85" y="484"/>
                  </a:lnTo>
                  <a:cubicBezTo>
                    <a:pt x="85" y="607"/>
                    <a:pt x="177" y="619"/>
                    <a:pt x="212" y="619"/>
                  </a:cubicBezTo>
                  <a:cubicBezTo>
                    <a:pt x="282" y="619"/>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grpSp>
      <p:sp>
        <p:nvSpPr>
          <p:cNvPr id="575" name="CustomShape 76"/>
          <p:cNvSpPr/>
          <p:nvPr/>
        </p:nvSpPr>
        <p:spPr>
          <a:xfrm>
            <a:off x="7426800" y="5677200"/>
            <a:ext cx="792000" cy="504000"/>
          </a:xfrm>
          <a:prstGeom prst="rect">
            <a:avLst/>
          </a:prstGeom>
          <a:noFill/>
          <a:ln>
            <a:solidFill>
              <a:srgbClr val="000000"/>
            </a:solidFill>
          </a:ln>
        </p:spPr>
        <p:style>
          <a:lnRef idx="0"/>
          <a:fillRef idx="0"/>
          <a:effectRef idx="0"/>
          <a:fontRef idx="minor"/>
        </p:style>
      </p:sp>
      <p:sp>
        <p:nvSpPr>
          <p:cNvPr id="576" name="CustomShape 77"/>
          <p:cNvSpPr/>
          <p:nvPr/>
        </p:nvSpPr>
        <p:spPr>
          <a:xfrm>
            <a:off x="3960000" y="5677200"/>
            <a:ext cx="2952000" cy="504000"/>
          </a:xfrm>
          <a:prstGeom prst="rect">
            <a:avLst/>
          </a:prstGeom>
          <a:noFill/>
          <a:ln>
            <a:solidFill>
              <a:srgbClr val="000000"/>
            </a:solidFill>
          </a:ln>
        </p:spPr>
        <p:style>
          <a:lnRef idx="0"/>
          <a:fillRef idx="0"/>
          <a:effectRef idx="0"/>
          <a:fontRef idx="minor"/>
        </p:style>
      </p:sp>
      <p:sp>
        <p:nvSpPr>
          <p:cNvPr id="577" name="TextShape 78"/>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12/57</a:t>
            </a:r>
            <a:endParaRPr b="0" lang="en-AU"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1259640" y="216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The Innovation CNN</a:t>
            </a:r>
            <a:endParaRPr b="0" lang="en-US" sz="4400" spc="-1" strike="noStrike">
              <a:solidFill>
                <a:srgbClr val="000000"/>
              </a:solidFill>
              <a:latin typeface="Franklin Gothic Book"/>
            </a:endParaRPr>
          </a:p>
        </p:txBody>
      </p:sp>
      <p:sp>
        <p:nvSpPr>
          <p:cNvPr id="579" name="TextShape 2"/>
          <p:cNvSpPr txBox="1"/>
          <p:nvPr/>
        </p:nvSpPr>
        <p:spPr>
          <a:xfrm>
            <a:off x="1259640" y="1296000"/>
            <a:ext cx="7426800" cy="4869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For </a:t>
            </a:r>
            <a:r>
              <a:rPr b="1" lang="en-US" sz="2800" spc="-1" strike="noStrike">
                <a:solidFill>
                  <a:srgbClr val="000000"/>
                </a:solidFill>
                <a:latin typeface="Franklin Gothic Book"/>
              </a:rPr>
              <a:t>online</a:t>
            </a:r>
            <a:r>
              <a:rPr b="0" lang="en-US" sz="2800" spc="-1" strike="noStrike">
                <a:solidFill>
                  <a:srgbClr val="000000"/>
                </a:solidFill>
                <a:latin typeface="Franklin Gothic Book"/>
              </a:rPr>
              <a:t> state estimation</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Problems often `solved’ with filtering algorithm (eg. Kalman filter)</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An Innovation CNN can be implemented to learn the innovation term</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The measurements are provided by the robot’s sensors and the initial state is typically identity</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580"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3</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1259640" y="216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The Innovation CNN</a:t>
            </a:r>
            <a:endParaRPr b="0" lang="en-US" sz="4400" spc="-1" strike="noStrike">
              <a:solidFill>
                <a:srgbClr val="000000"/>
              </a:solidFill>
              <a:latin typeface="Franklin Gothic Book"/>
            </a:endParaRPr>
          </a:p>
        </p:txBody>
      </p:sp>
      <p:sp>
        <p:nvSpPr>
          <p:cNvPr id="582" name="TextShape 2"/>
          <p:cNvSpPr txBox="1"/>
          <p:nvPr/>
        </p:nvSpPr>
        <p:spPr>
          <a:xfrm>
            <a:off x="1259640" y="1296000"/>
            <a:ext cx="7426800" cy="4869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For </a:t>
            </a:r>
            <a:r>
              <a:rPr b="1" lang="en-US" sz="2800" spc="-1" strike="noStrike">
                <a:solidFill>
                  <a:srgbClr val="000000"/>
                </a:solidFill>
                <a:latin typeface="Franklin Gothic Book"/>
              </a:rPr>
              <a:t>offline</a:t>
            </a:r>
            <a:r>
              <a:rPr b="0" lang="en-US" sz="2800" spc="-1" strike="noStrike">
                <a:solidFill>
                  <a:srgbClr val="000000"/>
                </a:solidFill>
                <a:latin typeface="Franklin Gothic Book"/>
              </a:rPr>
              <a:t> state estimation</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An Innovation CNN can be formulated from a CNN for offline state estimation by learning a suitable innovation term </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The initial state estimate can be taken from the output of the original network</a:t>
            </a:r>
            <a:endParaRPr b="0" lang="en-US" sz="2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Franklin Gothic Book"/>
              </a:rPr>
              <a:t>The initial estimate can be updated in an iterative framework</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583"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14/57</a:t>
            </a:r>
            <a:endParaRPr b="0" lang="en-AU"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TextShape 1"/>
          <p:cNvSpPr txBox="1"/>
          <p:nvPr/>
        </p:nvSpPr>
        <p:spPr>
          <a:xfrm>
            <a:off x="1259640" y="216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The Innovation CNN</a:t>
            </a:r>
            <a:endParaRPr b="0" lang="en-US" sz="4400" spc="-1" strike="noStrike">
              <a:solidFill>
                <a:srgbClr val="000000"/>
              </a:solidFill>
              <a:latin typeface="Franklin Gothic Book"/>
            </a:endParaRPr>
          </a:p>
        </p:txBody>
      </p:sp>
      <p:sp>
        <p:nvSpPr>
          <p:cNvPr id="585" name="TextShape 2"/>
          <p:cNvSpPr txBox="1"/>
          <p:nvPr/>
        </p:nvSpPr>
        <p:spPr>
          <a:xfrm>
            <a:off x="1259640" y="1296000"/>
            <a:ext cx="7426800" cy="4869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endParaRPr b="0" lang="en-US" sz="24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p:txBody>
      </p:sp>
      <p:sp>
        <p:nvSpPr>
          <p:cNvPr id="586" name="CustomShape 3"/>
          <p:cNvSpPr/>
          <p:nvPr/>
        </p:nvSpPr>
        <p:spPr>
          <a:xfrm>
            <a:off x="1800000" y="1512000"/>
            <a:ext cx="3942000" cy="2087280"/>
          </a:xfrm>
          <a:prstGeom prst="ellipse">
            <a:avLst/>
          </a:prstGeom>
          <a:solidFill>
            <a:srgbClr val="ffffff"/>
          </a:solidFill>
          <a:ln w="29160">
            <a:solidFill>
              <a:srgbClr val="000000"/>
            </a:solidFill>
            <a:round/>
          </a:ln>
        </p:spPr>
        <p:style>
          <a:lnRef idx="0"/>
          <a:fillRef idx="0"/>
          <a:effectRef idx="0"/>
          <a:fontRef idx="minor"/>
        </p:style>
      </p:sp>
      <p:sp>
        <p:nvSpPr>
          <p:cNvPr id="587" name="CustomShape 4"/>
          <p:cNvSpPr/>
          <p:nvPr/>
        </p:nvSpPr>
        <p:spPr>
          <a:xfrm>
            <a:off x="3834000" y="1512360"/>
            <a:ext cx="3942000" cy="2087280"/>
          </a:xfrm>
          <a:prstGeom prst="ellipse">
            <a:avLst/>
          </a:prstGeom>
          <a:noFill/>
          <a:ln w="29160">
            <a:solidFill>
              <a:srgbClr val="000000"/>
            </a:solidFill>
            <a:round/>
          </a:ln>
        </p:spPr>
        <p:style>
          <a:lnRef idx="0"/>
          <a:fillRef idx="0"/>
          <a:effectRef idx="0"/>
          <a:fontRef idx="minor"/>
        </p:style>
      </p:sp>
      <p:sp>
        <p:nvSpPr>
          <p:cNvPr id="588" name="TextShape 5"/>
          <p:cNvSpPr txBox="1"/>
          <p:nvPr/>
        </p:nvSpPr>
        <p:spPr>
          <a:xfrm>
            <a:off x="4176000" y="2159640"/>
            <a:ext cx="1296000" cy="602280"/>
          </a:xfrm>
          <a:prstGeom prst="rect">
            <a:avLst/>
          </a:prstGeom>
          <a:noFill/>
          <a:ln>
            <a:noFill/>
          </a:ln>
        </p:spPr>
        <p:txBody>
          <a:bodyPr lIns="90000" rIns="90000" tIns="45000" bIns="45000"/>
          <a:p>
            <a:pPr algn="ctr"/>
            <a:r>
              <a:rPr b="0" lang="en-AU" sz="1800" spc="-1" strike="noStrike">
                <a:latin typeface="Arial"/>
              </a:rPr>
              <a:t>Innovation </a:t>
            </a:r>
            <a:endParaRPr b="0" lang="en-AU" sz="1800" spc="-1" strike="noStrike">
              <a:latin typeface="Arial"/>
            </a:endParaRPr>
          </a:p>
          <a:p>
            <a:pPr algn="ctr"/>
            <a:r>
              <a:rPr b="0" lang="en-AU" sz="1800" spc="-1" strike="noStrike">
                <a:latin typeface="Arial"/>
              </a:rPr>
              <a:t>CNN</a:t>
            </a:r>
            <a:endParaRPr b="0" lang="en-AU" sz="1800" spc="-1" strike="noStrike">
              <a:latin typeface="Arial"/>
            </a:endParaRPr>
          </a:p>
        </p:txBody>
      </p:sp>
      <p:sp>
        <p:nvSpPr>
          <p:cNvPr id="589" name="TextShape 6"/>
          <p:cNvSpPr txBox="1"/>
          <p:nvPr/>
        </p:nvSpPr>
        <p:spPr>
          <a:xfrm>
            <a:off x="5904000" y="2087640"/>
            <a:ext cx="1296000" cy="858240"/>
          </a:xfrm>
          <a:prstGeom prst="rect">
            <a:avLst/>
          </a:prstGeom>
          <a:noFill/>
          <a:ln>
            <a:noFill/>
          </a:ln>
        </p:spPr>
        <p:txBody>
          <a:bodyPr lIns="90000" rIns="90000" tIns="45000" bIns="45000"/>
          <a:p>
            <a:pPr algn="ctr"/>
            <a:r>
              <a:rPr b="0" lang="en-AU" sz="1800" spc="-1" strike="noStrike">
                <a:latin typeface="Arial"/>
              </a:rPr>
              <a:t>F</a:t>
            </a:r>
            <a:r>
              <a:rPr b="0" lang="en-AU" sz="1800" spc="-1" strike="noStrike">
                <a:latin typeface="Arial"/>
              </a:rPr>
              <a:t>il</a:t>
            </a:r>
            <a:r>
              <a:rPr b="0" lang="en-AU" sz="1800" spc="-1" strike="noStrike">
                <a:latin typeface="Arial"/>
              </a:rPr>
              <a:t>t</a:t>
            </a:r>
            <a:r>
              <a:rPr b="0" lang="en-AU" sz="1800" spc="-1" strike="noStrike">
                <a:latin typeface="Arial"/>
              </a:rPr>
              <a:t>e</a:t>
            </a:r>
            <a:r>
              <a:rPr b="0" lang="en-AU" sz="1800" spc="-1" strike="noStrike">
                <a:latin typeface="Arial"/>
              </a:rPr>
              <a:t>ri</a:t>
            </a:r>
            <a:r>
              <a:rPr b="0" lang="en-AU" sz="1800" spc="-1" strike="noStrike">
                <a:latin typeface="Arial"/>
              </a:rPr>
              <a:t>n</a:t>
            </a:r>
            <a:r>
              <a:rPr b="0" lang="en-AU" sz="1800" spc="-1" strike="noStrike">
                <a:latin typeface="Arial"/>
              </a:rPr>
              <a:t>g</a:t>
            </a:r>
            <a:r>
              <a:rPr b="0" lang="en-AU" sz="1800" spc="-1" strike="noStrike">
                <a:latin typeface="Arial"/>
              </a:rPr>
              <a:t>/</a:t>
            </a:r>
            <a:r>
              <a:rPr b="0" lang="en-AU" sz="1800" spc="-1" strike="noStrike">
                <a:latin typeface="Arial"/>
              </a:rPr>
              <a:t>O</a:t>
            </a:r>
            <a:r>
              <a:rPr b="0" lang="en-AU" sz="1800" spc="-1" strike="noStrike">
                <a:latin typeface="Arial"/>
              </a:rPr>
              <a:t>b</a:t>
            </a:r>
            <a:r>
              <a:rPr b="0" lang="en-AU" sz="1800" spc="-1" strike="noStrike">
                <a:latin typeface="Arial"/>
              </a:rPr>
              <a:t>s</a:t>
            </a:r>
            <a:r>
              <a:rPr b="0" lang="en-AU" sz="1800" spc="-1" strike="noStrike">
                <a:latin typeface="Arial"/>
              </a:rPr>
              <a:t>e</a:t>
            </a:r>
            <a:r>
              <a:rPr b="0" lang="en-AU" sz="1800" spc="-1" strike="noStrike">
                <a:latin typeface="Arial"/>
              </a:rPr>
              <a:t>r</a:t>
            </a:r>
            <a:r>
              <a:rPr b="0" lang="en-AU" sz="1800" spc="-1" strike="noStrike">
                <a:latin typeface="Arial"/>
              </a:rPr>
              <a:t>v</a:t>
            </a:r>
            <a:r>
              <a:rPr b="0" lang="en-AU" sz="1800" spc="-1" strike="noStrike">
                <a:latin typeface="Arial"/>
              </a:rPr>
              <a:t>i</a:t>
            </a:r>
            <a:r>
              <a:rPr b="0" lang="en-AU" sz="1800" spc="-1" strike="noStrike">
                <a:latin typeface="Arial"/>
              </a:rPr>
              <a:t>n</a:t>
            </a:r>
            <a:r>
              <a:rPr b="0" lang="en-AU" sz="1800" spc="-1" strike="noStrike">
                <a:latin typeface="Arial"/>
              </a:rPr>
              <a:t>g </a:t>
            </a:r>
            <a:r>
              <a:rPr b="0" lang="en-AU" sz="1800" spc="-1" strike="noStrike">
                <a:latin typeface="Arial"/>
              </a:rPr>
              <a:t>a</a:t>
            </a:r>
            <a:r>
              <a:rPr b="0" lang="en-AU" sz="1800" spc="-1" strike="noStrike">
                <a:latin typeface="Arial"/>
              </a:rPr>
              <a:t>l</a:t>
            </a:r>
            <a:r>
              <a:rPr b="0" lang="en-AU" sz="1800" spc="-1" strike="noStrike">
                <a:latin typeface="Arial"/>
              </a:rPr>
              <a:t>g</a:t>
            </a:r>
            <a:r>
              <a:rPr b="0" lang="en-AU" sz="1800" spc="-1" strike="noStrike">
                <a:latin typeface="Arial"/>
              </a:rPr>
              <a:t>o</a:t>
            </a:r>
            <a:r>
              <a:rPr b="0" lang="en-AU" sz="1800" spc="-1" strike="noStrike">
                <a:latin typeface="Arial"/>
              </a:rPr>
              <a:t>ri</a:t>
            </a:r>
            <a:r>
              <a:rPr b="0" lang="en-AU" sz="1800" spc="-1" strike="noStrike">
                <a:latin typeface="Arial"/>
              </a:rPr>
              <a:t>t</a:t>
            </a:r>
            <a:r>
              <a:rPr b="0" lang="en-AU" sz="1800" spc="-1" strike="noStrike">
                <a:latin typeface="Arial"/>
              </a:rPr>
              <a:t>h</a:t>
            </a:r>
            <a:r>
              <a:rPr b="0" lang="en-AU" sz="1800" spc="-1" strike="noStrike">
                <a:latin typeface="Arial"/>
              </a:rPr>
              <a:t>m</a:t>
            </a:r>
            <a:r>
              <a:rPr b="0" lang="en-AU" sz="1800" spc="-1" strike="noStrike">
                <a:latin typeface="Arial"/>
              </a:rPr>
              <a:t>s</a:t>
            </a:r>
            <a:endParaRPr b="0" lang="en-AU" sz="1800" spc="-1" strike="noStrike">
              <a:latin typeface="Arial"/>
            </a:endParaRPr>
          </a:p>
        </p:txBody>
      </p:sp>
      <p:sp>
        <p:nvSpPr>
          <p:cNvPr id="590" name="TextShape 7"/>
          <p:cNvSpPr txBox="1"/>
          <p:nvPr/>
        </p:nvSpPr>
        <p:spPr>
          <a:xfrm>
            <a:off x="2232000" y="2205360"/>
            <a:ext cx="1296000" cy="602280"/>
          </a:xfrm>
          <a:prstGeom prst="rect">
            <a:avLst/>
          </a:prstGeom>
          <a:noFill/>
          <a:ln>
            <a:noFill/>
          </a:ln>
        </p:spPr>
        <p:txBody>
          <a:bodyPr lIns="90000" rIns="90000" tIns="45000" bIns="45000"/>
          <a:p>
            <a:pPr algn="ctr"/>
            <a:r>
              <a:rPr b="0" lang="en-AU" sz="1800" spc="-1" strike="noStrike">
                <a:latin typeface="Arial"/>
              </a:rPr>
              <a:t>Deep learning</a:t>
            </a:r>
            <a:endParaRPr b="0" lang="en-AU" sz="1800" spc="-1" strike="noStrike">
              <a:latin typeface="Arial"/>
            </a:endParaRPr>
          </a:p>
        </p:txBody>
      </p:sp>
      <p:pic>
        <p:nvPicPr>
          <p:cNvPr id="591" name="" descr=""/>
          <p:cNvPicPr/>
          <p:nvPr/>
        </p:nvPicPr>
        <p:blipFill>
          <a:blip r:embed="rId1"/>
          <a:stretch/>
        </p:blipFill>
        <p:spPr>
          <a:xfrm>
            <a:off x="3524400" y="3816000"/>
            <a:ext cx="2523600" cy="2523600"/>
          </a:xfrm>
          <a:prstGeom prst="rect">
            <a:avLst/>
          </a:prstGeom>
          <a:ln>
            <a:noFill/>
          </a:ln>
        </p:spPr>
      </p:pic>
      <p:sp>
        <p:nvSpPr>
          <p:cNvPr id="592" name="Line 8"/>
          <p:cNvSpPr/>
          <p:nvPr/>
        </p:nvSpPr>
        <p:spPr>
          <a:xfrm flipV="1">
            <a:off x="2304000" y="2880000"/>
            <a:ext cx="2160000" cy="1440000"/>
          </a:xfrm>
          <a:prstGeom prst="line">
            <a:avLst/>
          </a:prstGeom>
          <a:ln>
            <a:solidFill>
              <a:srgbClr val="000000"/>
            </a:solidFill>
            <a:tailEnd len="med" type="triangle" w="med"/>
          </a:ln>
        </p:spPr>
        <p:style>
          <a:lnRef idx="0"/>
          <a:fillRef idx="0"/>
          <a:effectRef idx="0"/>
          <a:fontRef idx="minor"/>
        </p:style>
      </p:sp>
      <p:sp>
        <p:nvSpPr>
          <p:cNvPr id="593" name="TextShape 9"/>
          <p:cNvSpPr txBox="1"/>
          <p:nvPr/>
        </p:nvSpPr>
        <p:spPr>
          <a:xfrm>
            <a:off x="1368000" y="4005720"/>
            <a:ext cx="1296000" cy="602280"/>
          </a:xfrm>
          <a:prstGeom prst="rect">
            <a:avLst/>
          </a:prstGeom>
          <a:noFill/>
          <a:ln>
            <a:noFill/>
          </a:ln>
        </p:spPr>
        <p:txBody>
          <a:bodyPr lIns="90000" rIns="90000" tIns="45000" bIns="45000"/>
          <a:p>
            <a:pPr algn="ctr"/>
            <a:r>
              <a:rPr b="0" lang="en-AU" sz="1800" spc="-1" strike="noStrike">
                <a:latin typeface="Arial"/>
              </a:rPr>
              <a:t>Good </a:t>
            </a:r>
            <a:endParaRPr b="0" lang="en-AU" sz="1800" spc="-1" strike="noStrike">
              <a:latin typeface="Arial"/>
            </a:endParaRPr>
          </a:p>
          <a:p>
            <a:pPr algn="ctr"/>
            <a:r>
              <a:rPr b="0" lang="en-AU" sz="1800" spc="-1" strike="noStrike">
                <a:latin typeface="Arial"/>
              </a:rPr>
              <a:t>idea</a:t>
            </a:r>
            <a:endParaRPr b="0" lang="en-AU" sz="1800" spc="-1" strike="noStrike">
              <a:latin typeface="Arial"/>
            </a:endParaRPr>
          </a:p>
        </p:txBody>
      </p:sp>
      <p:sp>
        <p:nvSpPr>
          <p:cNvPr id="594" name="Line 10"/>
          <p:cNvSpPr/>
          <p:nvPr/>
        </p:nvSpPr>
        <p:spPr>
          <a:xfrm flipH="1">
            <a:off x="6192000" y="4896000"/>
            <a:ext cx="1152000" cy="216000"/>
          </a:xfrm>
          <a:prstGeom prst="line">
            <a:avLst/>
          </a:prstGeom>
          <a:ln>
            <a:solidFill>
              <a:srgbClr val="000000"/>
            </a:solidFill>
            <a:tailEnd len="med" type="triangle" w="med"/>
          </a:ln>
        </p:spPr>
        <p:style>
          <a:lnRef idx="0"/>
          <a:fillRef idx="0"/>
          <a:effectRef idx="0"/>
          <a:fontRef idx="minor"/>
        </p:style>
      </p:sp>
      <p:sp>
        <p:nvSpPr>
          <p:cNvPr id="595" name="TextShape 11"/>
          <p:cNvSpPr txBox="1"/>
          <p:nvPr/>
        </p:nvSpPr>
        <p:spPr>
          <a:xfrm>
            <a:off x="7128000" y="4253760"/>
            <a:ext cx="1296000" cy="858240"/>
          </a:xfrm>
          <a:prstGeom prst="rect">
            <a:avLst/>
          </a:prstGeom>
          <a:noFill/>
          <a:ln>
            <a:noFill/>
          </a:ln>
        </p:spPr>
        <p:txBody>
          <a:bodyPr lIns="90000" rIns="90000" tIns="45000" bIns="45000"/>
          <a:p>
            <a:pPr algn="ctr"/>
            <a:r>
              <a:rPr b="0" lang="en-AU" sz="1800" spc="-1" strike="noStrike">
                <a:latin typeface="Arial"/>
              </a:rPr>
              <a:t>Obligatory</a:t>
            </a:r>
            <a:endParaRPr b="0" lang="en-AU" sz="1800" spc="-1" strike="noStrike">
              <a:latin typeface="Arial"/>
            </a:endParaRPr>
          </a:p>
          <a:p>
            <a:pPr algn="ctr"/>
            <a:r>
              <a:rPr b="0" lang="en-AU" sz="1800" spc="-1" strike="noStrike">
                <a:latin typeface="Arial"/>
              </a:rPr>
              <a:t>tenuous</a:t>
            </a:r>
            <a:endParaRPr b="0" lang="en-AU" sz="1800" spc="-1" strike="noStrike">
              <a:latin typeface="Arial"/>
            </a:endParaRPr>
          </a:p>
          <a:p>
            <a:pPr algn="ctr"/>
            <a:r>
              <a:rPr b="0" lang="en-AU" sz="1800" spc="-1" strike="noStrike">
                <a:latin typeface="Arial"/>
              </a:rPr>
              <a:t>meme</a:t>
            </a:r>
            <a:endParaRPr b="0" lang="en-AU" sz="1800" spc="-1" strike="noStrike">
              <a:latin typeface="Arial"/>
            </a:endParaRPr>
          </a:p>
        </p:txBody>
      </p:sp>
      <p:sp>
        <p:nvSpPr>
          <p:cNvPr id="596" name="Line 12"/>
          <p:cNvSpPr/>
          <p:nvPr/>
        </p:nvSpPr>
        <p:spPr>
          <a:xfrm flipV="1">
            <a:off x="2304000" y="5256000"/>
            <a:ext cx="2376000" cy="144000"/>
          </a:xfrm>
          <a:prstGeom prst="line">
            <a:avLst/>
          </a:prstGeom>
          <a:ln>
            <a:solidFill>
              <a:srgbClr val="000000"/>
            </a:solidFill>
            <a:tailEnd len="med" type="triangle" w="med"/>
          </a:ln>
        </p:spPr>
        <p:style>
          <a:lnRef idx="0"/>
          <a:fillRef idx="0"/>
          <a:effectRef idx="0"/>
          <a:fontRef idx="minor"/>
        </p:style>
      </p:sp>
      <p:sp>
        <p:nvSpPr>
          <p:cNvPr id="597" name="TextShape 13"/>
          <p:cNvSpPr txBox="1"/>
          <p:nvPr/>
        </p:nvSpPr>
        <p:spPr>
          <a:xfrm>
            <a:off x="1368000" y="5040000"/>
            <a:ext cx="1296000" cy="602280"/>
          </a:xfrm>
          <a:prstGeom prst="rect">
            <a:avLst/>
          </a:prstGeom>
          <a:noFill/>
          <a:ln>
            <a:noFill/>
          </a:ln>
        </p:spPr>
        <p:txBody>
          <a:bodyPr lIns="90000" rIns="90000" tIns="45000" bIns="45000"/>
          <a:p>
            <a:pPr algn="ctr"/>
            <a:r>
              <a:rPr b="0" lang="en-AU" sz="1800" spc="-1" strike="noStrike">
                <a:latin typeface="Arial"/>
              </a:rPr>
              <a:t>Good </a:t>
            </a:r>
            <a:endParaRPr b="0" lang="en-AU" sz="1800" spc="-1" strike="noStrike">
              <a:latin typeface="Arial"/>
            </a:endParaRPr>
          </a:p>
          <a:p>
            <a:pPr algn="ctr"/>
            <a:r>
              <a:rPr b="0" lang="en-AU" sz="1800" spc="-1" strike="noStrike">
                <a:latin typeface="Arial"/>
              </a:rPr>
              <a:t>dog</a:t>
            </a:r>
            <a:endParaRPr b="0" lang="en-AU" sz="1800" spc="-1" strike="noStrike">
              <a:latin typeface="Arial"/>
            </a:endParaRPr>
          </a:p>
        </p:txBody>
      </p:sp>
      <p:sp>
        <p:nvSpPr>
          <p:cNvPr id="598" name="TextShape 1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c</a:t>
            </a:r>
            <a:r>
              <a:rPr b="0" lang="en-US" sz="4400" spc="-1" strike="noStrike">
                <a:solidFill>
                  <a:srgbClr val="000000"/>
                </a:solidFill>
                <a:latin typeface="Arial"/>
              </a:rPr>
              <a:t>e</a:t>
            </a:r>
            <a:r>
              <a:rPr b="0" lang="en-US" sz="4400" spc="-1" strike="noStrike">
                <a:solidFill>
                  <a:srgbClr val="000000"/>
                </a:solidFill>
                <a:latin typeface="Arial"/>
              </a:rPr>
              <a:t>p</a:t>
            </a:r>
            <a:r>
              <a:rPr b="0" lang="en-US" sz="4400" spc="-1" strike="noStrike">
                <a:solidFill>
                  <a:srgbClr val="000000"/>
                </a:solidFill>
                <a:latin typeface="Arial"/>
              </a:rPr>
              <a:t>t</a:t>
            </a:r>
            <a:r>
              <a:rPr b="0" lang="en-US" sz="4400" spc="-1" strike="noStrike">
                <a:solidFill>
                  <a:srgbClr val="000000"/>
                </a:solidFill>
                <a:latin typeface="Arial"/>
              </a:rPr>
              <a:t> </a:t>
            </a:r>
            <a:r>
              <a:rPr b="0" lang="en-US" sz="4400" spc="-1" strike="noStrike">
                <a:solidFill>
                  <a:srgbClr val="000000"/>
                </a:solidFill>
                <a:latin typeface="Arial"/>
              </a:rPr>
              <a:t>D</a:t>
            </a:r>
            <a:r>
              <a:rPr b="0" lang="en-US" sz="4400" spc="-1" strike="noStrike">
                <a:solidFill>
                  <a:srgbClr val="000000"/>
                </a:solidFill>
                <a:latin typeface="Arial"/>
              </a:rPr>
              <a:t>e</a:t>
            </a:r>
            <a:r>
              <a:rPr b="0" lang="en-US" sz="4400" spc="-1" strike="noStrike">
                <a:solidFill>
                  <a:srgbClr val="000000"/>
                </a:solidFill>
                <a:latin typeface="Arial"/>
              </a:rPr>
              <a:t>m</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r</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600" name="TextShape 2"/>
          <p:cNvSpPr txBox="1"/>
          <p:nvPr/>
        </p:nvSpPr>
        <p:spPr>
          <a:xfrm>
            <a:off x="576000" y="151272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Choose a trial problem: Object pose estimation (Offline)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Select a pose estimation network </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Learn to estimate an innovation term which we can use to refine the state  </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601"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6</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1259640" y="288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n</a:t>
            </a:r>
            <a:r>
              <a:rPr b="0" lang="en-US" sz="4400" spc="-1" strike="noStrike">
                <a:solidFill>
                  <a:srgbClr val="000000"/>
                </a:solidFill>
                <a:latin typeface="Arial"/>
              </a:rPr>
              <a:t>i</a:t>
            </a:r>
            <a:r>
              <a:rPr b="0" lang="en-US" sz="4400" spc="-1" strike="noStrike">
                <a:solidFill>
                  <a:srgbClr val="000000"/>
                </a:solidFill>
                <a:latin typeface="Arial"/>
              </a:rPr>
              <a:t>c</a:t>
            </a:r>
            <a:r>
              <a:rPr b="0" lang="en-US" sz="4400" spc="-1" strike="noStrike">
                <a:solidFill>
                  <a:srgbClr val="000000"/>
                </a:solidFill>
                <a:latin typeface="Arial"/>
              </a:rPr>
              <a:t>a</a:t>
            </a:r>
            <a:r>
              <a:rPr b="0" lang="en-US" sz="4400" spc="-1" strike="noStrike">
                <a:solidFill>
                  <a:srgbClr val="000000"/>
                </a:solidFill>
                <a:latin typeface="Arial"/>
              </a:rPr>
              <a:t>l</a:t>
            </a:r>
            <a:r>
              <a:rPr b="0" lang="en-US" sz="4400" spc="-1" strike="noStrike">
                <a:solidFill>
                  <a:srgbClr val="000000"/>
                </a:solidFill>
                <a:latin typeface="Arial"/>
              </a:rPr>
              <a:t> </a:t>
            </a:r>
            <a:r>
              <a:rPr b="0" lang="en-US" sz="4400" spc="-1" strike="noStrike">
                <a:solidFill>
                  <a:srgbClr val="000000"/>
                </a:solidFill>
                <a:latin typeface="Arial"/>
              </a:rPr>
              <a:t>T</a:t>
            </a:r>
            <a:r>
              <a:rPr b="0" lang="en-US" sz="4400" spc="-1" strike="noStrike">
                <a:solidFill>
                  <a:srgbClr val="000000"/>
                </a:solidFill>
                <a:latin typeface="Arial"/>
              </a:rPr>
              <a:t>a</a:t>
            </a:r>
            <a:r>
              <a:rPr b="0" lang="en-US" sz="4400" spc="-1" strike="noStrike">
                <a:solidFill>
                  <a:srgbClr val="000000"/>
                </a:solidFill>
                <a:latin typeface="Arial"/>
              </a:rPr>
              <a:t>l</a:t>
            </a:r>
            <a:r>
              <a:rPr b="0" lang="en-US" sz="4400" spc="-1" strike="noStrike">
                <a:solidFill>
                  <a:srgbClr val="000000"/>
                </a:solidFill>
                <a:latin typeface="Arial"/>
              </a:rPr>
              <a:t>k</a:t>
            </a:r>
            <a:endParaRPr b="0" lang="en-US" sz="4400" spc="-1" strike="noStrike">
              <a:solidFill>
                <a:srgbClr val="000000"/>
              </a:solidFill>
              <a:latin typeface="Franklin Gothic Book"/>
            </a:endParaRPr>
          </a:p>
        </p:txBody>
      </p:sp>
      <p:sp>
        <p:nvSpPr>
          <p:cNvPr id="603" name="TextShape 2"/>
          <p:cNvSpPr txBox="1"/>
          <p:nvPr/>
        </p:nvSpPr>
        <p:spPr>
          <a:xfrm>
            <a:off x="1259640" y="1512000"/>
            <a:ext cx="7426800" cy="4509000"/>
          </a:xfrm>
          <a:prstGeom prst="rect">
            <a:avLst/>
          </a:prstGeom>
          <a:noFill/>
          <a:ln>
            <a:noFill/>
          </a:ln>
        </p:spPr>
        <p:txBody>
          <a:bodyPr/>
          <a:p>
            <a:pPr marL="432000" indent="-324000">
              <a:spcBef>
                <a:spcPts val="1417"/>
              </a:spcBef>
              <a:buClr>
                <a:srgbClr val="000000"/>
              </a:buClr>
              <a:buSzPct val="45000"/>
              <a:buFont typeface="Wingdings" charset="2"/>
              <a:buChar char=""/>
            </a:pPr>
            <a:r>
              <a:rPr b="1" lang="en-US" sz="2200" spc="-1" strike="noStrike">
                <a:solidFill>
                  <a:srgbClr val="000000"/>
                </a:solidFill>
                <a:latin typeface="Franklin Gothic Book"/>
              </a:rPr>
              <a:t>Initial application:</a:t>
            </a:r>
            <a:r>
              <a:rPr b="0" lang="en-US" sz="2200" spc="-1" strike="noStrike">
                <a:solidFill>
                  <a:srgbClr val="000000"/>
                </a:solidFill>
                <a:latin typeface="Franklin Gothic Book"/>
              </a:rPr>
              <a:t> Object pose estimation from a single RGB image</a:t>
            </a:r>
            <a:endParaRPr b="0" lang="en-US" sz="2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200" spc="-1" strike="noStrike">
                <a:solidFill>
                  <a:srgbClr val="000000"/>
                </a:solidFill>
                <a:latin typeface="Franklin Gothic Book"/>
              </a:rPr>
              <a:t>Offline estimation problem</a:t>
            </a:r>
            <a:endParaRPr b="0" lang="en-US" sz="2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200" spc="-1" strike="noStrike">
                <a:solidFill>
                  <a:srgbClr val="000000"/>
                </a:solidFill>
                <a:latin typeface="Franklin Gothic Book"/>
              </a:rPr>
              <a:t>Typically implemented with CNN</a:t>
            </a:r>
            <a:endParaRPr b="0" lang="en-US" sz="2200" spc="-1" strike="noStrike">
              <a:solidFill>
                <a:srgbClr val="000000"/>
              </a:solidFill>
              <a:latin typeface="Franklin Gothic Book"/>
            </a:endParaRPr>
          </a:p>
        </p:txBody>
      </p:sp>
      <p:pic>
        <p:nvPicPr>
          <p:cNvPr id="604" name="" descr=""/>
          <p:cNvPicPr/>
          <p:nvPr/>
        </p:nvPicPr>
        <p:blipFill>
          <a:blip r:embed="rId1"/>
          <a:stretch/>
        </p:blipFill>
        <p:spPr>
          <a:xfrm>
            <a:off x="432000" y="3609720"/>
            <a:ext cx="8352000" cy="2078280"/>
          </a:xfrm>
          <a:prstGeom prst="rect">
            <a:avLst/>
          </a:prstGeom>
          <a:ln>
            <a:noFill/>
          </a:ln>
        </p:spPr>
      </p:pic>
      <p:sp>
        <p:nvSpPr>
          <p:cNvPr id="605" name="TextShape 3"/>
          <p:cNvSpPr txBox="1"/>
          <p:nvPr/>
        </p:nvSpPr>
        <p:spPr>
          <a:xfrm>
            <a:off x="72000" y="5976360"/>
            <a:ext cx="8208000" cy="513720"/>
          </a:xfrm>
          <a:prstGeom prst="rect">
            <a:avLst/>
          </a:prstGeom>
          <a:noFill/>
          <a:ln>
            <a:noFill/>
          </a:ln>
        </p:spPr>
        <p:txBody>
          <a:bodyPr lIns="90000" rIns="90000" tIns="45000" bIns="45000"/>
          <a:p>
            <a:r>
              <a:rPr b="0" lang="en-AU" sz="1500" spc="-1" strike="noStrike">
                <a:latin typeface="Arial"/>
              </a:rPr>
              <a:t>Image from: </a:t>
            </a:r>
            <a:r>
              <a:rPr b="0" i="1" lang="en-AU" sz="1500" spc="-1" strike="noStrike">
                <a:latin typeface="Arial"/>
              </a:rPr>
              <a:t>S. Peng, Y. Liu, Q. Huang, X. Zhou, and H. Bao, “Pvnet:  Pixel-wise voting net-work for 6dof pose estimation,” in CVPR, 2019</a:t>
            </a:r>
            <a:endParaRPr b="0" lang="en-AU" sz="1500" spc="-1" strike="noStrike">
              <a:latin typeface="Arial"/>
            </a:endParaRPr>
          </a:p>
        </p:txBody>
      </p:sp>
      <p:sp>
        <p:nvSpPr>
          <p:cNvPr id="606"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7</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Object Pose Estimation</a:t>
            </a:r>
            <a:endParaRPr b="0" lang="en-US" sz="4400" spc="-1" strike="noStrike">
              <a:solidFill>
                <a:srgbClr val="000000"/>
              </a:solidFill>
              <a:latin typeface="Franklin Gothic Book"/>
            </a:endParaRPr>
          </a:p>
        </p:txBody>
      </p:sp>
      <p:sp>
        <p:nvSpPr>
          <p:cNvPr id="608" name="TextShape 2"/>
          <p:cNvSpPr txBox="1"/>
          <p:nvPr/>
        </p:nvSpPr>
        <p:spPr>
          <a:xfrm>
            <a:off x="576000" y="139500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6D object pose estimation from a single RGB image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pic>
        <p:nvPicPr>
          <p:cNvPr id="609" name="" descr=""/>
          <p:cNvPicPr/>
          <p:nvPr/>
        </p:nvPicPr>
        <p:blipFill>
          <a:blip r:embed="rId1"/>
          <a:stretch/>
        </p:blipFill>
        <p:spPr>
          <a:xfrm>
            <a:off x="1440360" y="2426040"/>
            <a:ext cx="6551640" cy="3405960"/>
          </a:xfrm>
          <a:prstGeom prst="rect">
            <a:avLst/>
          </a:prstGeom>
          <a:ln>
            <a:noFill/>
          </a:ln>
        </p:spPr>
      </p:pic>
      <p:sp>
        <p:nvSpPr>
          <p:cNvPr id="610" name="CustomShape 3"/>
          <p:cNvSpPr/>
          <p:nvPr/>
        </p:nvSpPr>
        <p:spPr>
          <a:xfrm>
            <a:off x="2088000" y="4248000"/>
            <a:ext cx="2016000" cy="1584000"/>
          </a:xfrm>
          <a:prstGeom prst="rect">
            <a:avLst/>
          </a:prstGeom>
          <a:solidFill>
            <a:srgbClr val="ffffff"/>
          </a:solidFill>
          <a:ln>
            <a:solidFill>
              <a:srgbClr val="ffffff"/>
            </a:solidFill>
          </a:ln>
        </p:spPr>
        <p:style>
          <a:lnRef idx="0"/>
          <a:fillRef idx="0"/>
          <a:effectRef idx="0"/>
          <a:fontRef idx="minor"/>
        </p:style>
      </p:sp>
      <p:sp>
        <p:nvSpPr>
          <p:cNvPr id="611" name="CustomShape 4"/>
          <p:cNvSpPr/>
          <p:nvPr/>
        </p:nvSpPr>
        <p:spPr>
          <a:xfrm>
            <a:off x="3888000" y="4680000"/>
            <a:ext cx="1584000" cy="864000"/>
          </a:xfrm>
          <a:prstGeom prst="rect">
            <a:avLst/>
          </a:prstGeom>
          <a:solidFill>
            <a:srgbClr val="ffffff"/>
          </a:solidFill>
          <a:ln>
            <a:solidFill>
              <a:srgbClr val="ffffff"/>
            </a:solidFill>
          </a:ln>
        </p:spPr>
        <p:style>
          <a:lnRef idx="0"/>
          <a:fillRef idx="0"/>
          <a:effectRef idx="0"/>
          <a:fontRef idx="minor"/>
        </p:style>
      </p:sp>
      <p:sp>
        <p:nvSpPr>
          <p:cNvPr id="612" name="TextShape 5"/>
          <p:cNvSpPr txBox="1"/>
          <p:nvPr/>
        </p:nvSpPr>
        <p:spPr>
          <a:xfrm>
            <a:off x="72000" y="5976360"/>
            <a:ext cx="8208000" cy="513720"/>
          </a:xfrm>
          <a:prstGeom prst="rect">
            <a:avLst/>
          </a:prstGeom>
          <a:noFill/>
          <a:ln>
            <a:noFill/>
          </a:ln>
        </p:spPr>
        <p:txBody>
          <a:bodyPr lIns="90000" rIns="90000" tIns="45000" bIns="45000"/>
          <a:p>
            <a:r>
              <a:rPr b="0" lang="en-AU" sz="1500" spc="-1" strike="noStrike">
                <a:latin typeface="Arial"/>
              </a:rPr>
              <a:t>Image from:  </a:t>
            </a:r>
            <a:r>
              <a:rPr b="0" i="1" lang="en-AU" sz="1500" spc="-1" strike="noStrike">
                <a:latin typeface="Arial"/>
              </a:rPr>
              <a:t>Y. Xiang, T. Schmidt, V. Narayanan, and D. Fox, “Posecnn: A convolutional neu-ral network for 6d object pose estimation in cluttered scenes,” 2017</a:t>
            </a:r>
            <a:endParaRPr b="0" lang="en-AU" sz="1500" spc="-1" strike="noStrike">
              <a:latin typeface="Arial"/>
            </a:endParaRPr>
          </a:p>
        </p:txBody>
      </p:sp>
      <p:sp>
        <p:nvSpPr>
          <p:cNvPr id="613" name="TextShape 6"/>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18/57</a:t>
            </a:r>
            <a:endParaRPr b="0" lang="en-AU"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a:t>
            </a:r>
            <a:r>
              <a:rPr b="0" lang="en-US" sz="4400" spc="-1" strike="noStrike">
                <a:solidFill>
                  <a:srgbClr val="000000"/>
                </a:solidFill>
                <a:latin typeface="Arial"/>
              </a:rPr>
              <a:t>b</a:t>
            </a:r>
            <a:r>
              <a:rPr b="0" lang="en-US" sz="4400" spc="-1" strike="noStrike">
                <a:solidFill>
                  <a:srgbClr val="000000"/>
                </a:solidFill>
                <a:latin typeface="Arial"/>
              </a:rPr>
              <a:t>j</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t</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615" name="TextShape 2"/>
          <p:cNvSpPr txBox="1"/>
          <p:nvPr/>
        </p:nvSpPr>
        <p:spPr>
          <a:xfrm>
            <a:off x="576000" y="151236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Highly challenging due to viewpoint ambiguity and object symmetries</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pic>
        <p:nvPicPr>
          <p:cNvPr id="616" name="" descr=""/>
          <p:cNvPicPr/>
          <p:nvPr/>
        </p:nvPicPr>
        <p:blipFill>
          <a:blip r:embed="rId1"/>
          <a:stretch/>
        </p:blipFill>
        <p:spPr>
          <a:xfrm>
            <a:off x="2417760" y="2634480"/>
            <a:ext cx="4245480" cy="3197520"/>
          </a:xfrm>
          <a:prstGeom prst="rect">
            <a:avLst/>
          </a:prstGeom>
          <a:ln>
            <a:noFill/>
          </a:ln>
        </p:spPr>
      </p:pic>
      <p:sp>
        <p:nvSpPr>
          <p:cNvPr id="617" name="TextShape 3"/>
          <p:cNvSpPr txBox="1"/>
          <p:nvPr/>
        </p:nvSpPr>
        <p:spPr>
          <a:xfrm>
            <a:off x="72000" y="5976360"/>
            <a:ext cx="8208000" cy="513720"/>
          </a:xfrm>
          <a:prstGeom prst="rect">
            <a:avLst/>
          </a:prstGeom>
          <a:noFill/>
          <a:ln>
            <a:noFill/>
          </a:ln>
        </p:spPr>
        <p:txBody>
          <a:bodyPr lIns="90000" rIns="90000" tIns="45000" bIns="45000"/>
          <a:p>
            <a:r>
              <a:rPr b="0" lang="en-AU" sz="1500" spc="-1" strike="noStrike">
                <a:latin typeface="Arial"/>
              </a:rPr>
              <a:t>Image from: </a:t>
            </a:r>
            <a:r>
              <a:rPr b="0" i="1" lang="en-AU" sz="1500" spc="-1" strike="noStrike">
                <a:latin typeface="Arial"/>
              </a:rPr>
              <a:t>S. Hinterstoisser, K. Konolige, and N. Navab, “Model based training,  detection and pose estimation of texture-less 3d objects in heavily cluttered scenes.”</a:t>
            </a:r>
            <a:endParaRPr b="0" lang="en-AU" sz="1500" spc="-1" strike="noStrike">
              <a:latin typeface="Arial"/>
            </a:endParaRPr>
          </a:p>
        </p:txBody>
      </p:sp>
      <p:sp>
        <p:nvSpPr>
          <p:cNvPr id="618"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1</a:t>
            </a:r>
            <a:r>
              <a:rPr b="0" lang="en-AU" sz="1800" spc="-1" strike="noStrike">
                <a:latin typeface="Arial"/>
              </a:rPr>
              <a:t>9</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Overview</a:t>
            </a:r>
            <a:endParaRPr b="0" lang="en-US" sz="4400" spc="-1" strike="noStrike">
              <a:solidFill>
                <a:srgbClr val="000000"/>
              </a:solidFill>
              <a:latin typeface="Franklin Gothic Book"/>
            </a:endParaRPr>
          </a:p>
        </p:txBody>
      </p:sp>
      <p:sp>
        <p:nvSpPr>
          <p:cNvPr id="137" name="TextShape 2"/>
          <p:cNvSpPr txBox="1"/>
          <p:nvPr/>
        </p:nvSpPr>
        <p:spPr>
          <a:xfrm>
            <a:off x="1259640" y="1151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Franklin Gothic Book"/>
              </a:rPr>
              <a:t>Motivation</a:t>
            </a:r>
            <a:endParaRPr b="0" lang="en-US" sz="24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400" spc="-1" strike="noStrike">
                <a:solidFill>
                  <a:srgbClr val="000000"/>
                </a:solidFill>
                <a:latin typeface="Franklin Gothic Book"/>
              </a:rPr>
              <a:t>Innovation CNN Introduction</a:t>
            </a:r>
            <a:endParaRPr b="0" lang="en-US" sz="24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400" spc="-1" strike="noStrike">
                <a:solidFill>
                  <a:srgbClr val="000000"/>
                </a:solidFill>
                <a:latin typeface="Franklin Gothic Book"/>
              </a:rPr>
              <a:t>Technical Talk: Initial Application</a:t>
            </a:r>
            <a:endParaRPr b="0" lang="en-US" sz="2400" spc="-1" strike="noStrike">
              <a:solidFill>
                <a:srgbClr val="000000"/>
              </a:solidFill>
              <a:latin typeface="Franklin Gothic Book"/>
            </a:endParaRPr>
          </a:p>
          <a:p>
            <a:pPr lvl="1" marL="864000" indent="-324000">
              <a:lnSpc>
                <a:spcPct val="100000"/>
              </a:lnSpc>
              <a:spcBef>
                <a:spcPts val="1134"/>
              </a:spcBef>
              <a:buClr>
                <a:srgbClr val="000000"/>
              </a:buClr>
              <a:buSzPct val="75000"/>
              <a:buFont typeface="Symbol" charset="2"/>
              <a:buChar char=""/>
            </a:pPr>
            <a:r>
              <a:rPr b="0" lang="en-US" sz="2400" spc="-1" strike="noStrike">
                <a:solidFill>
                  <a:srgbClr val="000000"/>
                </a:solidFill>
                <a:latin typeface="Franklin Gothic Book"/>
              </a:rPr>
              <a:t>Object Pose Estimation</a:t>
            </a:r>
            <a:endParaRPr b="0" lang="en-US" sz="2400" spc="-1" strike="noStrike">
              <a:solidFill>
                <a:srgbClr val="000000"/>
              </a:solidFill>
              <a:latin typeface="Franklin Gothic Book"/>
            </a:endParaRPr>
          </a:p>
          <a:p>
            <a:pPr lvl="1" marL="864000" indent="-324000">
              <a:lnSpc>
                <a:spcPct val="100000"/>
              </a:lnSpc>
              <a:spcBef>
                <a:spcPts val="1134"/>
              </a:spcBef>
              <a:buClr>
                <a:srgbClr val="000000"/>
              </a:buClr>
              <a:buSzPct val="75000"/>
              <a:buFont typeface="Symbol" charset="2"/>
              <a:buChar char=""/>
            </a:pPr>
            <a:r>
              <a:rPr b="0" lang="en-US" sz="2400" spc="-1" strike="noStrike">
                <a:solidFill>
                  <a:srgbClr val="000000"/>
                </a:solidFill>
                <a:latin typeface="Franklin Gothic Book"/>
              </a:rPr>
              <a:t>Formulation</a:t>
            </a:r>
            <a:endParaRPr b="0" lang="en-US" sz="2400" spc="-1" strike="noStrike">
              <a:solidFill>
                <a:srgbClr val="000000"/>
              </a:solidFill>
              <a:latin typeface="Franklin Gothic Book"/>
            </a:endParaRPr>
          </a:p>
          <a:p>
            <a:pPr lvl="1" marL="864000" indent="-324000">
              <a:lnSpc>
                <a:spcPct val="100000"/>
              </a:lnSpc>
              <a:spcBef>
                <a:spcPts val="1134"/>
              </a:spcBef>
              <a:buClr>
                <a:srgbClr val="000000"/>
              </a:buClr>
              <a:buSzPct val="75000"/>
              <a:buFont typeface="Symbol" charset="2"/>
              <a:buChar char=""/>
            </a:pPr>
            <a:r>
              <a:rPr b="0" lang="en-US" sz="2400" spc="-1" strike="noStrike">
                <a:solidFill>
                  <a:srgbClr val="000000"/>
                </a:solidFill>
                <a:latin typeface="Franklin Gothic Book"/>
              </a:rPr>
              <a:t>Network Architecture</a:t>
            </a:r>
            <a:endParaRPr b="0" lang="en-US" sz="2400" spc="-1" strike="noStrike">
              <a:solidFill>
                <a:srgbClr val="000000"/>
              </a:solidFill>
              <a:latin typeface="Franklin Gothic Book"/>
            </a:endParaRPr>
          </a:p>
          <a:p>
            <a:pPr lvl="1" marL="864000" indent="-324000">
              <a:lnSpc>
                <a:spcPct val="100000"/>
              </a:lnSpc>
              <a:spcBef>
                <a:spcPts val="1134"/>
              </a:spcBef>
              <a:buClr>
                <a:srgbClr val="000000"/>
              </a:buClr>
              <a:buSzPct val="75000"/>
              <a:buFont typeface="Symbol" charset="2"/>
              <a:buChar char=""/>
            </a:pPr>
            <a:r>
              <a:rPr b="0" lang="en-US" sz="2400" spc="-1" strike="noStrike">
                <a:solidFill>
                  <a:srgbClr val="000000"/>
                </a:solidFill>
                <a:latin typeface="Franklin Gothic Book"/>
              </a:rPr>
              <a:t>Evaluation</a:t>
            </a:r>
            <a:endParaRPr b="0" lang="en-US" sz="2400" spc="-1" strike="noStrike">
              <a:solidFill>
                <a:srgbClr val="000000"/>
              </a:solidFill>
              <a:latin typeface="Franklin Gothic Book"/>
            </a:endParaRPr>
          </a:p>
          <a:p>
            <a:pPr lvl="1" marL="864000" indent="-324000">
              <a:lnSpc>
                <a:spcPct val="100000"/>
              </a:lnSpc>
              <a:spcBef>
                <a:spcPts val="1134"/>
              </a:spcBef>
              <a:buClr>
                <a:srgbClr val="000000"/>
              </a:buClr>
              <a:buSzPct val="75000"/>
              <a:buFont typeface="Symbol" charset="2"/>
              <a:buChar char=""/>
            </a:pPr>
            <a:r>
              <a:rPr b="0" lang="en-US" sz="2400" spc="-1" strike="noStrike">
                <a:solidFill>
                  <a:srgbClr val="000000"/>
                </a:solidFill>
                <a:latin typeface="Franklin Gothic Book"/>
              </a:rPr>
              <a:t>Design Choices</a:t>
            </a:r>
            <a:endParaRPr b="0" lang="en-US" sz="24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Franklin Gothic Book"/>
              </a:rPr>
              <a:t>Initial Results</a:t>
            </a:r>
            <a:endParaRPr b="0" lang="en-US" sz="24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400" spc="-1" strike="noStrike">
                <a:solidFill>
                  <a:srgbClr val="000000"/>
                </a:solidFill>
                <a:latin typeface="Franklin Gothic Book"/>
              </a:rPr>
              <a:t>Future work</a:t>
            </a:r>
            <a:endParaRPr b="0" lang="en-US" sz="2400" spc="-1" strike="noStrike">
              <a:solidFill>
                <a:srgbClr val="000000"/>
              </a:solidFill>
              <a:latin typeface="Franklin Gothic Book"/>
            </a:endParaRPr>
          </a:p>
        </p:txBody>
      </p:sp>
      <p:sp>
        <p:nvSpPr>
          <p:cNvPr id="138"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A</a:t>
            </a:r>
            <a:r>
              <a:rPr b="0" lang="en-US" sz="4400" spc="-1" strike="noStrike">
                <a:solidFill>
                  <a:srgbClr val="000000"/>
                </a:solidFill>
                <a:latin typeface="Arial"/>
              </a:rPr>
              <a:t>p</a:t>
            </a:r>
            <a:r>
              <a:rPr b="0" lang="en-US" sz="4400" spc="-1" strike="noStrike">
                <a:solidFill>
                  <a:srgbClr val="000000"/>
                </a:solidFill>
                <a:latin typeface="Arial"/>
              </a:rPr>
              <a:t>p</a:t>
            </a:r>
            <a:r>
              <a:rPr b="0" lang="en-US" sz="4400" spc="-1" strike="noStrike">
                <a:solidFill>
                  <a:srgbClr val="000000"/>
                </a:solidFill>
                <a:latin typeface="Arial"/>
              </a:rPr>
              <a:t>l</a:t>
            </a:r>
            <a:r>
              <a:rPr b="0" lang="en-US" sz="4400" spc="-1" strike="noStrike">
                <a:solidFill>
                  <a:srgbClr val="000000"/>
                </a:solidFill>
                <a:latin typeface="Arial"/>
              </a:rPr>
              <a:t>i</a:t>
            </a:r>
            <a:r>
              <a:rPr b="0" lang="en-US" sz="4400" spc="-1" strike="noStrike">
                <a:solidFill>
                  <a:srgbClr val="000000"/>
                </a:solidFill>
                <a:latin typeface="Arial"/>
              </a:rPr>
              <a:t>c</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sp>
        <p:nvSpPr>
          <p:cNvPr id="620" name="TextShape 2"/>
          <p:cNvSpPr txBox="1"/>
          <p:nvPr/>
        </p:nvSpPr>
        <p:spPr>
          <a:xfrm>
            <a:off x="576000" y="151236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Robotic manipulation and grasping </a:t>
            </a:r>
            <a:r>
              <a:rPr b="0" lang="en-US" sz="2800" spc="-1" strike="noStrike">
                <a:solidFill>
                  <a:srgbClr val="000000"/>
                </a:solidFill>
                <a:latin typeface="Franklin Gothic Book"/>
              </a:rPr>
              <a:t>(Amazon picking challenge)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Scene understanding</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Virtual and augmented reality</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pic>
        <p:nvPicPr>
          <p:cNvPr id="621" name="" descr=""/>
          <p:cNvPicPr/>
          <p:nvPr/>
        </p:nvPicPr>
        <p:blipFill>
          <a:blip r:embed="rId1"/>
          <a:stretch/>
        </p:blipFill>
        <p:spPr>
          <a:xfrm>
            <a:off x="425880" y="3670560"/>
            <a:ext cx="3894120" cy="2590560"/>
          </a:xfrm>
          <a:prstGeom prst="rect">
            <a:avLst/>
          </a:prstGeom>
          <a:ln>
            <a:noFill/>
          </a:ln>
        </p:spPr>
      </p:pic>
      <p:sp>
        <p:nvSpPr>
          <p:cNvPr id="622" name="TextShape 3"/>
          <p:cNvSpPr txBox="1"/>
          <p:nvPr/>
        </p:nvSpPr>
        <p:spPr>
          <a:xfrm>
            <a:off x="432000" y="6261120"/>
            <a:ext cx="2952000" cy="274680"/>
          </a:xfrm>
          <a:prstGeom prst="rect">
            <a:avLst/>
          </a:prstGeom>
          <a:noFill/>
          <a:ln>
            <a:noFill/>
          </a:ln>
        </p:spPr>
        <p:txBody>
          <a:bodyPr lIns="90000" rIns="90000" tIns="45000" bIns="45000"/>
          <a:p>
            <a:r>
              <a:rPr b="0" lang="en-AU" sz="1300" spc="-1" strike="noStrike">
                <a:latin typeface="Arial"/>
              </a:rPr>
              <a:t>Photo: </a:t>
            </a:r>
            <a:r>
              <a:rPr b="0" i="1" lang="en-AU" sz="1300" spc="-1" strike="noStrike">
                <a:latin typeface="Arial"/>
              </a:rPr>
              <a:t>Anthony Weate/QUT</a:t>
            </a:r>
            <a:endParaRPr b="0" lang="en-AU" sz="1300" spc="-1" strike="noStrike">
              <a:latin typeface="Arial"/>
            </a:endParaRPr>
          </a:p>
        </p:txBody>
      </p:sp>
      <p:pic>
        <p:nvPicPr>
          <p:cNvPr id="623" name="" descr=""/>
          <p:cNvPicPr/>
          <p:nvPr/>
        </p:nvPicPr>
        <p:blipFill>
          <a:blip r:embed="rId2"/>
          <a:stretch/>
        </p:blipFill>
        <p:spPr>
          <a:xfrm>
            <a:off x="4464000" y="3669120"/>
            <a:ext cx="4320000" cy="2594880"/>
          </a:xfrm>
          <a:prstGeom prst="rect">
            <a:avLst/>
          </a:prstGeom>
          <a:ln>
            <a:noFill/>
          </a:ln>
        </p:spPr>
      </p:pic>
      <p:sp>
        <p:nvSpPr>
          <p:cNvPr id="624" name="TextShape 4"/>
          <p:cNvSpPr txBox="1"/>
          <p:nvPr/>
        </p:nvSpPr>
        <p:spPr>
          <a:xfrm>
            <a:off x="4392000" y="6277320"/>
            <a:ext cx="4392000" cy="459000"/>
          </a:xfrm>
          <a:prstGeom prst="rect">
            <a:avLst/>
          </a:prstGeom>
          <a:noFill/>
          <a:ln>
            <a:noFill/>
          </a:ln>
        </p:spPr>
        <p:txBody>
          <a:bodyPr lIns="90000" rIns="90000" tIns="45000" bIns="45000"/>
          <a:p>
            <a:r>
              <a:rPr b="0" i="1" lang="en-AU" sz="1300" spc="-1" strike="noStrike">
                <a:latin typeface="Arial"/>
              </a:rPr>
              <a:t>https://phys.org/news/2018-11-augmented-reality.html</a:t>
            </a:r>
            <a:endParaRPr b="0" lang="en-AU" sz="1300" spc="-1" strike="noStrike">
              <a:latin typeface="Arial"/>
            </a:endParaRPr>
          </a:p>
        </p:txBody>
      </p:sp>
      <p:sp>
        <p:nvSpPr>
          <p:cNvPr id="625" name="TextShape 5"/>
          <p:cNvSpPr txBox="1"/>
          <p:nvPr/>
        </p:nvSpPr>
        <p:spPr>
          <a:xfrm>
            <a:off x="8424000" y="6205680"/>
            <a:ext cx="792000" cy="346320"/>
          </a:xfrm>
          <a:prstGeom prst="rect">
            <a:avLst/>
          </a:prstGeom>
          <a:noFill/>
          <a:ln>
            <a:noFill/>
          </a:ln>
        </p:spPr>
        <p:txBody>
          <a:bodyPr lIns="90000" rIns="90000" tIns="45000" bIns="45000"/>
          <a:p>
            <a:r>
              <a:rPr b="0" lang="en-AU" sz="1800" spc="-1" strike="noStrike">
                <a:latin typeface="Arial"/>
              </a:rPr>
              <a:t>20/57</a:t>
            </a:r>
            <a:endParaRPr b="0" lang="en-AU"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a:t>
            </a:r>
            <a:r>
              <a:rPr b="0" lang="en-US" sz="4400" spc="-1" strike="noStrike">
                <a:solidFill>
                  <a:srgbClr val="000000"/>
                </a:solidFill>
                <a:latin typeface="Arial"/>
              </a:rPr>
              <a:t>o</a:t>
            </a:r>
            <a:r>
              <a:rPr b="0" lang="en-US" sz="4400" spc="-1" strike="noStrike">
                <a:solidFill>
                  <a:srgbClr val="000000"/>
                </a:solidFill>
                <a:latin typeface="Arial"/>
              </a:rPr>
              <a:t>m</a:t>
            </a:r>
            <a:r>
              <a:rPr b="0" lang="en-US" sz="4400" spc="-1" strike="noStrike">
                <a:solidFill>
                  <a:srgbClr val="000000"/>
                </a:solidFill>
                <a:latin typeface="Arial"/>
              </a:rPr>
              <a:t>m</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A</a:t>
            </a:r>
            <a:r>
              <a:rPr b="0" lang="en-US" sz="4400" spc="-1" strike="noStrike">
                <a:solidFill>
                  <a:srgbClr val="000000"/>
                </a:solidFill>
                <a:latin typeface="Arial"/>
              </a:rPr>
              <a:t>p</a:t>
            </a:r>
            <a:r>
              <a:rPr b="0" lang="en-US" sz="4400" spc="-1" strike="noStrike">
                <a:solidFill>
                  <a:srgbClr val="000000"/>
                </a:solidFill>
                <a:latin typeface="Arial"/>
              </a:rPr>
              <a:t>p</a:t>
            </a:r>
            <a:r>
              <a:rPr b="0" lang="en-US" sz="4400" spc="-1" strike="noStrike">
                <a:solidFill>
                  <a:srgbClr val="000000"/>
                </a:solidFill>
                <a:latin typeface="Arial"/>
              </a:rPr>
              <a:t>r</a:t>
            </a:r>
            <a:r>
              <a:rPr b="0" lang="en-US" sz="4400" spc="-1" strike="noStrike">
                <a:solidFill>
                  <a:srgbClr val="000000"/>
                </a:solidFill>
                <a:latin typeface="Arial"/>
              </a:rPr>
              <a:t>o</a:t>
            </a:r>
            <a:r>
              <a:rPr b="0" lang="en-US" sz="4400" spc="-1" strike="noStrike">
                <a:solidFill>
                  <a:srgbClr val="000000"/>
                </a:solidFill>
                <a:latin typeface="Arial"/>
              </a:rPr>
              <a:t>a</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e</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sp>
        <p:nvSpPr>
          <p:cNvPr id="627" name="TextShape 2"/>
          <p:cNvSpPr txBox="1"/>
          <p:nvPr/>
        </p:nvSpPr>
        <p:spPr>
          <a:xfrm>
            <a:off x="576000" y="151236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End-to-end regression</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Classification via discretised pose </a:t>
            </a:r>
            <a:r>
              <a:rPr b="0" lang="en-US" sz="2800" spc="-1" strike="noStrike">
                <a:solidFill>
                  <a:srgbClr val="000000"/>
                </a:solidFill>
                <a:latin typeface="Franklin Gothic Book"/>
              </a:rPr>
              <a:t>space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Regression to intermediate </a:t>
            </a:r>
            <a:r>
              <a:rPr b="0" lang="en-US" sz="2800" spc="-1" strike="noStrike">
                <a:solidFill>
                  <a:srgbClr val="000000"/>
                </a:solidFill>
                <a:latin typeface="Franklin Gothic Book"/>
              </a:rPr>
              <a:t>representation (keypoints) followed by </a:t>
            </a:r>
            <a:r>
              <a:rPr b="0" lang="en-US" sz="2800" spc="-1" strike="noStrike">
                <a:solidFill>
                  <a:srgbClr val="000000"/>
                </a:solidFill>
                <a:latin typeface="Franklin Gothic Book"/>
              </a:rPr>
              <a:t>PnP</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Pose refinement</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pic>
        <p:nvPicPr>
          <p:cNvPr id="628" name="" descr=""/>
          <p:cNvPicPr/>
          <p:nvPr/>
        </p:nvPicPr>
        <p:blipFill>
          <a:blip r:embed="rId1"/>
          <a:stretch/>
        </p:blipFill>
        <p:spPr>
          <a:xfrm>
            <a:off x="5040000" y="3583800"/>
            <a:ext cx="3683160" cy="2464200"/>
          </a:xfrm>
          <a:prstGeom prst="rect">
            <a:avLst/>
          </a:prstGeom>
          <a:ln>
            <a:noFill/>
          </a:ln>
        </p:spPr>
      </p:pic>
      <p:sp>
        <p:nvSpPr>
          <p:cNvPr id="629" name="TextShape 3"/>
          <p:cNvSpPr txBox="1"/>
          <p:nvPr/>
        </p:nvSpPr>
        <p:spPr>
          <a:xfrm>
            <a:off x="72000" y="5976720"/>
            <a:ext cx="8208000" cy="513720"/>
          </a:xfrm>
          <a:prstGeom prst="rect">
            <a:avLst/>
          </a:prstGeom>
          <a:noFill/>
          <a:ln>
            <a:noFill/>
          </a:ln>
        </p:spPr>
        <p:txBody>
          <a:bodyPr lIns="90000" rIns="90000" tIns="45000" bIns="45000"/>
          <a:p>
            <a:r>
              <a:rPr b="0" lang="en-AU" sz="1500" spc="-1" strike="noStrike">
                <a:latin typeface="Arial"/>
              </a:rPr>
              <a:t>Image from:  </a:t>
            </a:r>
            <a:r>
              <a:rPr b="0" i="1" lang="en-AU" sz="1500" spc="-1" strike="noStrike">
                <a:latin typeface="Arial"/>
              </a:rPr>
              <a:t>W. Kehl,  F. Manhardt,  F. Tombari,  S. Ilic,  and N. Navab,  “Ssd-6d:  Making rgb-based 3d detection and 6d pose estimation great again,” 2017</a:t>
            </a:r>
            <a:endParaRPr b="0" lang="en-AU" sz="1500" spc="-1" strike="noStrike">
              <a:latin typeface="Arial"/>
            </a:endParaRPr>
          </a:p>
        </p:txBody>
      </p:sp>
      <p:sp>
        <p:nvSpPr>
          <p:cNvPr id="630"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21/57</a:t>
            </a:r>
            <a:endParaRPr b="0" lang="en-AU"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Pose Refinement</a:t>
            </a:r>
            <a:endParaRPr b="0" lang="en-US" sz="4400" spc="-1" strike="noStrike">
              <a:solidFill>
                <a:srgbClr val="000000"/>
              </a:solidFill>
              <a:latin typeface="Franklin Gothic Book"/>
            </a:endParaRPr>
          </a:p>
        </p:txBody>
      </p:sp>
      <p:pic>
        <p:nvPicPr>
          <p:cNvPr id="632" name="" descr=""/>
          <p:cNvPicPr/>
          <p:nvPr/>
        </p:nvPicPr>
        <p:blipFill>
          <a:blip r:embed="rId1"/>
          <a:stretch/>
        </p:blipFill>
        <p:spPr>
          <a:xfrm>
            <a:off x="827640" y="1431360"/>
            <a:ext cx="7524360" cy="3104640"/>
          </a:xfrm>
          <a:prstGeom prst="rect">
            <a:avLst/>
          </a:prstGeom>
          <a:ln>
            <a:noFill/>
          </a:ln>
        </p:spPr>
      </p:pic>
      <p:sp>
        <p:nvSpPr>
          <p:cNvPr id="633" name="TextShape 2"/>
          <p:cNvSpPr txBox="1"/>
          <p:nvPr/>
        </p:nvSpPr>
        <p:spPr>
          <a:xfrm>
            <a:off x="144000" y="5758920"/>
            <a:ext cx="8208000" cy="937080"/>
          </a:xfrm>
          <a:prstGeom prst="rect">
            <a:avLst/>
          </a:prstGeom>
          <a:noFill/>
          <a:ln>
            <a:noFill/>
          </a:ln>
        </p:spPr>
        <p:txBody>
          <a:bodyPr lIns="90000" rIns="90000" tIns="45000" bIns="45000"/>
          <a:p>
            <a:r>
              <a:rPr b="0" lang="en-AU" sz="1500" spc="-1" strike="noStrike">
                <a:latin typeface="Arial"/>
              </a:rPr>
              <a:t>I</a:t>
            </a:r>
            <a:r>
              <a:rPr b="0" lang="en-AU" sz="1500" spc="-1" strike="noStrike">
                <a:latin typeface="Arial"/>
              </a:rPr>
              <a:t>m</a:t>
            </a:r>
            <a:r>
              <a:rPr b="0" lang="en-AU" sz="1500" spc="-1" strike="noStrike">
                <a:latin typeface="Arial"/>
              </a:rPr>
              <a:t>a</a:t>
            </a:r>
            <a:r>
              <a:rPr b="0" lang="en-AU" sz="1500" spc="-1" strike="noStrike">
                <a:latin typeface="Arial"/>
              </a:rPr>
              <a:t>g</a:t>
            </a:r>
            <a:r>
              <a:rPr b="0" lang="en-AU" sz="1500" spc="-1" strike="noStrike">
                <a:latin typeface="Arial"/>
              </a:rPr>
              <a:t>e </a:t>
            </a:r>
            <a:r>
              <a:rPr b="0" lang="en-AU" sz="1500" spc="-1" strike="noStrike">
                <a:latin typeface="Arial"/>
              </a:rPr>
              <a:t>fr</a:t>
            </a:r>
            <a:r>
              <a:rPr b="0" lang="en-AU" sz="1500" spc="-1" strike="noStrike">
                <a:latin typeface="Arial"/>
              </a:rPr>
              <a:t>o</a:t>
            </a:r>
            <a:r>
              <a:rPr b="0" lang="en-AU" sz="1500" spc="-1" strike="noStrike">
                <a:latin typeface="Arial"/>
              </a:rPr>
              <a:t>m</a:t>
            </a:r>
            <a:r>
              <a:rPr b="0" lang="en-AU" sz="1500" spc="-1" strike="noStrike">
                <a:latin typeface="Arial"/>
              </a:rPr>
              <a:t>: </a:t>
            </a:r>
            <a:r>
              <a:rPr b="0" i="1" lang="en-AU" sz="1500" spc="-1" strike="noStrike">
                <a:latin typeface="Arial"/>
              </a:rPr>
              <a:t>Y</a:t>
            </a:r>
            <a:r>
              <a:rPr b="0" i="1" lang="en-AU" sz="1500" spc="-1" strike="noStrike">
                <a:latin typeface="Arial"/>
              </a:rPr>
              <a:t>. </a:t>
            </a:r>
            <a:r>
              <a:rPr b="0" i="1" lang="en-AU" sz="1500" spc="-1" strike="noStrike">
                <a:latin typeface="Arial"/>
              </a:rPr>
              <a:t>L</a:t>
            </a:r>
            <a:r>
              <a:rPr b="0" i="1" lang="en-AU" sz="1500" spc="-1" strike="noStrike">
                <a:latin typeface="Arial"/>
              </a:rPr>
              <a:t>i, </a:t>
            </a:r>
            <a:r>
              <a:rPr b="0" i="1" lang="en-AU" sz="1500" spc="-1" strike="noStrike">
                <a:latin typeface="Arial"/>
              </a:rPr>
              <a:t>G</a:t>
            </a:r>
            <a:r>
              <a:rPr b="0" i="1" lang="en-AU" sz="1500" spc="-1" strike="noStrike">
                <a:latin typeface="Arial"/>
              </a:rPr>
              <a:t>. </a:t>
            </a:r>
            <a:r>
              <a:rPr b="0" i="1" lang="en-AU" sz="1500" spc="-1" strike="noStrike">
                <a:latin typeface="Arial"/>
              </a:rPr>
              <a:t>W</a:t>
            </a:r>
            <a:r>
              <a:rPr b="0" i="1" lang="en-AU" sz="1500" spc="-1" strike="noStrike">
                <a:latin typeface="Arial"/>
              </a:rPr>
              <a:t>a</a:t>
            </a:r>
            <a:r>
              <a:rPr b="0" i="1" lang="en-AU" sz="1500" spc="-1" strike="noStrike">
                <a:latin typeface="Arial"/>
              </a:rPr>
              <a:t>n</a:t>
            </a:r>
            <a:r>
              <a:rPr b="0" i="1" lang="en-AU" sz="1500" spc="-1" strike="noStrike">
                <a:latin typeface="Arial"/>
              </a:rPr>
              <a:t>g</a:t>
            </a:r>
            <a:r>
              <a:rPr b="0" i="1" lang="en-AU" sz="1500" spc="-1" strike="noStrike">
                <a:latin typeface="Arial"/>
              </a:rPr>
              <a:t>, </a:t>
            </a:r>
            <a:r>
              <a:rPr b="0" i="1" lang="en-AU" sz="1500" spc="-1" strike="noStrike">
                <a:latin typeface="Arial"/>
              </a:rPr>
              <a:t>X</a:t>
            </a:r>
            <a:r>
              <a:rPr b="0" i="1" lang="en-AU" sz="1500" spc="-1" strike="noStrike">
                <a:latin typeface="Arial"/>
              </a:rPr>
              <a:t>. </a:t>
            </a:r>
            <a:r>
              <a:rPr b="0" i="1" lang="en-AU" sz="1500" spc="-1" strike="noStrike">
                <a:latin typeface="Arial"/>
              </a:rPr>
              <a:t>Ji</a:t>
            </a:r>
            <a:r>
              <a:rPr b="0" i="1" lang="en-AU" sz="1500" spc="-1" strike="noStrike">
                <a:latin typeface="Arial"/>
              </a:rPr>
              <a:t>,</a:t>
            </a:r>
            <a:r>
              <a:rPr b="0" i="1" lang="en-AU" sz="1500" spc="-1" strike="noStrike">
                <a:latin typeface="Arial"/>
              </a:rPr>
              <a:t>Y</a:t>
            </a:r>
            <a:r>
              <a:rPr b="0" i="1" lang="en-AU" sz="1500" spc="-1" strike="noStrike">
                <a:latin typeface="Arial"/>
              </a:rPr>
              <a:t>. </a:t>
            </a:r>
            <a:r>
              <a:rPr b="0" i="1" lang="en-AU" sz="1500" spc="-1" strike="noStrike">
                <a:latin typeface="Arial"/>
              </a:rPr>
              <a:t>X</a:t>
            </a:r>
            <a:r>
              <a:rPr b="0" i="1" lang="en-AU" sz="1500" spc="-1" strike="noStrike">
                <a:latin typeface="Arial"/>
              </a:rPr>
              <a:t>i</a:t>
            </a:r>
            <a:r>
              <a:rPr b="0" i="1" lang="en-AU" sz="1500" spc="-1" strike="noStrike">
                <a:latin typeface="Arial"/>
              </a:rPr>
              <a:t>a</a:t>
            </a:r>
            <a:r>
              <a:rPr b="0" i="1" lang="en-AU" sz="1500" spc="-1" strike="noStrike">
                <a:latin typeface="Arial"/>
              </a:rPr>
              <a:t>n</a:t>
            </a:r>
            <a:r>
              <a:rPr b="0" i="1" lang="en-AU" sz="1500" spc="-1" strike="noStrike">
                <a:latin typeface="Arial"/>
              </a:rPr>
              <a:t>g</a:t>
            </a:r>
            <a:r>
              <a:rPr b="0" i="1" lang="en-AU" sz="1500" spc="-1" strike="noStrike">
                <a:latin typeface="Arial"/>
              </a:rPr>
              <a:t>, </a:t>
            </a:r>
            <a:r>
              <a:rPr b="0" i="1" lang="en-AU" sz="1500" spc="-1" strike="noStrike">
                <a:latin typeface="Arial"/>
              </a:rPr>
              <a:t>a</a:t>
            </a:r>
            <a:r>
              <a:rPr b="0" i="1" lang="en-AU" sz="1500" spc="-1" strike="noStrike">
                <a:latin typeface="Arial"/>
              </a:rPr>
              <a:t>n</a:t>
            </a:r>
            <a:r>
              <a:rPr b="0" i="1" lang="en-AU" sz="1500" spc="-1" strike="noStrike">
                <a:latin typeface="Arial"/>
              </a:rPr>
              <a:t>d </a:t>
            </a:r>
            <a:r>
              <a:rPr b="0" i="1" lang="en-AU" sz="1500" spc="-1" strike="noStrike">
                <a:latin typeface="Arial"/>
              </a:rPr>
              <a:t>D</a:t>
            </a:r>
            <a:r>
              <a:rPr b="0" i="1" lang="en-AU" sz="1500" spc="-1" strike="noStrike">
                <a:latin typeface="Arial"/>
              </a:rPr>
              <a:t>. </a:t>
            </a:r>
            <a:r>
              <a:rPr b="0" i="1" lang="en-AU" sz="1500" spc="-1" strike="noStrike">
                <a:latin typeface="Arial"/>
              </a:rPr>
              <a:t>F</a:t>
            </a:r>
            <a:r>
              <a:rPr b="0" i="1" lang="en-AU" sz="1500" spc="-1" strike="noStrike">
                <a:latin typeface="Arial"/>
              </a:rPr>
              <a:t>o</a:t>
            </a:r>
            <a:r>
              <a:rPr b="0" i="1" lang="en-AU" sz="1500" spc="-1" strike="noStrike">
                <a:latin typeface="Arial"/>
              </a:rPr>
              <a:t>x</a:t>
            </a:r>
            <a:r>
              <a:rPr b="0" i="1" lang="en-AU" sz="1500" spc="-1" strike="noStrike">
                <a:latin typeface="Arial"/>
              </a:rPr>
              <a:t>, </a:t>
            </a:r>
            <a:r>
              <a:rPr b="0" i="1" lang="en-AU" sz="1500" spc="-1" strike="noStrike">
                <a:latin typeface="Arial"/>
              </a:rPr>
              <a:t>“</a:t>
            </a:r>
            <a:r>
              <a:rPr b="0" i="1" lang="en-AU" sz="1500" spc="-1" strike="noStrike">
                <a:latin typeface="Arial"/>
              </a:rPr>
              <a:t>D</a:t>
            </a:r>
            <a:r>
              <a:rPr b="0" i="1" lang="en-AU" sz="1500" spc="-1" strike="noStrike">
                <a:latin typeface="Arial"/>
              </a:rPr>
              <a:t>e</a:t>
            </a:r>
            <a:r>
              <a:rPr b="0" i="1" lang="en-AU" sz="1500" spc="-1" strike="noStrike">
                <a:latin typeface="Arial"/>
              </a:rPr>
              <a:t>e</a:t>
            </a:r>
            <a:r>
              <a:rPr b="0" i="1" lang="en-AU" sz="1500" spc="-1" strike="noStrike">
                <a:latin typeface="Arial"/>
              </a:rPr>
              <a:t>p</a:t>
            </a:r>
            <a:r>
              <a:rPr b="0" i="1" lang="en-AU" sz="1500" spc="-1" strike="noStrike">
                <a:latin typeface="Arial"/>
              </a:rPr>
              <a:t>i</a:t>
            </a:r>
            <a:r>
              <a:rPr b="0" i="1" lang="en-AU" sz="1500" spc="-1" strike="noStrike">
                <a:latin typeface="Arial"/>
              </a:rPr>
              <a:t>m</a:t>
            </a:r>
            <a:r>
              <a:rPr b="0" i="1" lang="en-AU" sz="1500" spc="-1" strike="noStrike">
                <a:latin typeface="Arial"/>
              </a:rPr>
              <a:t>: </a:t>
            </a:r>
            <a:r>
              <a:rPr b="0" i="1" lang="en-AU" sz="1500" spc="-1" strike="noStrike">
                <a:latin typeface="Arial"/>
              </a:rPr>
              <a:t>D</a:t>
            </a:r>
            <a:r>
              <a:rPr b="0" i="1" lang="en-AU" sz="1500" spc="-1" strike="noStrike">
                <a:latin typeface="Arial"/>
              </a:rPr>
              <a:t>e</a:t>
            </a:r>
            <a:r>
              <a:rPr b="0" i="1" lang="en-AU" sz="1500" spc="-1" strike="noStrike">
                <a:latin typeface="Arial"/>
              </a:rPr>
              <a:t>e</a:t>
            </a:r>
            <a:r>
              <a:rPr b="0" i="1" lang="en-AU" sz="1500" spc="-1" strike="noStrike">
                <a:latin typeface="Arial"/>
              </a:rPr>
              <a:t>p </a:t>
            </a:r>
            <a:r>
              <a:rPr b="0" i="1" lang="en-AU" sz="1500" spc="-1" strike="noStrike">
                <a:latin typeface="Arial"/>
              </a:rPr>
              <a:t>it</a:t>
            </a:r>
            <a:r>
              <a:rPr b="0" i="1" lang="en-AU" sz="1500" spc="-1" strike="noStrike">
                <a:latin typeface="Arial"/>
              </a:rPr>
              <a:t>e</a:t>
            </a:r>
            <a:r>
              <a:rPr b="0" i="1" lang="en-AU" sz="1500" spc="-1" strike="noStrike">
                <a:latin typeface="Arial"/>
              </a:rPr>
              <a:t>r</a:t>
            </a:r>
            <a:r>
              <a:rPr b="0" i="1" lang="en-AU" sz="1500" spc="-1" strike="noStrike">
                <a:latin typeface="Arial"/>
              </a:rPr>
              <a:t>a</a:t>
            </a:r>
            <a:r>
              <a:rPr b="0" i="1" lang="en-AU" sz="1500" spc="-1" strike="noStrike">
                <a:latin typeface="Arial"/>
              </a:rPr>
              <a:t>ti</a:t>
            </a:r>
            <a:r>
              <a:rPr b="0" i="1" lang="en-AU" sz="1500" spc="-1" strike="noStrike">
                <a:latin typeface="Arial"/>
              </a:rPr>
              <a:t>v</a:t>
            </a:r>
            <a:r>
              <a:rPr b="0" i="1" lang="en-AU" sz="1500" spc="-1" strike="noStrike">
                <a:latin typeface="Arial"/>
              </a:rPr>
              <a:t>e </a:t>
            </a:r>
            <a:r>
              <a:rPr b="0" i="1" lang="en-AU" sz="1500" spc="-1" strike="noStrike">
                <a:latin typeface="Arial"/>
              </a:rPr>
              <a:t>m</a:t>
            </a:r>
            <a:r>
              <a:rPr b="0" i="1" lang="en-AU" sz="1500" spc="-1" strike="noStrike">
                <a:latin typeface="Arial"/>
              </a:rPr>
              <a:t>a</a:t>
            </a:r>
            <a:r>
              <a:rPr b="0" i="1" lang="en-AU" sz="1500" spc="-1" strike="noStrike">
                <a:latin typeface="Arial"/>
              </a:rPr>
              <a:t>t</a:t>
            </a:r>
            <a:r>
              <a:rPr b="0" i="1" lang="en-AU" sz="1500" spc="-1" strike="noStrike">
                <a:latin typeface="Arial"/>
              </a:rPr>
              <a:t>c</a:t>
            </a:r>
            <a:r>
              <a:rPr b="0" i="1" lang="en-AU" sz="1500" spc="-1" strike="noStrike">
                <a:latin typeface="Arial"/>
              </a:rPr>
              <a:t>h</a:t>
            </a:r>
            <a:r>
              <a:rPr b="0" i="1" lang="en-AU" sz="1500" spc="-1" strike="noStrike">
                <a:latin typeface="Arial"/>
              </a:rPr>
              <a:t>i</a:t>
            </a:r>
            <a:r>
              <a:rPr b="0" i="1" lang="en-AU" sz="1500" spc="-1" strike="noStrike">
                <a:latin typeface="Arial"/>
              </a:rPr>
              <a:t>n</a:t>
            </a:r>
            <a:r>
              <a:rPr b="0" i="1" lang="en-AU" sz="1500" spc="-1" strike="noStrike">
                <a:latin typeface="Arial"/>
              </a:rPr>
              <a:t>g </a:t>
            </a:r>
            <a:r>
              <a:rPr b="0" i="1" lang="en-AU" sz="1500" spc="-1" strike="noStrike">
                <a:latin typeface="Arial"/>
              </a:rPr>
              <a:t>f</a:t>
            </a:r>
            <a:r>
              <a:rPr b="0" i="1" lang="en-AU" sz="1500" spc="-1" strike="noStrike">
                <a:latin typeface="Arial"/>
              </a:rPr>
              <a:t>o</a:t>
            </a:r>
            <a:r>
              <a:rPr b="0" i="1" lang="en-AU" sz="1500" spc="-1" strike="noStrike">
                <a:latin typeface="Arial"/>
              </a:rPr>
              <a:t>r  </a:t>
            </a:r>
            <a:r>
              <a:rPr b="0" i="1" lang="en-AU" sz="1500" spc="-1" strike="noStrike">
                <a:latin typeface="Arial"/>
              </a:rPr>
              <a:t>6</a:t>
            </a:r>
            <a:r>
              <a:rPr b="0" i="1" lang="en-AU" sz="1500" spc="-1" strike="noStrike">
                <a:latin typeface="Arial"/>
              </a:rPr>
              <a:t>d </a:t>
            </a:r>
            <a:r>
              <a:rPr b="0" i="1" lang="en-AU" sz="1500" spc="-1" strike="noStrike">
                <a:latin typeface="Arial"/>
              </a:rPr>
              <a:t>p</a:t>
            </a:r>
            <a:r>
              <a:rPr b="0" i="1" lang="en-AU" sz="1500" spc="-1" strike="noStrike">
                <a:latin typeface="Arial"/>
              </a:rPr>
              <a:t>o</a:t>
            </a:r>
            <a:r>
              <a:rPr b="0" i="1" lang="en-AU" sz="1500" spc="-1" strike="noStrike">
                <a:latin typeface="Arial"/>
              </a:rPr>
              <a:t>s</a:t>
            </a:r>
            <a:r>
              <a:rPr b="0" i="1" lang="en-AU" sz="1500" spc="-1" strike="noStrike">
                <a:latin typeface="Arial"/>
              </a:rPr>
              <a:t>e </a:t>
            </a:r>
            <a:r>
              <a:rPr b="0" i="1" lang="en-AU" sz="1500" spc="-1" strike="noStrike">
                <a:latin typeface="Arial"/>
              </a:rPr>
              <a:t>e</a:t>
            </a:r>
            <a:r>
              <a:rPr b="0" i="1" lang="en-AU" sz="1500" spc="-1" strike="noStrike">
                <a:latin typeface="Arial"/>
              </a:rPr>
              <a:t>s</a:t>
            </a:r>
            <a:r>
              <a:rPr b="0" i="1" lang="en-AU" sz="1500" spc="-1" strike="noStrike">
                <a:latin typeface="Arial"/>
              </a:rPr>
              <a:t>ti</a:t>
            </a:r>
            <a:r>
              <a:rPr b="0" i="1" lang="en-AU" sz="1500" spc="-1" strike="noStrike">
                <a:latin typeface="Arial"/>
              </a:rPr>
              <a:t>m</a:t>
            </a:r>
            <a:r>
              <a:rPr b="0" i="1" lang="en-AU" sz="1500" spc="-1" strike="noStrike">
                <a:latin typeface="Arial"/>
              </a:rPr>
              <a:t>a</a:t>
            </a:r>
            <a:r>
              <a:rPr b="0" i="1" lang="en-AU" sz="1500" spc="-1" strike="noStrike">
                <a:latin typeface="Arial"/>
              </a:rPr>
              <a:t>ti</a:t>
            </a:r>
            <a:r>
              <a:rPr b="0" i="1" lang="en-AU" sz="1500" spc="-1" strike="noStrike">
                <a:latin typeface="Arial"/>
              </a:rPr>
              <a:t>o</a:t>
            </a:r>
            <a:r>
              <a:rPr b="0" i="1" lang="en-AU" sz="1500" spc="-1" strike="noStrike">
                <a:latin typeface="Arial"/>
              </a:rPr>
              <a:t>n</a:t>
            </a:r>
            <a:r>
              <a:rPr b="0" i="1" lang="en-AU" sz="1500" spc="-1" strike="noStrike">
                <a:latin typeface="Arial"/>
              </a:rPr>
              <a:t>, </a:t>
            </a:r>
            <a:r>
              <a:rPr b="0" i="1" lang="en-AU" sz="1500" spc="-1" strike="noStrike">
                <a:latin typeface="Arial"/>
              </a:rPr>
              <a:t>”I</a:t>
            </a:r>
            <a:r>
              <a:rPr b="0" i="1" lang="en-AU" sz="1500" spc="-1" strike="noStrike">
                <a:latin typeface="Arial"/>
              </a:rPr>
              <a:t>n</a:t>
            </a:r>
            <a:r>
              <a:rPr b="0" i="1" lang="en-AU" sz="1500" spc="-1" strike="noStrike">
                <a:latin typeface="Arial"/>
              </a:rPr>
              <a:t>t</a:t>
            </a:r>
            <a:r>
              <a:rPr b="0" i="1" lang="en-AU" sz="1500" spc="-1" strike="noStrike">
                <a:latin typeface="Arial"/>
              </a:rPr>
              <a:t>e</a:t>
            </a:r>
            <a:r>
              <a:rPr b="0" i="1" lang="en-AU" sz="1500" spc="-1" strike="noStrike">
                <a:latin typeface="Arial"/>
              </a:rPr>
              <a:t>r</a:t>
            </a:r>
            <a:r>
              <a:rPr b="0" i="1" lang="en-AU" sz="1500" spc="-1" strike="noStrike">
                <a:latin typeface="Arial"/>
              </a:rPr>
              <a:t>n</a:t>
            </a:r>
            <a:r>
              <a:rPr b="0" i="1" lang="en-AU" sz="1500" spc="-1" strike="noStrike">
                <a:latin typeface="Arial"/>
              </a:rPr>
              <a:t>a</a:t>
            </a:r>
            <a:r>
              <a:rPr b="0" i="1" lang="en-AU" sz="1500" spc="-1" strike="noStrike">
                <a:latin typeface="Arial"/>
              </a:rPr>
              <a:t>ti</a:t>
            </a:r>
            <a:r>
              <a:rPr b="0" i="1" lang="en-AU" sz="1500" spc="-1" strike="noStrike">
                <a:latin typeface="Arial"/>
              </a:rPr>
              <a:t>o</a:t>
            </a:r>
            <a:r>
              <a:rPr b="0" i="1" lang="en-AU" sz="1500" spc="-1" strike="noStrike">
                <a:latin typeface="Arial"/>
              </a:rPr>
              <a:t>n</a:t>
            </a:r>
            <a:r>
              <a:rPr b="0" i="1" lang="en-AU" sz="1500" spc="-1" strike="noStrike">
                <a:latin typeface="Arial"/>
              </a:rPr>
              <a:t>a</a:t>
            </a:r>
            <a:r>
              <a:rPr b="0" i="1" lang="en-AU" sz="1500" spc="-1" strike="noStrike">
                <a:latin typeface="Arial"/>
              </a:rPr>
              <a:t>l </a:t>
            </a:r>
            <a:r>
              <a:rPr b="0" i="1" lang="en-AU" sz="1500" spc="-1" strike="noStrike">
                <a:latin typeface="Arial"/>
              </a:rPr>
              <a:t>J</a:t>
            </a:r>
            <a:r>
              <a:rPr b="0" i="1" lang="en-AU" sz="1500" spc="-1" strike="noStrike">
                <a:latin typeface="Arial"/>
              </a:rPr>
              <a:t>o</a:t>
            </a:r>
            <a:r>
              <a:rPr b="0" i="1" lang="en-AU" sz="1500" spc="-1" strike="noStrike">
                <a:latin typeface="Arial"/>
              </a:rPr>
              <a:t>u</a:t>
            </a:r>
            <a:r>
              <a:rPr b="0" i="1" lang="en-AU" sz="1500" spc="-1" strike="noStrike">
                <a:latin typeface="Arial"/>
              </a:rPr>
              <a:t>r</a:t>
            </a:r>
            <a:r>
              <a:rPr b="0" i="1" lang="en-AU" sz="1500" spc="-1" strike="noStrike">
                <a:latin typeface="Arial"/>
              </a:rPr>
              <a:t>n</a:t>
            </a:r>
            <a:r>
              <a:rPr b="0" i="1" lang="en-AU" sz="1500" spc="-1" strike="noStrike">
                <a:latin typeface="Arial"/>
              </a:rPr>
              <a:t>a</a:t>
            </a:r>
            <a:r>
              <a:rPr b="0" i="1" lang="en-AU" sz="1500" spc="-1" strike="noStrike">
                <a:latin typeface="Arial"/>
              </a:rPr>
              <a:t>l </a:t>
            </a:r>
            <a:r>
              <a:rPr b="0" i="1" lang="en-AU" sz="1500" spc="-1" strike="noStrike">
                <a:latin typeface="Arial"/>
              </a:rPr>
              <a:t>o</a:t>
            </a:r>
            <a:r>
              <a:rPr b="0" i="1" lang="en-AU" sz="1500" spc="-1" strike="noStrike">
                <a:latin typeface="Arial"/>
              </a:rPr>
              <a:t>f </a:t>
            </a:r>
            <a:r>
              <a:rPr b="0" i="1" lang="en-AU" sz="1500" spc="-1" strike="noStrike">
                <a:latin typeface="Arial"/>
              </a:rPr>
              <a:t>C</a:t>
            </a:r>
            <a:r>
              <a:rPr b="0" i="1" lang="en-AU" sz="1500" spc="-1" strike="noStrike">
                <a:latin typeface="Arial"/>
              </a:rPr>
              <a:t>o</a:t>
            </a:r>
            <a:r>
              <a:rPr b="0" i="1" lang="en-AU" sz="1500" spc="-1" strike="noStrike">
                <a:latin typeface="Arial"/>
              </a:rPr>
              <a:t>m</a:t>
            </a:r>
            <a:r>
              <a:rPr b="0" i="1" lang="en-AU" sz="1500" spc="-1" strike="noStrike">
                <a:latin typeface="Arial"/>
              </a:rPr>
              <a:t>p</a:t>
            </a:r>
            <a:r>
              <a:rPr b="0" i="1" lang="en-AU" sz="1500" spc="-1" strike="noStrike">
                <a:latin typeface="Arial"/>
              </a:rPr>
              <a:t>u</a:t>
            </a:r>
            <a:r>
              <a:rPr b="0" i="1" lang="en-AU" sz="1500" spc="-1" strike="noStrike">
                <a:latin typeface="Arial"/>
              </a:rPr>
              <a:t>t</a:t>
            </a:r>
            <a:r>
              <a:rPr b="0" i="1" lang="en-AU" sz="1500" spc="-1" strike="noStrike">
                <a:latin typeface="Arial"/>
              </a:rPr>
              <a:t>e</a:t>
            </a:r>
            <a:r>
              <a:rPr b="0" i="1" lang="en-AU" sz="1500" spc="-1" strike="noStrike">
                <a:latin typeface="Arial"/>
              </a:rPr>
              <a:t>r </a:t>
            </a:r>
            <a:r>
              <a:rPr b="0" i="1" lang="en-AU" sz="1500" spc="-1" strike="noStrike">
                <a:latin typeface="Arial"/>
              </a:rPr>
              <a:t>V</a:t>
            </a:r>
            <a:r>
              <a:rPr b="0" i="1" lang="en-AU" sz="1500" spc="-1" strike="noStrike">
                <a:latin typeface="Arial"/>
              </a:rPr>
              <a:t>is</a:t>
            </a:r>
            <a:r>
              <a:rPr b="0" i="1" lang="en-AU" sz="1500" spc="-1" strike="noStrike">
                <a:latin typeface="Arial"/>
              </a:rPr>
              <a:t>i</a:t>
            </a:r>
            <a:r>
              <a:rPr b="0" i="1" lang="en-AU" sz="1500" spc="-1" strike="noStrike">
                <a:latin typeface="Arial"/>
              </a:rPr>
              <a:t>o</a:t>
            </a:r>
            <a:r>
              <a:rPr b="0" i="1" lang="en-AU" sz="1500" spc="-1" strike="noStrike">
                <a:latin typeface="Arial"/>
              </a:rPr>
              <a:t>n</a:t>
            </a:r>
            <a:r>
              <a:rPr b="0" i="1" lang="en-AU" sz="1500" spc="-1" strike="noStrike">
                <a:latin typeface="Arial"/>
              </a:rPr>
              <a:t>, </a:t>
            </a:r>
            <a:r>
              <a:rPr b="0" i="1" lang="en-AU" sz="1500" spc="-1" strike="noStrike">
                <a:latin typeface="Arial"/>
              </a:rPr>
              <a:t>v</a:t>
            </a:r>
            <a:r>
              <a:rPr b="0" i="1" lang="en-AU" sz="1500" spc="-1" strike="noStrike">
                <a:latin typeface="Arial"/>
              </a:rPr>
              <a:t>o</a:t>
            </a:r>
            <a:r>
              <a:rPr b="0" i="1" lang="en-AU" sz="1500" spc="-1" strike="noStrike">
                <a:latin typeface="Arial"/>
              </a:rPr>
              <a:t>l. </a:t>
            </a:r>
            <a:r>
              <a:rPr b="0" i="1" lang="en-AU" sz="1500" spc="-1" strike="noStrike">
                <a:latin typeface="Arial"/>
              </a:rPr>
              <a:t>1</a:t>
            </a:r>
            <a:r>
              <a:rPr b="0" i="1" lang="en-AU" sz="1500" spc="-1" strike="noStrike">
                <a:latin typeface="Arial"/>
              </a:rPr>
              <a:t>2</a:t>
            </a:r>
            <a:r>
              <a:rPr b="0" i="1" lang="en-AU" sz="1500" spc="-1" strike="noStrike">
                <a:latin typeface="Arial"/>
              </a:rPr>
              <a:t>8</a:t>
            </a:r>
            <a:r>
              <a:rPr b="0" i="1" lang="en-AU" sz="1500" spc="-1" strike="noStrike">
                <a:latin typeface="Arial"/>
              </a:rPr>
              <a:t>, </a:t>
            </a:r>
            <a:r>
              <a:rPr b="0" i="1" lang="en-AU" sz="1500" spc="-1" strike="noStrike">
                <a:latin typeface="Arial"/>
              </a:rPr>
              <a:t>n</a:t>
            </a:r>
            <a:r>
              <a:rPr b="0" i="1" lang="en-AU" sz="1500" spc="-1" strike="noStrike">
                <a:latin typeface="Arial"/>
              </a:rPr>
              <a:t>o</a:t>
            </a:r>
            <a:r>
              <a:rPr b="0" i="1" lang="en-AU" sz="1500" spc="-1" strike="noStrike">
                <a:latin typeface="Arial"/>
              </a:rPr>
              <a:t>. </a:t>
            </a:r>
            <a:r>
              <a:rPr b="0" i="1" lang="en-AU" sz="1500" spc="-1" strike="noStrike">
                <a:latin typeface="Arial"/>
              </a:rPr>
              <a:t>3</a:t>
            </a:r>
            <a:r>
              <a:rPr b="0" i="1" lang="en-AU" sz="1500" spc="-1" strike="noStrike">
                <a:latin typeface="Arial"/>
              </a:rPr>
              <a:t>, </a:t>
            </a:r>
            <a:r>
              <a:rPr b="0" i="1" lang="en-AU" sz="1500" spc="-1" strike="noStrike">
                <a:latin typeface="Arial"/>
              </a:rPr>
              <a:t>p</a:t>
            </a:r>
            <a:r>
              <a:rPr b="0" i="1" lang="en-AU" sz="1500" spc="-1" strike="noStrike">
                <a:latin typeface="Arial"/>
              </a:rPr>
              <a:t>. </a:t>
            </a:r>
            <a:r>
              <a:rPr b="0" i="1" lang="en-AU" sz="1500" spc="-1" strike="noStrike">
                <a:latin typeface="Arial"/>
              </a:rPr>
              <a:t>6</a:t>
            </a:r>
            <a:r>
              <a:rPr b="0" i="1" lang="en-AU" sz="1500" spc="-1" strike="noStrike">
                <a:latin typeface="Arial"/>
              </a:rPr>
              <a:t>5</a:t>
            </a:r>
            <a:r>
              <a:rPr b="0" i="1" lang="en-AU" sz="1500" spc="-1" strike="noStrike">
                <a:latin typeface="Arial"/>
              </a:rPr>
              <a:t>7</a:t>
            </a:r>
            <a:r>
              <a:rPr b="0" i="1" lang="en-AU" sz="1500" spc="-1" strike="noStrike">
                <a:latin typeface="Arial"/>
              </a:rPr>
              <a:t>–</a:t>
            </a:r>
            <a:r>
              <a:rPr b="0" i="1" lang="en-AU" sz="1500" spc="-1" strike="noStrike">
                <a:latin typeface="Arial"/>
              </a:rPr>
              <a:t>6</a:t>
            </a:r>
            <a:r>
              <a:rPr b="0" i="1" lang="en-AU" sz="1500" spc="-1" strike="noStrike">
                <a:latin typeface="Arial"/>
              </a:rPr>
              <a:t>7</a:t>
            </a:r>
            <a:r>
              <a:rPr b="0" i="1" lang="en-AU" sz="1500" spc="-1" strike="noStrike">
                <a:latin typeface="Arial"/>
              </a:rPr>
              <a:t>8</a:t>
            </a:r>
            <a:r>
              <a:rPr b="0" i="1" lang="en-AU" sz="1500" spc="-1" strike="noStrike">
                <a:latin typeface="Arial"/>
              </a:rPr>
              <a:t>, </a:t>
            </a:r>
            <a:r>
              <a:rPr b="0" i="1" lang="en-AU" sz="1500" spc="-1" strike="noStrike">
                <a:latin typeface="Arial"/>
              </a:rPr>
              <a:t>N</a:t>
            </a:r>
            <a:r>
              <a:rPr b="0" i="1" lang="en-AU" sz="1500" spc="-1" strike="noStrike">
                <a:latin typeface="Arial"/>
              </a:rPr>
              <a:t>o</a:t>
            </a:r>
            <a:r>
              <a:rPr b="0" i="1" lang="en-AU" sz="1500" spc="-1" strike="noStrike">
                <a:latin typeface="Arial"/>
              </a:rPr>
              <a:t>v </a:t>
            </a:r>
            <a:r>
              <a:rPr b="0" i="1" lang="en-AU" sz="1500" spc="-1" strike="noStrike">
                <a:latin typeface="Arial"/>
              </a:rPr>
              <a:t> </a:t>
            </a:r>
            <a:r>
              <a:rPr b="0" i="1" lang="en-AU" sz="1500" spc="-1" strike="noStrike">
                <a:latin typeface="Arial"/>
              </a:rPr>
              <a:t>2</a:t>
            </a:r>
            <a:r>
              <a:rPr b="0" i="1" lang="en-AU" sz="1500" spc="-1" strike="noStrike">
                <a:latin typeface="Arial"/>
              </a:rPr>
              <a:t>0</a:t>
            </a:r>
            <a:r>
              <a:rPr b="0" i="1" lang="en-AU" sz="1500" spc="-1" strike="noStrike">
                <a:latin typeface="Arial"/>
              </a:rPr>
              <a:t>1</a:t>
            </a:r>
            <a:r>
              <a:rPr b="0" i="1" lang="en-AU" sz="1500" spc="-1" strike="noStrike">
                <a:latin typeface="Arial"/>
              </a:rPr>
              <a:t>9</a:t>
            </a:r>
            <a:r>
              <a:rPr b="0" i="1" lang="en-AU" sz="1500" spc="-1" strike="noStrike">
                <a:latin typeface="Arial"/>
              </a:rPr>
              <a:t>. </a:t>
            </a:r>
            <a:r>
              <a:rPr b="0" i="1" lang="en-AU" sz="1500" spc="-1" strike="noStrike">
                <a:latin typeface="Arial"/>
              </a:rPr>
              <a:t>[</a:t>
            </a:r>
            <a:r>
              <a:rPr b="0" i="1" lang="en-AU" sz="1500" spc="-1" strike="noStrike">
                <a:latin typeface="Arial"/>
              </a:rPr>
              <a:t>O</a:t>
            </a:r>
            <a:r>
              <a:rPr b="0" i="1" lang="en-AU" sz="1500" spc="-1" strike="noStrike">
                <a:latin typeface="Arial"/>
              </a:rPr>
              <a:t>n</a:t>
            </a:r>
            <a:r>
              <a:rPr b="0" i="1" lang="en-AU" sz="1500" spc="-1" strike="noStrike">
                <a:latin typeface="Arial"/>
              </a:rPr>
              <a:t>li</a:t>
            </a:r>
            <a:r>
              <a:rPr b="0" i="1" lang="en-AU" sz="1500" spc="-1" strike="noStrike">
                <a:latin typeface="Arial"/>
              </a:rPr>
              <a:t>n</a:t>
            </a:r>
            <a:r>
              <a:rPr b="0" i="1" lang="en-AU" sz="1500" spc="-1" strike="noStrike">
                <a:latin typeface="Arial"/>
              </a:rPr>
              <a:t>e</a:t>
            </a:r>
            <a:r>
              <a:rPr b="0" i="1" lang="en-AU" sz="1500" spc="-1" strike="noStrike">
                <a:latin typeface="Arial"/>
              </a:rPr>
              <a:t>]. </a:t>
            </a:r>
            <a:r>
              <a:rPr b="0" i="1" lang="en-AU" sz="1500" spc="-1" strike="noStrike">
                <a:latin typeface="Arial"/>
              </a:rPr>
              <a:t>A</a:t>
            </a:r>
            <a:r>
              <a:rPr b="0" i="1" lang="en-AU" sz="1500" spc="-1" strike="noStrike">
                <a:latin typeface="Arial"/>
              </a:rPr>
              <a:t>v</a:t>
            </a:r>
            <a:r>
              <a:rPr b="0" i="1" lang="en-AU" sz="1500" spc="-1" strike="noStrike">
                <a:latin typeface="Arial"/>
              </a:rPr>
              <a:t>a</a:t>
            </a:r>
            <a:r>
              <a:rPr b="0" i="1" lang="en-AU" sz="1500" spc="-1" strike="noStrike">
                <a:latin typeface="Arial"/>
              </a:rPr>
              <a:t>il</a:t>
            </a:r>
            <a:r>
              <a:rPr b="0" i="1" lang="en-AU" sz="1500" spc="-1" strike="noStrike">
                <a:latin typeface="Arial"/>
              </a:rPr>
              <a:t>a</a:t>
            </a:r>
            <a:r>
              <a:rPr b="0" i="1" lang="en-AU" sz="1500" spc="-1" strike="noStrike">
                <a:latin typeface="Arial"/>
              </a:rPr>
              <a:t>b</a:t>
            </a:r>
            <a:r>
              <a:rPr b="0" i="1" lang="en-AU" sz="1500" spc="-1" strike="noStrike">
                <a:latin typeface="Arial"/>
              </a:rPr>
              <a:t>l</a:t>
            </a:r>
            <a:r>
              <a:rPr b="0" i="1" lang="en-AU" sz="1500" spc="-1" strike="noStrike">
                <a:latin typeface="Arial"/>
              </a:rPr>
              <a:t>e</a:t>
            </a:r>
            <a:r>
              <a:rPr b="0" i="1" lang="en-AU" sz="1500" spc="-1" strike="noStrike">
                <a:latin typeface="Arial"/>
              </a:rPr>
              <a:t>: </a:t>
            </a:r>
            <a:r>
              <a:rPr b="0" i="1" lang="en-AU" sz="1500" spc="-1" strike="noStrike">
                <a:latin typeface="Arial"/>
              </a:rPr>
              <a:t>h</a:t>
            </a:r>
            <a:r>
              <a:rPr b="0" i="1" lang="en-AU" sz="1500" spc="-1" strike="noStrike">
                <a:latin typeface="Arial"/>
              </a:rPr>
              <a:t>tt</a:t>
            </a:r>
            <a:r>
              <a:rPr b="0" i="1" lang="en-AU" sz="1500" spc="-1" strike="noStrike">
                <a:latin typeface="Arial"/>
              </a:rPr>
              <a:t>p</a:t>
            </a:r>
            <a:r>
              <a:rPr b="0" i="1" lang="en-AU" sz="1500" spc="-1" strike="noStrike">
                <a:latin typeface="Arial"/>
              </a:rPr>
              <a:t>:/</a:t>
            </a:r>
            <a:r>
              <a:rPr b="0" i="1" lang="en-AU" sz="1500" spc="-1" strike="noStrike">
                <a:latin typeface="Arial"/>
              </a:rPr>
              <a:t>/</a:t>
            </a:r>
            <a:r>
              <a:rPr b="0" i="1" lang="en-AU" sz="1500" spc="-1" strike="noStrike">
                <a:latin typeface="Arial"/>
              </a:rPr>
              <a:t>d</a:t>
            </a:r>
            <a:r>
              <a:rPr b="0" i="1" lang="en-AU" sz="1500" spc="-1" strike="noStrike">
                <a:latin typeface="Arial"/>
              </a:rPr>
              <a:t>x</a:t>
            </a:r>
            <a:r>
              <a:rPr b="0" i="1" lang="en-AU" sz="1500" spc="-1" strike="noStrike">
                <a:latin typeface="Arial"/>
              </a:rPr>
              <a:t>.</a:t>
            </a:r>
            <a:r>
              <a:rPr b="0" i="1" lang="en-AU" sz="1500" spc="-1" strike="noStrike">
                <a:latin typeface="Arial"/>
              </a:rPr>
              <a:t>d</a:t>
            </a:r>
            <a:r>
              <a:rPr b="0" i="1" lang="en-AU" sz="1500" spc="-1" strike="noStrike">
                <a:latin typeface="Arial"/>
              </a:rPr>
              <a:t>o</a:t>
            </a:r>
            <a:r>
              <a:rPr b="0" i="1" lang="en-AU" sz="1500" spc="-1" strike="noStrike">
                <a:latin typeface="Arial"/>
              </a:rPr>
              <a:t>i.</a:t>
            </a:r>
            <a:r>
              <a:rPr b="0" i="1" lang="en-AU" sz="1500" spc="-1" strike="noStrike">
                <a:latin typeface="Arial"/>
              </a:rPr>
              <a:t>o</a:t>
            </a:r>
            <a:r>
              <a:rPr b="0" i="1" lang="en-AU" sz="1500" spc="-1" strike="noStrike">
                <a:latin typeface="Arial"/>
              </a:rPr>
              <a:t>r</a:t>
            </a:r>
            <a:r>
              <a:rPr b="0" i="1" lang="en-AU" sz="1500" spc="-1" strike="noStrike">
                <a:latin typeface="Arial"/>
              </a:rPr>
              <a:t>g</a:t>
            </a:r>
            <a:r>
              <a:rPr b="0" i="1" lang="en-AU" sz="1500" spc="-1" strike="noStrike">
                <a:latin typeface="Arial"/>
              </a:rPr>
              <a:t>/</a:t>
            </a:r>
            <a:r>
              <a:rPr b="0" i="1" lang="en-AU" sz="1500" spc="-1" strike="noStrike">
                <a:latin typeface="Arial"/>
              </a:rPr>
              <a:t>1</a:t>
            </a:r>
            <a:r>
              <a:rPr b="0" i="1" lang="en-AU" sz="1500" spc="-1" strike="noStrike">
                <a:latin typeface="Arial"/>
              </a:rPr>
              <a:t>0</a:t>
            </a:r>
            <a:r>
              <a:rPr b="0" i="1" lang="en-AU" sz="1500" spc="-1" strike="noStrike">
                <a:latin typeface="Arial"/>
              </a:rPr>
              <a:t>.</a:t>
            </a:r>
            <a:r>
              <a:rPr b="0" i="1" lang="en-AU" sz="1500" spc="-1" strike="noStrike">
                <a:latin typeface="Arial"/>
              </a:rPr>
              <a:t>1</a:t>
            </a:r>
            <a:r>
              <a:rPr b="0" i="1" lang="en-AU" sz="1500" spc="-1" strike="noStrike">
                <a:latin typeface="Arial"/>
              </a:rPr>
              <a:t>0</a:t>
            </a:r>
            <a:r>
              <a:rPr b="0" i="1" lang="en-AU" sz="1500" spc="-1" strike="noStrike">
                <a:latin typeface="Arial"/>
              </a:rPr>
              <a:t>0</a:t>
            </a:r>
            <a:r>
              <a:rPr b="0" i="1" lang="en-AU" sz="1500" spc="-1" strike="noStrike">
                <a:latin typeface="Arial"/>
              </a:rPr>
              <a:t>7</a:t>
            </a:r>
            <a:r>
              <a:rPr b="0" i="1" lang="en-AU" sz="1500" spc="-1" strike="noStrike">
                <a:latin typeface="Arial"/>
              </a:rPr>
              <a:t>/</a:t>
            </a:r>
            <a:r>
              <a:rPr b="0" i="1" lang="en-AU" sz="1500" spc="-1" strike="noStrike">
                <a:latin typeface="Arial"/>
              </a:rPr>
              <a:t>s</a:t>
            </a:r>
            <a:r>
              <a:rPr b="0" i="1" lang="en-AU" sz="1500" spc="-1" strike="noStrike">
                <a:latin typeface="Arial"/>
              </a:rPr>
              <a:t>1</a:t>
            </a:r>
            <a:r>
              <a:rPr b="0" i="1" lang="en-AU" sz="1500" spc="-1" strike="noStrike">
                <a:latin typeface="Arial"/>
              </a:rPr>
              <a:t>1</a:t>
            </a:r>
            <a:r>
              <a:rPr b="0" i="1" lang="en-AU" sz="1500" spc="-1" strike="noStrike">
                <a:latin typeface="Arial"/>
              </a:rPr>
              <a:t>2</a:t>
            </a:r>
            <a:r>
              <a:rPr b="0" i="1" lang="en-AU" sz="1500" spc="-1" strike="noStrike">
                <a:latin typeface="Arial"/>
              </a:rPr>
              <a:t>6</a:t>
            </a:r>
            <a:r>
              <a:rPr b="0" i="1" lang="en-AU" sz="1500" spc="-1" strike="noStrike">
                <a:latin typeface="Arial"/>
              </a:rPr>
              <a:t>3</a:t>
            </a:r>
            <a:r>
              <a:rPr b="0" i="1" lang="en-AU" sz="1500" spc="-1" strike="noStrike">
                <a:latin typeface="Arial"/>
              </a:rPr>
              <a:t>-</a:t>
            </a:r>
            <a:r>
              <a:rPr b="0" i="1" lang="en-AU" sz="1500" spc="-1" strike="noStrike">
                <a:latin typeface="Arial"/>
              </a:rPr>
              <a:t>0</a:t>
            </a:r>
            <a:r>
              <a:rPr b="0" i="1" lang="en-AU" sz="1500" spc="-1" strike="noStrike">
                <a:latin typeface="Arial"/>
              </a:rPr>
              <a:t>1</a:t>
            </a:r>
            <a:r>
              <a:rPr b="0" i="1" lang="en-AU" sz="1500" spc="-1" strike="noStrike">
                <a:latin typeface="Arial"/>
              </a:rPr>
              <a:t>9</a:t>
            </a:r>
            <a:r>
              <a:rPr b="0" i="1" lang="en-AU" sz="1500" spc="-1" strike="noStrike">
                <a:latin typeface="Arial"/>
              </a:rPr>
              <a:t>-</a:t>
            </a:r>
            <a:r>
              <a:rPr b="0" i="1" lang="en-AU" sz="1500" spc="-1" strike="noStrike">
                <a:latin typeface="Arial"/>
              </a:rPr>
              <a:t>0</a:t>
            </a:r>
            <a:r>
              <a:rPr b="0" i="1" lang="en-AU" sz="1500" spc="-1" strike="noStrike">
                <a:latin typeface="Arial"/>
              </a:rPr>
              <a:t>1</a:t>
            </a:r>
            <a:r>
              <a:rPr b="0" i="1" lang="en-AU" sz="1500" spc="-1" strike="noStrike">
                <a:latin typeface="Arial"/>
              </a:rPr>
              <a:t>2</a:t>
            </a:r>
            <a:r>
              <a:rPr b="0" i="1" lang="en-AU" sz="1500" spc="-1" strike="noStrike">
                <a:latin typeface="Arial"/>
              </a:rPr>
              <a:t>5</a:t>
            </a:r>
            <a:r>
              <a:rPr b="0" i="1" lang="en-AU" sz="1500" spc="-1" strike="noStrike">
                <a:latin typeface="Arial"/>
              </a:rPr>
              <a:t>0</a:t>
            </a:r>
            <a:r>
              <a:rPr b="0" i="1" lang="en-AU" sz="1500" spc="-1" strike="noStrike">
                <a:latin typeface="Arial"/>
              </a:rPr>
              <a:t>-</a:t>
            </a:r>
            <a:r>
              <a:rPr b="0" i="1" lang="en-AU" sz="1500" spc="-1" strike="noStrike">
                <a:latin typeface="Arial"/>
              </a:rPr>
              <a:t>9 </a:t>
            </a:r>
            <a:r>
              <a:rPr b="0" i="1" lang="en-AU" sz="1500" spc="-1" strike="noStrike">
                <a:latin typeface="Arial"/>
              </a:rPr>
              <a:t> </a:t>
            </a:r>
            <a:endParaRPr b="0" lang="en-AU" sz="1500" spc="-1" strike="noStrike">
              <a:latin typeface="Arial"/>
            </a:endParaRPr>
          </a:p>
          <a:p>
            <a:endParaRPr b="0" lang="en-AU" sz="1500" spc="-1" strike="noStrike">
              <a:latin typeface="Arial"/>
            </a:endParaRPr>
          </a:p>
        </p:txBody>
      </p:sp>
      <p:grpSp>
        <p:nvGrpSpPr>
          <p:cNvPr id="634" name="Group 3"/>
          <p:cNvGrpSpPr/>
          <p:nvPr/>
        </p:nvGrpSpPr>
        <p:grpSpPr>
          <a:xfrm>
            <a:off x="1080000" y="4643280"/>
            <a:ext cx="7040880" cy="973800"/>
            <a:chOff x="1080000" y="4643280"/>
            <a:chExt cx="7040880" cy="973800"/>
          </a:xfrm>
        </p:grpSpPr>
        <p:sp>
          <p:nvSpPr>
            <p:cNvPr id="635" name="Freeform 4"/>
            <p:cNvSpPr/>
            <p:nvPr/>
          </p:nvSpPr>
          <p:spPr>
            <a:xfrm>
              <a:off x="1083960" y="4660920"/>
              <a:ext cx="7019640" cy="938520"/>
            </a:xfrm>
            <a:custGeom>
              <a:avLst/>
              <a:gdLst/>
              <a:ahLst/>
              <a:rect l="0" t="0" r="r" b="b"/>
              <a:pathLst>
                <a:path w="19499" h="2607">
                  <a:moveTo>
                    <a:pt x="9749" y="2606"/>
                  </a:moveTo>
                  <a:lnTo>
                    <a:pt x="0" y="2606"/>
                  </a:lnTo>
                  <a:lnTo>
                    <a:pt x="0" y="0"/>
                  </a:lnTo>
                  <a:lnTo>
                    <a:pt x="19498" y="0"/>
                  </a:lnTo>
                  <a:lnTo>
                    <a:pt x="19498" y="2606"/>
                  </a:lnTo>
                  <a:lnTo>
                    <a:pt x="9749" y="2606"/>
                  </a:lnTo>
                </a:path>
              </a:pathLst>
            </a:custGeom>
            <a:solidFill>
              <a:srgbClr val="ffffff"/>
            </a:solidFill>
            <a:ln w="15840">
              <a:noFill/>
            </a:ln>
          </p:spPr>
        </p:sp>
        <p:sp>
          <p:nvSpPr>
            <p:cNvPr id="636" name="Freeform 5"/>
            <p:cNvSpPr/>
            <p:nvPr/>
          </p:nvSpPr>
          <p:spPr>
            <a:xfrm>
              <a:off x="1080000" y="4953960"/>
              <a:ext cx="214920" cy="243360"/>
            </a:xfrm>
            <a:custGeom>
              <a:avLst/>
              <a:gdLst/>
              <a:ahLst/>
              <a:rect l="0" t="0" r="r" b="b"/>
              <a:pathLst>
                <a:path w="597" h="676">
                  <a:moveTo>
                    <a:pt x="332" y="76"/>
                  </a:moveTo>
                  <a:cubicBezTo>
                    <a:pt x="340" y="43"/>
                    <a:pt x="343" y="31"/>
                    <a:pt x="435" y="31"/>
                  </a:cubicBezTo>
                  <a:cubicBezTo>
                    <a:pt x="466" y="31"/>
                    <a:pt x="473" y="31"/>
                    <a:pt x="473" y="11"/>
                  </a:cubicBezTo>
                  <a:cubicBezTo>
                    <a:pt x="473" y="0"/>
                    <a:pt x="461" y="0"/>
                    <a:pt x="457" y="0"/>
                  </a:cubicBezTo>
                  <a:cubicBezTo>
                    <a:pt x="426" y="0"/>
                    <a:pt x="343" y="2"/>
                    <a:pt x="311" y="2"/>
                  </a:cubicBezTo>
                  <a:cubicBezTo>
                    <a:pt x="282" y="2"/>
                    <a:pt x="208" y="0"/>
                    <a:pt x="179" y="0"/>
                  </a:cubicBezTo>
                  <a:cubicBezTo>
                    <a:pt x="172" y="0"/>
                    <a:pt x="161" y="0"/>
                    <a:pt x="161" y="20"/>
                  </a:cubicBezTo>
                  <a:cubicBezTo>
                    <a:pt x="161" y="31"/>
                    <a:pt x="170" y="31"/>
                    <a:pt x="188" y="31"/>
                  </a:cubicBezTo>
                  <a:cubicBezTo>
                    <a:pt x="190" y="31"/>
                    <a:pt x="208" y="31"/>
                    <a:pt x="226" y="34"/>
                  </a:cubicBezTo>
                  <a:cubicBezTo>
                    <a:pt x="244" y="34"/>
                    <a:pt x="253" y="36"/>
                    <a:pt x="253" y="49"/>
                  </a:cubicBezTo>
                  <a:cubicBezTo>
                    <a:pt x="253" y="52"/>
                    <a:pt x="251" y="56"/>
                    <a:pt x="249" y="67"/>
                  </a:cubicBezTo>
                  <a:lnTo>
                    <a:pt x="116" y="598"/>
                  </a:lnTo>
                  <a:cubicBezTo>
                    <a:pt x="108" y="636"/>
                    <a:pt x="105" y="643"/>
                    <a:pt x="27" y="643"/>
                  </a:cubicBezTo>
                  <a:cubicBezTo>
                    <a:pt x="9" y="643"/>
                    <a:pt x="0" y="643"/>
                    <a:pt x="0" y="663"/>
                  </a:cubicBezTo>
                  <a:cubicBezTo>
                    <a:pt x="0" y="675"/>
                    <a:pt x="9" y="675"/>
                    <a:pt x="27" y="675"/>
                  </a:cubicBezTo>
                  <a:lnTo>
                    <a:pt x="484" y="675"/>
                  </a:lnTo>
                  <a:cubicBezTo>
                    <a:pt x="508" y="675"/>
                    <a:pt x="508" y="675"/>
                    <a:pt x="515" y="659"/>
                  </a:cubicBezTo>
                  <a:lnTo>
                    <a:pt x="594" y="444"/>
                  </a:lnTo>
                  <a:cubicBezTo>
                    <a:pt x="596" y="435"/>
                    <a:pt x="596" y="433"/>
                    <a:pt x="596" y="430"/>
                  </a:cubicBezTo>
                  <a:cubicBezTo>
                    <a:pt x="596" y="426"/>
                    <a:pt x="594" y="419"/>
                    <a:pt x="585" y="419"/>
                  </a:cubicBezTo>
                  <a:cubicBezTo>
                    <a:pt x="576" y="419"/>
                    <a:pt x="576" y="426"/>
                    <a:pt x="569" y="441"/>
                  </a:cubicBezTo>
                  <a:cubicBezTo>
                    <a:pt x="535" y="531"/>
                    <a:pt x="491" y="643"/>
                    <a:pt x="320" y="643"/>
                  </a:cubicBezTo>
                  <a:lnTo>
                    <a:pt x="226" y="643"/>
                  </a:lnTo>
                  <a:cubicBezTo>
                    <a:pt x="213" y="643"/>
                    <a:pt x="211" y="643"/>
                    <a:pt x="206" y="643"/>
                  </a:cubicBezTo>
                  <a:cubicBezTo>
                    <a:pt x="195" y="643"/>
                    <a:pt x="193" y="641"/>
                    <a:pt x="193" y="634"/>
                  </a:cubicBezTo>
                  <a:cubicBezTo>
                    <a:pt x="193" y="630"/>
                    <a:pt x="193" y="628"/>
                    <a:pt x="197" y="610"/>
                  </a:cubicBezTo>
                  <a:lnTo>
                    <a:pt x="332" y="76"/>
                  </a:lnTo>
                </a:path>
              </a:pathLst>
            </a:custGeom>
            <a:solidFill>
              <a:srgbClr val="000000"/>
            </a:solidFill>
            <a:ln w="15840">
              <a:noFill/>
            </a:ln>
          </p:spPr>
        </p:sp>
        <p:sp>
          <p:nvSpPr>
            <p:cNvPr id="637" name="Freeform 6"/>
            <p:cNvSpPr/>
            <p:nvPr/>
          </p:nvSpPr>
          <p:spPr>
            <a:xfrm>
              <a:off x="1307520" y="5139360"/>
              <a:ext cx="140040" cy="158400"/>
            </a:xfrm>
            <a:custGeom>
              <a:avLst/>
              <a:gdLst/>
              <a:ahLst/>
              <a:rect l="0" t="0" r="r" b="b"/>
              <a:pathLst>
                <a:path w="389" h="440">
                  <a:moveTo>
                    <a:pt x="54" y="390"/>
                  </a:moveTo>
                  <a:cubicBezTo>
                    <a:pt x="47" y="410"/>
                    <a:pt x="47" y="415"/>
                    <a:pt x="18" y="415"/>
                  </a:cubicBezTo>
                  <a:cubicBezTo>
                    <a:pt x="9" y="415"/>
                    <a:pt x="0" y="415"/>
                    <a:pt x="0" y="430"/>
                  </a:cubicBezTo>
                  <a:cubicBezTo>
                    <a:pt x="0" y="437"/>
                    <a:pt x="7" y="439"/>
                    <a:pt x="9" y="439"/>
                  </a:cubicBezTo>
                  <a:cubicBezTo>
                    <a:pt x="27" y="439"/>
                    <a:pt x="52" y="437"/>
                    <a:pt x="69" y="437"/>
                  </a:cubicBezTo>
                  <a:cubicBezTo>
                    <a:pt x="92" y="437"/>
                    <a:pt x="119" y="439"/>
                    <a:pt x="141" y="439"/>
                  </a:cubicBezTo>
                  <a:cubicBezTo>
                    <a:pt x="148" y="439"/>
                    <a:pt x="157" y="437"/>
                    <a:pt x="157" y="424"/>
                  </a:cubicBezTo>
                  <a:cubicBezTo>
                    <a:pt x="157" y="415"/>
                    <a:pt x="146" y="415"/>
                    <a:pt x="139" y="415"/>
                  </a:cubicBezTo>
                  <a:cubicBezTo>
                    <a:pt x="123" y="415"/>
                    <a:pt x="103" y="415"/>
                    <a:pt x="103" y="406"/>
                  </a:cubicBezTo>
                  <a:cubicBezTo>
                    <a:pt x="103" y="403"/>
                    <a:pt x="110" y="385"/>
                    <a:pt x="112" y="374"/>
                  </a:cubicBezTo>
                  <a:cubicBezTo>
                    <a:pt x="121" y="338"/>
                    <a:pt x="130" y="300"/>
                    <a:pt x="137" y="271"/>
                  </a:cubicBezTo>
                  <a:cubicBezTo>
                    <a:pt x="146" y="285"/>
                    <a:pt x="168" y="312"/>
                    <a:pt x="208" y="312"/>
                  </a:cubicBezTo>
                  <a:cubicBezTo>
                    <a:pt x="293" y="312"/>
                    <a:pt x="388" y="220"/>
                    <a:pt x="388" y="117"/>
                  </a:cubicBezTo>
                  <a:cubicBezTo>
                    <a:pt x="388" y="34"/>
                    <a:pt x="332" y="0"/>
                    <a:pt x="282" y="0"/>
                  </a:cubicBezTo>
                  <a:cubicBezTo>
                    <a:pt x="240" y="0"/>
                    <a:pt x="204" y="29"/>
                    <a:pt x="184" y="49"/>
                  </a:cubicBezTo>
                  <a:cubicBezTo>
                    <a:pt x="172" y="9"/>
                    <a:pt x="134" y="0"/>
                    <a:pt x="112" y="0"/>
                  </a:cubicBezTo>
                  <a:cubicBezTo>
                    <a:pt x="85" y="0"/>
                    <a:pt x="69" y="18"/>
                    <a:pt x="58" y="36"/>
                  </a:cubicBezTo>
                  <a:cubicBezTo>
                    <a:pt x="45" y="61"/>
                    <a:pt x="34" y="101"/>
                    <a:pt x="34" y="105"/>
                  </a:cubicBezTo>
                  <a:cubicBezTo>
                    <a:pt x="34" y="114"/>
                    <a:pt x="43" y="114"/>
                    <a:pt x="45" y="114"/>
                  </a:cubicBezTo>
                  <a:cubicBezTo>
                    <a:pt x="54" y="114"/>
                    <a:pt x="56" y="112"/>
                    <a:pt x="60" y="94"/>
                  </a:cubicBezTo>
                  <a:cubicBezTo>
                    <a:pt x="72" y="54"/>
                    <a:pt x="83" y="20"/>
                    <a:pt x="110" y="20"/>
                  </a:cubicBezTo>
                  <a:cubicBezTo>
                    <a:pt x="130" y="20"/>
                    <a:pt x="134" y="34"/>
                    <a:pt x="134" y="54"/>
                  </a:cubicBezTo>
                  <a:cubicBezTo>
                    <a:pt x="134" y="61"/>
                    <a:pt x="132" y="69"/>
                    <a:pt x="132" y="74"/>
                  </a:cubicBezTo>
                  <a:lnTo>
                    <a:pt x="54" y="390"/>
                  </a:lnTo>
                  <a:moveTo>
                    <a:pt x="184" y="83"/>
                  </a:moveTo>
                  <a:cubicBezTo>
                    <a:pt x="224" y="29"/>
                    <a:pt x="258" y="20"/>
                    <a:pt x="280" y="20"/>
                  </a:cubicBezTo>
                  <a:cubicBezTo>
                    <a:pt x="307" y="20"/>
                    <a:pt x="332" y="40"/>
                    <a:pt x="332" y="87"/>
                  </a:cubicBezTo>
                  <a:cubicBezTo>
                    <a:pt x="332" y="114"/>
                    <a:pt x="316" y="186"/>
                    <a:pt x="296" y="226"/>
                  </a:cubicBezTo>
                  <a:cubicBezTo>
                    <a:pt x="278" y="260"/>
                    <a:pt x="244" y="294"/>
                    <a:pt x="208" y="294"/>
                  </a:cubicBezTo>
                  <a:cubicBezTo>
                    <a:pt x="159" y="294"/>
                    <a:pt x="148" y="240"/>
                    <a:pt x="148" y="233"/>
                  </a:cubicBezTo>
                  <a:cubicBezTo>
                    <a:pt x="148" y="231"/>
                    <a:pt x="148" y="224"/>
                    <a:pt x="150" y="222"/>
                  </a:cubicBezTo>
                  <a:lnTo>
                    <a:pt x="184" y="83"/>
                  </a:lnTo>
                </a:path>
              </a:pathLst>
            </a:custGeom>
            <a:solidFill>
              <a:srgbClr val="000000"/>
            </a:solidFill>
            <a:ln w="15840">
              <a:noFill/>
            </a:ln>
          </p:spPr>
        </p:sp>
        <p:sp>
          <p:nvSpPr>
            <p:cNvPr id="638" name="Freeform 7"/>
            <p:cNvSpPr/>
            <p:nvPr/>
          </p:nvSpPr>
          <p:spPr>
            <a:xfrm>
              <a:off x="1468800" y="5139360"/>
              <a:ext cx="117360" cy="113400"/>
            </a:xfrm>
            <a:custGeom>
              <a:avLst/>
              <a:gdLst/>
              <a:ahLst/>
              <a:rect l="0" t="0" r="r" b="b"/>
              <a:pathLst>
                <a:path w="326" h="315">
                  <a:moveTo>
                    <a:pt x="325" y="121"/>
                  </a:moveTo>
                  <a:cubicBezTo>
                    <a:pt x="325" y="45"/>
                    <a:pt x="269" y="0"/>
                    <a:pt x="199" y="0"/>
                  </a:cubicBezTo>
                  <a:cubicBezTo>
                    <a:pt x="96" y="0"/>
                    <a:pt x="0" y="96"/>
                    <a:pt x="0" y="190"/>
                  </a:cubicBezTo>
                  <a:cubicBezTo>
                    <a:pt x="0" y="260"/>
                    <a:pt x="52" y="314"/>
                    <a:pt x="125" y="314"/>
                  </a:cubicBezTo>
                  <a:cubicBezTo>
                    <a:pt x="226" y="314"/>
                    <a:pt x="325" y="222"/>
                    <a:pt x="325" y="121"/>
                  </a:cubicBezTo>
                  <a:moveTo>
                    <a:pt x="128" y="294"/>
                  </a:moveTo>
                  <a:cubicBezTo>
                    <a:pt x="92" y="294"/>
                    <a:pt x="58" y="271"/>
                    <a:pt x="58" y="217"/>
                  </a:cubicBezTo>
                  <a:cubicBezTo>
                    <a:pt x="58" y="188"/>
                    <a:pt x="72" y="121"/>
                    <a:pt x="99" y="81"/>
                  </a:cubicBezTo>
                  <a:cubicBezTo>
                    <a:pt x="128" y="38"/>
                    <a:pt x="168" y="20"/>
                    <a:pt x="199" y="20"/>
                  </a:cubicBezTo>
                  <a:cubicBezTo>
                    <a:pt x="237" y="20"/>
                    <a:pt x="269" y="45"/>
                    <a:pt x="269" y="96"/>
                  </a:cubicBezTo>
                  <a:cubicBezTo>
                    <a:pt x="269" y="112"/>
                    <a:pt x="260" y="182"/>
                    <a:pt x="231" y="231"/>
                  </a:cubicBezTo>
                  <a:cubicBezTo>
                    <a:pt x="204" y="271"/>
                    <a:pt x="161" y="294"/>
                    <a:pt x="128" y="294"/>
                  </a:cubicBezTo>
                </a:path>
              </a:pathLst>
            </a:custGeom>
            <a:solidFill>
              <a:srgbClr val="000000"/>
            </a:solidFill>
            <a:ln w="15840">
              <a:noFill/>
            </a:ln>
          </p:spPr>
        </p:sp>
        <p:sp>
          <p:nvSpPr>
            <p:cNvPr id="639" name="Freeform 8"/>
            <p:cNvSpPr/>
            <p:nvPr/>
          </p:nvSpPr>
          <p:spPr>
            <a:xfrm>
              <a:off x="1610640" y="5139360"/>
              <a:ext cx="100440" cy="113400"/>
            </a:xfrm>
            <a:custGeom>
              <a:avLst/>
              <a:gdLst/>
              <a:ahLst/>
              <a:rect l="0" t="0" r="r" b="b"/>
              <a:pathLst>
                <a:path w="279" h="315">
                  <a:moveTo>
                    <a:pt x="251" y="45"/>
                  </a:moveTo>
                  <a:cubicBezTo>
                    <a:pt x="233" y="49"/>
                    <a:pt x="222" y="63"/>
                    <a:pt x="222" y="78"/>
                  </a:cubicBezTo>
                  <a:cubicBezTo>
                    <a:pt x="222" y="94"/>
                    <a:pt x="235" y="101"/>
                    <a:pt x="244" y="101"/>
                  </a:cubicBezTo>
                  <a:cubicBezTo>
                    <a:pt x="251" y="101"/>
                    <a:pt x="278" y="96"/>
                    <a:pt x="278" y="61"/>
                  </a:cubicBezTo>
                  <a:cubicBezTo>
                    <a:pt x="278" y="16"/>
                    <a:pt x="226" y="0"/>
                    <a:pt x="184" y="0"/>
                  </a:cubicBezTo>
                  <a:cubicBezTo>
                    <a:pt x="76" y="0"/>
                    <a:pt x="56" y="81"/>
                    <a:pt x="56" y="101"/>
                  </a:cubicBezTo>
                  <a:cubicBezTo>
                    <a:pt x="56" y="128"/>
                    <a:pt x="72" y="143"/>
                    <a:pt x="81" y="152"/>
                  </a:cubicBezTo>
                  <a:cubicBezTo>
                    <a:pt x="99" y="166"/>
                    <a:pt x="112" y="168"/>
                    <a:pt x="159" y="177"/>
                  </a:cubicBezTo>
                  <a:cubicBezTo>
                    <a:pt x="175" y="179"/>
                    <a:pt x="220" y="188"/>
                    <a:pt x="220" y="222"/>
                  </a:cubicBezTo>
                  <a:cubicBezTo>
                    <a:pt x="220" y="235"/>
                    <a:pt x="211" y="260"/>
                    <a:pt x="181" y="278"/>
                  </a:cubicBezTo>
                  <a:cubicBezTo>
                    <a:pt x="155" y="294"/>
                    <a:pt x="121" y="294"/>
                    <a:pt x="112" y="294"/>
                  </a:cubicBezTo>
                  <a:cubicBezTo>
                    <a:pt x="85" y="294"/>
                    <a:pt x="45" y="287"/>
                    <a:pt x="29" y="264"/>
                  </a:cubicBezTo>
                  <a:cubicBezTo>
                    <a:pt x="52" y="262"/>
                    <a:pt x="67" y="244"/>
                    <a:pt x="67" y="224"/>
                  </a:cubicBezTo>
                  <a:cubicBezTo>
                    <a:pt x="67" y="208"/>
                    <a:pt x="54" y="199"/>
                    <a:pt x="40" y="199"/>
                  </a:cubicBezTo>
                  <a:cubicBezTo>
                    <a:pt x="20" y="199"/>
                    <a:pt x="0" y="215"/>
                    <a:pt x="0" y="247"/>
                  </a:cubicBezTo>
                  <a:cubicBezTo>
                    <a:pt x="0" y="287"/>
                    <a:pt x="45" y="314"/>
                    <a:pt x="112" y="314"/>
                  </a:cubicBezTo>
                  <a:cubicBezTo>
                    <a:pt x="240" y="314"/>
                    <a:pt x="264" y="226"/>
                    <a:pt x="264" y="199"/>
                  </a:cubicBezTo>
                  <a:cubicBezTo>
                    <a:pt x="264" y="134"/>
                    <a:pt x="193" y="123"/>
                    <a:pt x="168" y="117"/>
                  </a:cubicBezTo>
                  <a:cubicBezTo>
                    <a:pt x="161" y="117"/>
                    <a:pt x="143" y="112"/>
                    <a:pt x="139" y="112"/>
                  </a:cubicBezTo>
                  <a:cubicBezTo>
                    <a:pt x="114" y="108"/>
                    <a:pt x="101" y="92"/>
                    <a:pt x="101" y="76"/>
                  </a:cubicBezTo>
                  <a:cubicBezTo>
                    <a:pt x="101" y="61"/>
                    <a:pt x="114" y="43"/>
                    <a:pt x="130" y="34"/>
                  </a:cubicBezTo>
                  <a:cubicBezTo>
                    <a:pt x="148" y="20"/>
                    <a:pt x="172" y="20"/>
                    <a:pt x="184" y="20"/>
                  </a:cubicBezTo>
                  <a:cubicBezTo>
                    <a:pt x="199" y="20"/>
                    <a:pt x="235" y="22"/>
                    <a:pt x="251" y="45"/>
                  </a:cubicBezTo>
                </a:path>
              </a:pathLst>
            </a:custGeom>
            <a:solidFill>
              <a:srgbClr val="000000"/>
            </a:solidFill>
            <a:ln w="15840">
              <a:noFill/>
            </a:ln>
          </p:spPr>
        </p:sp>
        <p:sp>
          <p:nvSpPr>
            <p:cNvPr id="640" name="Freeform 9"/>
            <p:cNvSpPr/>
            <p:nvPr/>
          </p:nvSpPr>
          <p:spPr>
            <a:xfrm>
              <a:off x="1743840" y="5139360"/>
              <a:ext cx="107640" cy="113400"/>
            </a:xfrm>
            <a:custGeom>
              <a:avLst/>
              <a:gdLst/>
              <a:ahLst/>
              <a:rect l="0" t="0" r="r" b="b"/>
              <a:pathLst>
                <a:path w="299" h="315">
                  <a:moveTo>
                    <a:pt x="110" y="148"/>
                  </a:moveTo>
                  <a:cubicBezTo>
                    <a:pt x="128" y="148"/>
                    <a:pt x="184" y="146"/>
                    <a:pt x="222" y="132"/>
                  </a:cubicBezTo>
                  <a:cubicBezTo>
                    <a:pt x="271" y="114"/>
                    <a:pt x="282" y="83"/>
                    <a:pt x="282" y="61"/>
                  </a:cubicBezTo>
                  <a:cubicBezTo>
                    <a:pt x="282" y="22"/>
                    <a:pt x="244" y="0"/>
                    <a:pt x="195" y="0"/>
                  </a:cubicBezTo>
                  <a:cubicBezTo>
                    <a:pt x="112" y="0"/>
                    <a:pt x="0" y="63"/>
                    <a:pt x="0" y="182"/>
                  </a:cubicBezTo>
                  <a:cubicBezTo>
                    <a:pt x="0" y="253"/>
                    <a:pt x="45" y="314"/>
                    <a:pt x="125" y="314"/>
                  </a:cubicBezTo>
                  <a:cubicBezTo>
                    <a:pt x="242" y="314"/>
                    <a:pt x="298" y="244"/>
                    <a:pt x="298" y="235"/>
                  </a:cubicBezTo>
                  <a:cubicBezTo>
                    <a:pt x="298" y="231"/>
                    <a:pt x="291" y="222"/>
                    <a:pt x="284" y="222"/>
                  </a:cubicBezTo>
                  <a:cubicBezTo>
                    <a:pt x="280" y="222"/>
                    <a:pt x="280" y="224"/>
                    <a:pt x="273" y="231"/>
                  </a:cubicBezTo>
                  <a:cubicBezTo>
                    <a:pt x="220" y="294"/>
                    <a:pt x="139" y="294"/>
                    <a:pt x="125" y="294"/>
                  </a:cubicBezTo>
                  <a:cubicBezTo>
                    <a:pt x="85" y="294"/>
                    <a:pt x="56" y="267"/>
                    <a:pt x="56" y="211"/>
                  </a:cubicBezTo>
                  <a:cubicBezTo>
                    <a:pt x="56" y="199"/>
                    <a:pt x="56" y="186"/>
                    <a:pt x="65" y="148"/>
                  </a:cubicBezTo>
                  <a:lnTo>
                    <a:pt x="110" y="148"/>
                  </a:lnTo>
                  <a:moveTo>
                    <a:pt x="72" y="128"/>
                  </a:moveTo>
                  <a:cubicBezTo>
                    <a:pt x="99" y="27"/>
                    <a:pt x="177" y="20"/>
                    <a:pt x="195" y="20"/>
                  </a:cubicBezTo>
                  <a:cubicBezTo>
                    <a:pt x="226" y="20"/>
                    <a:pt x="251" y="34"/>
                    <a:pt x="251" y="61"/>
                  </a:cubicBezTo>
                  <a:cubicBezTo>
                    <a:pt x="251" y="128"/>
                    <a:pt x="134" y="128"/>
                    <a:pt x="105" y="128"/>
                  </a:cubicBezTo>
                  <a:lnTo>
                    <a:pt x="72" y="128"/>
                  </a:lnTo>
                </a:path>
              </a:pathLst>
            </a:custGeom>
            <a:solidFill>
              <a:srgbClr val="000000"/>
            </a:solidFill>
            <a:ln w="15840">
              <a:noFill/>
            </a:ln>
          </p:spPr>
        </p:sp>
        <p:sp>
          <p:nvSpPr>
            <p:cNvPr id="641" name="Freeform 10"/>
            <p:cNvSpPr/>
            <p:nvPr/>
          </p:nvSpPr>
          <p:spPr>
            <a:xfrm>
              <a:off x="1913760" y="492984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642" name="Freeform 11"/>
            <p:cNvSpPr/>
            <p:nvPr/>
          </p:nvSpPr>
          <p:spPr>
            <a:xfrm>
              <a:off x="2030040" y="5036040"/>
              <a:ext cx="200520" cy="229320"/>
            </a:xfrm>
            <a:custGeom>
              <a:avLst/>
              <a:gdLst/>
              <a:ahLst/>
              <a:rect l="0" t="0" r="r" b="b"/>
              <a:pathLst>
                <a:path w="557" h="637">
                  <a:moveTo>
                    <a:pt x="181" y="119"/>
                  </a:moveTo>
                  <a:cubicBezTo>
                    <a:pt x="181" y="101"/>
                    <a:pt x="181" y="101"/>
                    <a:pt x="195" y="85"/>
                  </a:cubicBezTo>
                  <a:cubicBezTo>
                    <a:pt x="235" y="45"/>
                    <a:pt x="287" y="40"/>
                    <a:pt x="309" y="40"/>
                  </a:cubicBezTo>
                  <a:cubicBezTo>
                    <a:pt x="374" y="40"/>
                    <a:pt x="430" y="101"/>
                    <a:pt x="430" y="224"/>
                  </a:cubicBezTo>
                  <a:cubicBezTo>
                    <a:pt x="430" y="363"/>
                    <a:pt x="361" y="415"/>
                    <a:pt x="296" y="415"/>
                  </a:cubicBezTo>
                  <a:cubicBezTo>
                    <a:pt x="282" y="415"/>
                    <a:pt x="235" y="415"/>
                    <a:pt x="193" y="361"/>
                  </a:cubicBezTo>
                  <a:cubicBezTo>
                    <a:pt x="181" y="350"/>
                    <a:pt x="181" y="347"/>
                    <a:pt x="181" y="329"/>
                  </a:cubicBezTo>
                  <a:lnTo>
                    <a:pt x="181" y="119"/>
                  </a:lnTo>
                  <a:moveTo>
                    <a:pt x="181" y="406"/>
                  </a:moveTo>
                  <a:cubicBezTo>
                    <a:pt x="224" y="441"/>
                    <a:pt x="267" y="450"/>
                    <a:pt x="307" y="450"/>
                  </a:cubicBezTo>
                  <a:cubicBezTo>
                    <a:pt x="455" y="450"/>
                    <a:pt x="556" y="361"/>
                    <a:pt x="556" y="224"/>
                  </a:cubicBezTo>
                  <a:cubicBezTo>
                    <a:pt x="556" y="92"/>
                    <a:pt x="466" y="0"/>
                    <a:pt x="325" y="0"/>
                  </a:cubicBezTo>
                  <a:cubicBezTo>
                    <a:pt x="251" y="0"/>
                    <a:pt x="197" y="31"/>
                    <a:pt x="175" y="49"/>
                  </a:cubicBezTo>
                  <a:lnTo>
                    <a:pt x="175" y="0"/>
                  </a:lnTo>
                  <a:lnTo>
                    <a:pt x="0" y="9"/>
                  </a:lnTo>
                  <a:lnTo>
                    <a:pt x="0" y="54"/>
                  </a:lnTo>
                  <a:cubicBezTo>
                    <a:pt x="60" y="54"/>
                    <a:pt x="67" y="54"/>
                    <a:pt x="67" y="92"/>
                  </a:cubicBezTo>
                  <a:lnTo>
                    <a:pt x="67" y="589"/>
                  </a:lnTo>
                  <a:lnTo>
                    <a:pt x="0" y="589"/>
                  </a:lnTo>
                  <a:lnTo>
                    <a:pt x="0" y="636"/>
                  </a:lnTo>
                  <a:cubicBezTo>
                    <a:pt x="27" y="634"/>
                    <a:pt x="87" y="634"/>
                    <a:pt x="125" y="634"/>
                  </a:cubicBezTo>
                  <a:cubicBezTo>
                    <a:pt x="164" y="634"/>
                    <a:pt x="222" y="634"/>
                    <a:pt x="249" y="636"/>
                  </a:cubicBezTo>
                  <a:lnTo>
                    <a:pt x="249" y="589"/>
                  </a:lnTo>
                  <a:lnTo>
                    <a:pt x="181" y="589"/>
                  </a:lnTo>
                  <a:lnTo>
                    <a:pt x="181" y="406"/>
                  </a:lnTo>
                </a:path>
              </a:pathLst>
            </a:custGeom>
            <a:solidFill>
              <a:srgbClr val="000000"/>
            </a:solidFill>
            <a:ln w="15840">
              <a:noFill/>
            </a:ln>
          </p:spPr>
        </p:sp>
        <p:sp>
          <p:nvSpPr>
            <p:cNvPr id="643" name="Freeform 12"/>
            <p:cNvSpPr/>
            <p:nvPr/>
          </p:nvSpPr>
          <p:spPr>
            <a:xfrm>
              <a:off x="2273400" y="5158080"/>
              <a:ext cx="42120" cy="106920"/>
            </a:xfrm>
            <a:custGeom>
              <a:avLst/>
              <a:gdLst/>
              <a:ahLst/>
              <a:rect l="0" t="0" r="r" b="b"/>
              <a:pathLst>
                <a:path w="117" h="297">
                  <a:moveTo>
                    <a:pt x="116" y="103"/>
                  </a:moveTo>
                  <a:cubicBezTo>
                    <a:pt x="116" y="38"/>
                    <a:pt x="92" y="0"/>
                    <a:pt x="54" y="0"/>
                  </a:cubicBezTo>
                  <a:cubicBezTo>
                    <a:pt x="20" y="0"/>
                    <a:pt x="0" y="25"/>
                    <a:pt x="0" y="52"/>
                  </a:cubicBezTo>
                  <a:cubicBezTo>
                    <a:pt x="0" y="78"/>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2"/>
                    <a:pt x="16" y="285"/>
                  </a:cubicBezTo>
                  <a:cubicBezTo>
                    <a:pt x="16" y="294"/>
                    <a:pt x="20" y="296"/>
                    <a:pt x="27" y="296"/>
                  </a:cubicBezTo>
                  <a:cubicBezTo>
                    <a:pt x="38" y="296"/>
                    <a:pt x="116" y="220"/>
                    <a:pt x="116" y="103"/>
                  </a:cubicBezTo>
                </a:path>
              </a:pathLst>
            </a:custGeom>
            <a:solidFill>
              <a:srgbClr val="000000"/>
            </a:solidFill>
            <a:ln w="15840">
              <a:noFill/>
            </a:ln>
          </p:spPr>
        </p:sp>
        <p:sp>
          <p:nvSpPr>
            <p:cNvPr id="644" name="Freeform 13"/>
            <p:cNvSpPr/>
            <p:nvPr/>
          </p:nvSpPr>
          <p:spPr>
            <a:xfrm>
              <a:off x="2458080" y="4950000"/>
              <a:ext cx="112320" cy="59400"/>
            </a:xfrm>
            <a:custGeom>
              <a:avLst/>
              <a:gdLst/>
              <a:ahLst/>
              <a:rect l="0" t="0" r="r" b="b"/>
              <a:pathLst>
                <a:path w="312" h="165">
                  <a:moveTo>
                    <a:pt x="155" y="0"/>
                  </a:moveTo>
                  <a:lnTo>
                    <a:pt x="0" y="126"/>
                  </a:lnTo>
                  <a:lnTo>
                    <a:pt x="27" y="164"/>
                  </a:lnTo>
                  <a:lnTo>
                    <a:pt x="155" y="83"/>
                  </a:lnTo>
                  <a:lnTo>
                    <a:pt x="284" y="164"/>
                  </a:lnTo>
                  <a:lnTo>
                    <a:pt x="311" y="128"/>
                  </a:lnTo>
                  <a:lnTo>
                    <a:pt x="155" y="0"/>
                  </a:lnTo>
                </a:path>
              </a:pathLst>
            </a:custGeom>
            <a:solidFill>
              <a:srgbClr val="000000"/>
            </a:solidFill>
            <a:ln w="15840">
              <a:noFill/>
            </a:ln>
          </p:spPr>
        </p:sp>
        <p:sp>
          <p:nvSpPr>
            <p:cNvPr id="645" name="Freeform 14"/>
            <p:cNvSpPr/>
            <p:nvPr/>
          </p:nvSpPr>
          <p:spPr>
            <a:xfrm>
              <a:off x="2413800" y="5036040"/>
              <a:ext cx="200520" cy="229320"/>
            </a:xfrm>
            <a:custGeom>
              <a:avLst/>
              <a:gdLst/>
              <a:ahLst/>
              <a:rect l="0" t="0" r="r" b="b"/>
              <a:pathLst>
                <a:path w="557" h="637">
                  <a:moveTo>
                    <a:pt x="181" y="119"/>
                  </a:moveTo>
                  <a:cubicBezTo>
                    <a:pt x="181" y="101"/>
                    <a:pt x="181" y="101"/>
                    <a:pt x="195" y="85"/>
                  </a:cubicBezTo>
                  <a:cubicBezTo>
                    <a:pt x="235" y="45"/>
                    <a:pt x="287" y="40"/>
                    <a:pt x="309" y="40"/>
                  </a:cubicBezTo>
                  <a:cubicBezTo>
                    <a:pt x="374" y="40"/>
                    <a:pt x="430" y="101"/>
                    <a:pt x="430" y="224"/>
                  </a:cubicBezTo>
                  <a:cubicBezTo>
                    <a:pt x="430" y="363"/>
                    <a:pt x="361" y="415"/>
                    <a:pt x="296" y="415"/>
                  </a:cubicBezTo>
                  <a:cubicBezTo>
                    <a:pt x="282" y="415"/>
                    <a:pt x="235" y="415"/>
                    <a:pt x="193" y="361"/>
                  </a:cubicBezTo>
                  <a:cubicBezTo>
                    <a:pt x="181" y="350"/>
                    <a:pt x="181" y="347"/>
                    <a:pt x="181" y="329"/>
                  </a:cubicBezTo>
                  <a:lnTo>
                    <a:pt x="181" y="119"/>
                  </a:lnTo>
                  <a:moveTo>
                    <a:pt x="181" y="406"/>
                  </a:moveTo>
                  <a:cubicBezTo>
                    <a:pt x="224" y="441"/>
                    <a:pt x="267" y="450"/>
                    <a:pt x="307" y="450"/>
                  </a:cubicBezTo>
                  <a:cubicBezTo>
                    <a:pt x="455" y="450"/>
                    <a:pt x="556" y="361"/>
                    <a:pt x="556" y="224"/>
                  </a:cubicBezTo>
                  <a:cubicBezTo>
                    <a:pt x="556" y="92"/>
                    <a:pt x="466" y="0"/>
                    <a:pt x="325" y="0"/>
                  </a:cubicBezTo>
                  <a:cubicBezTo>
                    <a:pt x="251" y="0"/>
                    <a:pt x="197" y="31"/>
                    <a:pt x="175" y="49"/>
                  </a:cubicBezTo>
                  <a:lnTo>
                    <a:pt x="175" y="0"/>
                  </a:lnTo>
                  <a:lnTo>
                    <a:pt x="0" y="9"/>
                  </a:lnTo>
                  <a:lnTo>
                    <a:pt x="0" y="54"/>
                  </a:lnTo>
                  <a:cubicBezTo>
                    <a:pt x="60" y="54"/>
                    <a:pt x="67" y="54"/>
                    <a:pt x="67" y="92"/>
                  </a:cubicBezTo>
                  <a:lnTo>
                    <a:pt x="67" y="589"/>
                  </a:lnTo>
                  <a:lnTo>
                    <a:pt x="0" y="589"/>
                  </a:lnTo>
                  <a:lnTo>
                    <a:pt x="0" y="636"/>
                  </a:lnTo>
                  <a:cubicBezTo>
                    <a:pt x="27" y="634"/>
                    <a:pt x="87" y="634"/>
                    <a:pt x="125" y="634"/>
                  </a:cubicBezTo>
                  <a:cubicBezTo>
                    <a:pt x="164" y="634"/>
                    <a:pt x="222" y="634"/>
                    <a:pt x="249" y="636"/>
                  </a:cubicBezTo>
                  <a:lnTo>
                    <a:pt x="249" y="589"/>
                  </a:lnTo>
                  <a:lnTo>
                    <a:pt x="181" y="589"/>
                  </a:lnTo>
                  <a:lnTo>
                    <a:pt x="181" y="406"/>
                  </a:lnTo>
                </a:path>
              </a:pathLst>
            </a:custGeom>
            <a:solidFill>
              <a:srgbClr val="000000"/>
            </a:solidFill>
            <a:ln w="15840">
              <a:noFill/>
            </a:ln>
          </p:spPr>
        </p:sp>
        <p:sp>
          <p:nvSpPr>
            <p:cNvPr id="646" name="Freeform 15"/>
            <p:cNvSpPr/>
            <p:nvPr/>
          </p:nvSpPr>
          <p:spPr>
            <a:xfrm>
              <a:off x="2646720" y="492984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647" name="Freeform 16"/>
            <p:cNvSpPr/>
            <p:nvPr/>
          </p:nvSpPr>
          <p:spPr>
            <a:xfrm>
              <a:off x="2883240" y="506592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648" name="Freeform 17"/>
            <p:cNvSpPr/>
            <p:nvPr/>
          </p:nvSpPr>
          <p:spPr>
            <a:xfrm>
              <a:off x="3329280" y="4719960"/>
              <a:ext cx="118080" cy="237600"/>
            </a:xfrm>
            <a:custGeom>
              <a:avLst/>
              <a:gdLst/>
              <a:ahLst/>
              <a:rect l="0" t="0" r="r" b="b"/>
              <a:pathLst>
                <a:path w="328" h="660">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8"/>
                    <a:pt x="38" y="628"/>
                  </a:cubicBezTo>
                  <a:lnTo>
                    <a:pt x="7" y="628"/>
                  </a:lnTo>
                  <a:lnTo>
                    <a:pt x="7" y="659"/>
                  </a:lnTo>
                  <a:cubicBezTo>
                    <a:pt x="40" y="654"/>
                    <a:pt x="128" y="654"/>
                    <a:pt x="166" y="654"/>
                  </a:cubicBezTo>
                  <a:cubicBezTo>
                    <a:pt x="206" y="654"/>
                    <a:pt x="291" y="654"/>
                    <a:pt x="327" y="659"/>
                  </a:cubicBezTo>
                  <a:lnTo>
                    <a:pt x="327" y="628"/>
                  </a:lnTo>
                  <a:lnTo>
                    <a:pt x="296" y="628"/>
                  </a:lnTo>
                  <a:cubicBezTo>
                    <a:pt x="206" y="628"/>
                    <a:pt x="204" y="616"/>
                    <a:pt x="204" y="580"/>
                  </a:cubicBezTo>
                  <a:lnTo>
                    <a:pt x="204" y="25"/>
                  </a:lnTo>
                </a:path>
              </a:pathLst>
            </a:custGeom>
            <a:solidFill>
              <a:srgbClr val="000000"/>
            </a:solidFill>
            <a:ln w="15840">
              <a:noFill/>
            </a:ln>
          </p:spPr>
        </p:sp>
        <p:sp>
          <p:nvSpPr>
            <p:cNvPr id="649" name="Freeform 18"/>
            <p:cNvSpPr/>
            <p:nvPr/>
          </p:nvSpPr>
          <p:spPr>
            <a:xfrm>
              <a:off x="3279960" y="5099760"/>
              <a:ext cx="214200" cy="15840"/>
            </a:xfrm>
            <a:custGeom>
              <a:avLst/>
              <a:gdLst/>
              <a:ahLst/>
              <a:rect l="0" t="0" r="r" b="b"/>
              <a:pathLst>
                <a:path w="595" h="44">
                  <a:moveTo>
                    <a:pt x="296" y="43"/>
                  </a:moveTo>
                  <a:lnTo>
                    <a:pt x="0" y="43"/>
                  </a:lnTo>
                  <a:lnTo>
                    <a:pt x="0" y="0"/>
                  </a:lnTo>
                  <a:lnTo>
                    <a:pt x="594" y="0"/>
                  </a:lnTo>
                  <a:lnTo>
                    <a:pt x="594" y="43"/>
                  </a:lnTo>
                  <a:lnTo>
                    <a:pt x="296" y="43"/>
                  </a:lnTo>
                </a:path>
              </a:pathLst>
            </a:custGeom>
            <a:solidFill>
              <a:srgbClr val="000000"/>
            </a:solidFill>
            <a:ln w="15840">
              <a:noFill/>
            </a:ln>
          </p:spPr>
        </p:sp>
        <p:sp>
          <p:nvSpPr>
            <p:cNvPr id="650" name="Freeform 19"/>
            <p:cNvSpPr/>
            <p:nvPr/>
          </p:nvSpPr>
          <p:spPr>
            <a:xfrm>
              <a:off x="3290400" y="5282280"/>
              <a:ext cx="192960" cy="161640"/>
            </a:xfrm>
            <a:custGeom>
              <a:avLst/>
              <a:gdLst/>
              <a:ahLst/>
              <a:rect l="0" t="0" r="r" b="b"/>
              <a:pathLst>
                <a:path w="536" h="449">
                  <a:moveTo>
                    <a:pt x="58" y="379"/>
                  </a:moveTo>
                  <a:cubicBezTo>
                    <a:pt x="56" y="394"/>
                    <a:pt x="49" y="417"/>
                    <a:pt x="49" y="421"/>
                  </a:cubicBezTo>
                  <a:cubicBezTo>
                    <a:pt x="49" y="439"/>
                    <a:pt x="63" y="448"/>
                    <a:pt x="78" y="448"/>
                  </a:cubicBezTo>
                  <a:cubicBezTo>
                    <a:pt x="90" y="448"/>
                    <a:pt x="108" y="439"/>
                    <a:pt x="114" y="421"/>
                  </a:cubicBezTo>
                  <a:cubicBezTo>
                    <a:pt x="116" y="419"/>
                    <a:pt x="128" y="372"/>
                    <a:pt x="134" y="347"/>
                  </a:cubicBezTo>
                  <a:lnTo>
                    <a:pt x="155" y="258"/>
                  </a:lnTo>
                  <a:cubicBezTo>
                    <a:pt x="161" y="238"/>
                    <a:pt x="168" y="215"/>
                    <a:pt x="172" y="193"/>
                  </a:cubicBezTo>
                  <a:cubicBezTo>
                    <a:pt x="177" y="175"/>
                    <a:pt x="184" y="146"/>
                    <a:pt x="184" y="143"/>
                  </a:cubicBezTo>
                  <a:cubicBezTo>
                    <a:pt x="199" y="112"/>
                    <a:pt x="251" y="22"/>
                    <a:pt x="345" y="22"/>
                  </a:cubicBezTo>
                  <a:cubicBezTo>
                    <a:pt x="390" y="22"/>
                    <a:pt x="399" y="58"/>
                    <a:pt x="399" y="92"/>
                  </a:cubicBezTo>
                  <a:cubicBezTo>
                    <a:pt x="399" y="152"/>
                    <a:pt x="352" y="280"/>
                    <a:pt x="336" y="320"/>
                  </a:cubicBezTo>
                  <a:cubicBezTo>
                    <a:pt x="327" y="345"/>
                    <a:pt x="325" y="356"/>
                    <a:pt x="325" y="368"/>
                  </a:cubicBezTo>
                  <a:cubicBezTo>
                    <a:pt x="325" y="415"/>
                    <a:pt x="361" y="448"/>
                    <a:pt x="405" y="448"/>
                  </a:cubicBezTo>
                  <a:cubicBezTo>
                    <a:pt x="500" y="448"/>
                    <a:pt x="535" y="305"/>
                    <a:pt x="535" y="296"/>
                  </a:cubicBezTo>
                  <a:cubicBezTo>
                    <a:pt x="535" y="287"/>
                    <a:pt x="526" y="287"/>
                    <a:pt x="524" y="287"/>
                  </a:cubicBezTo>
                  <a:cubicBezTo>
                    <a:pt x="513" y="287"/>
                    <a:pt x="513" y="289"/>
                    <a:pt x="508" y="305"/>
                  </a:cubicBezTo>
                  <a:cubicBezTo>
                    <a:pt x="488" y="372"/>
                    <a:pt x="457" y="426"/>
                    <a:pt x="408" y="426"/>
                  </a:cubicBezTo>
                  <a:cubicBezTo>
                    <a:pt x="392" y="426"/>
                    <a:pt x="385" y="417"/>
                    <a:pt x="385" y="394"/>
                  </a:cubicBezTo>
                  <a:cubicBezTo>
                    <a:pt x="385" y="370"/>
                    <a:pt x="394" y="345"/>
                    <a:pt x="403" y="323"/>
                  </a:cubicBezTo>
                  <a:cubicBezTo>
                    <a:pt x="421" y="271"/>
                    <a:pt x="461" y="161"/>
                    <a:pt x="461" y="105"/>
                  </a:cubicBezTo>
                  <a:cubicBezTo>
                    <a:pt x="461" y="40"/>
                    <a:pt x="419" y="0"/>
                    <a:pt x="349" y="0"/>
                  </a:cubicBezTo>
                  <a:cubicBezTo>
                    <a:pt x="260" y="0"/>
                    <a:pt x="211" y="63"/>
                    <a:pt x="195" y="85"/>
                  </a:cubicBezTo>
                  <a:cubicBezTo>
                    <a:pt x="190" y="31"/>
                    <a:pt x="150" y="0"/>
                    <a:pt x="103" y="0"/>
                  </a:cubicBezTo>
                  <a:cubicBezTo>
                    <a:pt x="58" y="0"/>
                    <a:pt x="40" y="38"/>
                    <a:pt x="29" y="56"/>
                  </a:cubicBezTo>
                  <a:cubicBezTo>
                    <a:pt x="13" y="90"/>
                    <a:pt x="0" y="148"/>
                    <a:pt x="0" y="152"/>
                  </a:cubicBezTo>
                  <a:cubicBezTo>
                    <a:pt x="0" y="161"/>
                    <a:pt x="9" y="161"/>
                    <a:pt x="11" y="161"/>
                  </a:cubicBezTo>
                  <a:cubicBezTo>
                    <a:pt x="22" y="161"/>
                    <a:pt x="22" y="161"/>
                    <a:pt x="29" y="139"/>
                  </a:cubicBezTo>
                  <a:cubicBezTo>
                    <a:pt x="45" y="69"/>
                    <a:pt x="65" y="22"/>
                    <a:pt x="101" y="22"/>
                  </a:cubicBezTo>
                  <a:cubicBezTo>
                    <a:pt x="121" y="22"/>
                    <a:pt x="132" y="34"/>
                    <a:pt x="132" y="67"/>
                  </a:cubicBezTo>
                  <a:cubicBezTo>
                    <a:pt x="132" y="87"/>
                    <a:pt x="128" y="99"/>
                    <a:pt x="116" y="150"/>
                  </a:cubicBezTo>
                  <a:lnTo>
                    <a:pt x="58" y="379"/>
                  </a:lnTo>
                </a:path>
              </a:pathLst>
            </a:custGeom>
            <a:solidFill>
              <a:srgbClr val="000000"/>
            </a:solidFill>
            <a:ln w="15840">
              <a:noFill/>
            </a:ln>
          </p:spPr>
        </p:sp>
        <p:sp>
          <p:nvSpPr>
            <p:cNvPr id="651" name="Freeform 20"/>
            <p:cNvSpPr/>
            <p:nvPr/>
          </p:nvSpPr>
          <p:spPr>
            <a:xfrm>
              <a:off x="3774240" y="4643280"/>
              <a:ext cx="152640" cy="113400"/>
            </a:xfrm>
            <a:custGeom>
              <a:avLst/>
              <a:gdLst/>
              <a:ahLst/>
              <a:rect l="0" t="0" r="r" b="b"/>
              <a:pathLst>
                <a:path w="424" h="315">
                  <a:moveTo>
                    <a:pt x="52" y="262"/>
                  </a:moveTo>
                  <a:cubicBezTo>
                    <a:pt x="49" y="271"/>
                    <a:pt x="45" y="289"/>
                    <a:pt x="45" y="291"/>
                  </a:cubicBezTo>
                  <a:cubicBezTo>
                    <a:pt x="45" y="307"/>
                    <a:pt x="58" y="314"/>
                    <a:pt x="69" y="314"/>
                  </a:cubicBezTo>
                  <a:cubicBezTo>
                    <a:pt x="81" y="314"/>
                    <a:pt x="92" y="305"/>
                    <a:pt x="96" y="298"/>
                  </a:cubicBezTo>
                  <a:cubicBezTo>
                    <a:pt x="99" y="291"/>
                    <a:pt x="105" y="269"/>
                    <a:pt x="108" y="255"/>
                  </a:cubicBezTo>
                  <a:cubicBezTo>
                    <a:pt x="112" y="242"/>
                    <a:pt x="119" y="211"/>
                    <a:pt x="123" y="193"/>
                  </a:cubicBezTo>
                  <a:cubicBezTo>
                    <a:pt x="128" y="177"/>
                    <a:pt x="132" y="161"/>
                    <a:pt x="134" y="146"/>
                  </a:cubicBezTo>
                  <a:cubicBezTo>
                    <a:pt x="143" y="117"/>
                    <a:pt x="143" y="112"/>
                    <a:pt x="164" y="83"/>
                  </a:cubicBezTo>
                  <a:cubicBezTo>
                    <a:pt x="184" y="56"/>
                    <a:pt x="215" y="20"/>
                    <a:pt x="269" y="20"/>
                  </a:cubicBezTo>
                  <a:cubicBezTo>
                    <a:pt x="309" y="20"/>
                    <a:pt x="309" y="54"/>
                    <a:pt x="309" y="67"/>
                  </a:cubicBezTo>
                  <a:cubicBezTo>
                    <a:pt x="309" y="110"/>
                    <a:pt x="280" y="186"/>
                    <a:pt x="269" y="215"/>
                  </a:cubicBezTo>
                  <a:cubicBezTo>
                    <a:pt x="260" y="235"/>
                    <a:pt x="258" y="242"/>
                    <a:pt x="258" y="253"/>
                  </a:cubicBezTo>
                  <a:cubicBezTo>
                    <a:pt x="258" y="289"/>
                    <a:pt x="289" y="314"/>
                    <a:pt x="323" y="314"/>
                  </a:cubicBezTo>
                  <a:cubicBezTo>
                    <a:pt x="392" y="314"/>
                    <a:pt x="423" y="217"/>
                    <a:pt x="423" y="206"/>
                  </a:cubicBezTo>
                  <a:cubicBezTo>
                    <a:pt x="423" y="197"/>
                    <a:pt x="414" y="197"/>
                    <a:pt x="412" y="197"/>
                  </a:cubicBezTo>
                  <a:cubicBezTo>
                    <a:pt x="403" y="197"/>
                    <a:pt x="401" y="202"/>
                    <a:pt x="399" y="211"/>
                  </a:cubicBezTo>
                  <a:cubicBezTo>
                    <a:pt x="383" y="264"/>
                    <a:pt x="354" y="294"/>
                    <a:pt x="325" y="294"/>
                  </a:cubicBezTo>
                  <a:cubicBezTo>
                    <a:pt x="311" y="294"/>
                    <a:pt x="309" y="285"/>
                    <a:pt x="309" y="269"/>
                  </a:cubicBezTo>
                  <a:cubicBezTo>
                    <a:pt x="309" y="253"/>
                    <a:pt x="311" y="244"/>
                    <a:pt x="325" y="213"/>
                  </a:cubicBezTo>
                  <a:cubicBezTo>
                    <a:pt x="332" y="190"/>
                    <a:pt x="361" y="119"/>
                    <a:pt x="361" y="78"/>
                  </a:cubicBezTo>
                  <a:cubicBezTo>
                    <a:pt x="361" y="11"/>
                    <a:pt x="307" y="0"/>
                    <a:pt x="271" y="0"/>
                  </a:cubicBezTo>
                  <a:cubicBezTo>
                    <a:pt x="213" y="0"/>
                    <a:pt x="175" y="36"/>
                    <a:pt x="155" y="63"/>
                  </a:cubicBezTo>
                  <a:cubicBezTo>
                    <a:pt x="148" y="16"/>
                    <a:pt x="108" y="0"/>
                    <a:pt x="81" y="0"/>
                  </a:cubicBezTo>
                  <a:cubicBezTo>
                    <a:pt x="49" y="0"/>
                    <a:pt x="34" y="22"/>
                    <a:pt x="25" y="38"/>
                  </a:cubicBezTo>
                  <a:cubicBezTo>
                    <a:pt x="9" y="63"/>
                    <a:pt x="0" y="103"/>
                    <a:pt x="0" y="105"/>
                  </a:cubicBezTo>
                  <a:cubicBezTo>
                    <a:pt x="0" y="114"/>
                    <a:pt x="9" y="114"/>
                    <a:pt x="11" y="114"/>
                  </a:cubicBezTo>
                  <a:cubicBezTo>
                    <a:pt x="22" y="114"/>
                    <a:pt x="22" y="112"/>
                    <a:pt x="27" y="94"/>
                  </a:cubicBezTo>
                  <a:cubicBezTo>
                    <a:pt x="38" y="54"/>
                    <a:pt x="52" y="20"/>
                    <a:pt x="78" y="20"/>
                  </a:cubicBezTo>
                  <a:cubicBezTo>
                    <a:pt x="96" y="20"/>
                    <a:pt x="101" y="34"/>
                    <a:pt x="101" y="54"/>
                  </a:cubicBezTo>
                  <a:cubicBezTo>
                    <a:pt x="101" y="67"/>
                    <a:pt x="94" y="92"/>
                    <a:pt x="90" y="112"/>
                  </a:cubicBezTo>
                  <a:cubicBezTo>
                    <a:pt x="85" y="130"/>
                    <a:pt x="78" y="159"/>
                    <a:pt x="74" y="173"/>
                  </a:cubicBezTo>
                  <a:lnTo>
                    <a:pt x="52" y="262"/>
                  </a:lnTo>
                </a:path>
              </a:pathLst>
            </a:custGeom>
            <a:solidFill>
              <a:srgbClr val="000000"/>
            </a:solidFill>
            <a:ln w="15840">
              <a:noFill/>
            </a:ln>
          </p:spPr>
        </p:sp>
        <p:sp>
          <p:nvSpPr>
            <p:cNvPr id="652" name="Freeform 21"/>
            <p:cNvSpPr/>
            <p:nvPr/>
          </p:nvSpPr>
          <p:spPr>
            <a:xfrm>
              <a:off x="3613680" y="4858560"/>
              <a:ext cx="473040" cy="497520"/>
            </a:xfrm>
            <a:custGeom>
              <a:avLst/>
              <a:gdLst/>
              <a:ahLst/>
              <a:rect l="0" t="0" r="r" b="b"/>
              <a:pathLst>
                <a:path w="1314" h="1382">
                  <a:moveTo>
                    <a:pt x="1194" y="1381"/>
                  </a:moveTo>
                  <a:lnTo>
                    <a:pt x="1313" y="1065"/>
                  </a:lnTo>
                  <a:lnTo>
                    <a:pt x="1288" y="1065"/>
                  </a:lnTo>
                  <a:cubicBezTo>
                    <a:pt x="1250" y="1168"/>
                    <a:pt x="1145" y="1235"/>
                    <a:pt x="1030" y="1264"/>
                  </a:cubicBezTo>
                  <a:cubicBezTo>
                    <a:pt x="1010" y="1268"/>
                    <a:pt x="914" y="1295"/>
                    <a:pt x="724" y="1295"/>
                  </a:cubicBezTo>
                  <a:lnTo>
                    <a:pt x="130" y="1295"/>
                  </a:lnTo>
                  <a:lnTo>
                    <a:pt x="632" y="706"/>
                  </a:lnTo>
                  <a:cubicBezTo>
                    <a:pt x="638" y="699"/>
                    <a:pt x="641" y="695"/>
                    <a:pt x="641" y="690"/>
                  </a:cubicBezTo>
                  <a:cubicBezTo>
                    <a:pt x="641" y="688"/>
                    <a:pt x="641" y="686"/>
                    <a:pt x="634" y="675"/>
                  </a:cubicBezTo>
                  <a:lnTo>
                    <a:pt x="175" y="47"/>
                  </a:lnTo>
                  <a:lnTo>
                    <a:pt x="715" y="47"/>
                  </a:lnTo>
                  <a:cubicBezTo>
                    <a:pt x="847" y="47"/>
                    <a:pt x="936" y="61"/>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3"/>
                  </a:lnTo>
                  <a:lnTo>
                    <a:pt x="11" y="1351"/>
                  </a:lnTo>
                  <a:cubicBezTo>
                    <a:pt x="0" y="1365"/>
                    <a:pt x="0" y="1369"/>
                    <a:pt x="0" y="1369"/>
                  </a:cubicBezTo>
                  <a:cubicBezTo>
                    <a:pt x="0" y="1381"/>
                    <a:pt x="9" y="1381"/>
                    <a:pt x="27" y="1381"/>
                  </a:cubicBezTo>
                  <a:lnTo>
                    <a:pt x="1194" y="1381"/>
                  </a:lnTo>
                </a:path>
              </a:pathLst>
            </a:custGeom>
            <a:solidFill>
              <a:srgbClr val="000000"/>
            </a:solidFill>
            <a:ln w="15840">
              <a:noFill/>
            </a:ln>
          </p:spPr>
        </p:sp>
        <p:sp>
          <p:nvSpPr>
            <p:cNvPr id="653" name="Freeform 22"/>
            <p:cNvSpPr/>
            <p:nvPr/>
          </p:nvSpPr>
          <p:spPr>
            <a:xfrm>
              <a:off x="3632400" y="54493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654" name="Freeform 23"/>
            <p:cNvSpPr/>
            <p:nvPr/>
          </p:nvSpPr>
          <p:spPr>
            <a:xfrm>
              <a:off x="3737880" y="5518800"/>
              <a:ext cx="183240" cy="68040"/>
            </a:xfrm>
            <a:custGeom>
              <a:avLst/>
              <a:gdLst/>
              <a:ahLst/>
              <a:rect l="0" t="0" r="r" b="b"/>
              <a:pathLst>
                <a:path w="509" h="189">
                  <a:moveTo>
                    <a:pt x="484" y="34"/>
                  </a:moveTo>
                  <a:cubicBezTo>
                    <a:pt x="493" y="34"/>
                    <a:pt x="508" y="34"/>
                    <a:pt x="508" y="16"/>
                  </a:cubicBezTo>
                  <a:cubicBezTo>
                    <a:pt x="508" y="0"/>
                    <a:pt x="493" y="0"/>
                    <a:pt x="484" y="0"/>
                  </a:cubicBezTo>
                  <a:lnTo>
                    <a:pt x="25" y="0"/>
                  </a:lnTo>
                  <a:cubicBezTo>
                    <a:pt x="16" y="0"/>
                    <a:pt x="0" y="0"/>
                    <a:pt x="0" y="16"/>
                  </a:cubicBezTo>
                  <a:cubicBezTo>
                    <a:pt x="0" y="34"/>
                    <a:pt x="16" y="34"/>
                    <a:pt x="27" y="34"/>
                  </a:cubicBezTo>
                  <a:lnTo>
                    <a:pt x="484" y="34"/>
                  </a:lnTo>
                  <a:moveTo>
                    <a:pt x="484" y="188"/>
                  </a:moveTo>
                  <a:cubicBezTo>
                    <a:pt x="493" y="188"/>
                    <a:pt x="508" y="188"/>
                    <a:pt x="508" y="170"/>
                  </a:cubicBezTo>
                  <a:cubicBezTo>
                    <a:pt x="508" y="152"/>
                    <a:pt x="493" y="152"/>
                    <a:pt x="484" y="152"/>
                  </a:cubicBezTo>
                  <a:lnTo>
                    <a:pt x="27" y="152"/>
                  </a:lnTo>
                  <a:cubicBezTo>
                    <a:pt x="16" y="152"/>
                    <a:pt x="0" y="152"/>
                    <a:pt x="0" y="170"/>
                  </a:cubicBezTo>
                  <a:cubicBezTo>
                    <a:pt x="0" y="188"/>
                    <a:pt x="16" y="188"/>
                    <a:pt x="25" y="188"/>
                  </a:cubicBezTo>
                  <a:lnTo>
                    <a:pt x="484" y="188"/>
                  </a:lnTo>
                </a:path>
              </a:pathLst>
            </a:custGeom>
            <a:solidFill>
              <a:srgbClr val="000000"/>
            </a:solidFill>
            <a:ln w="15840">
              <a:noFill/>
            </a:ln>
          </p:spPr>
        </p:sp>
        <p:sp>
          <p:nvSpPr>
            <p:cNvPr id="655" name="Freeform 24"/>
            <p:cNvSpPr/>
            <p:nvPr/>
          </p:nvSpPr>
          <p:spPr>
            <a:xfrm>
              <a:off x="3965400" y="544932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6"/>
                    <a:pt x="101" y="435"/>
                    <a:pt x="31" y="435"/>
                  </a:cubicBezTo>
                  <a:lnTo>
                    <a:pt x="4" y="435"/>
                  </a:lnTo>
                  <a:lnTo>
                    <a:pt x="4" y="459"/>
                  </a:lnTo>
                  <a:cubicBezTo>
                    <a:pt x="18" y="459"/>
                    <a:pt x="103" y="457"/>
                    <a:pt x="128" y="457"/>
                  </a:cubicBezTo>
                  <a:cubicBezTo>
                    <a:pt x="150" y="457"/>
                    <a:pt x="237" y="459"/>
                    <a:pt x="253" y="459"/>
                  </a:cubicBezTo>
                  <a:lnTo>
                    <a:pt x="253" y="435"/>
                  </a:lnTo>
                  <a:lnTo>
                    <a:pt x="226" y="435"/>
                  </a:lnTo>
                  <a:cubicBezTo>
                    <a:pt x="157" y="435"/>
                    <a:pt x="157" y="426"/>
                    <a:pt x="157" y="403"/>
                  </a:cubicBezTo>
                  <a:lnTo>
                    <a:pt x="157" y="20"/>
                  </a:lnTo>
                </a:path>
              </a:pathLst>
            </a:custGeom>
            <a:solidFill>
              <a:srgbClr val="000000"/>
            </a:solidFill>
            <a:ln w="15840">
              <a:noFill/>
            </a:ln>
          </p:spPr>
        </p:sp>
        <p:sp>
          <p:nvSpPr>
            <p:cNvPr id="656" name="Freeform 25"/>
            <p:cNvSpPr/>
            <p:nvPr/>
          </p:nvSpPr>
          <p:spPr>
            <a:xfrm>
              <a:off x="4206600" y="492984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657" name="Freeform 26"/>
            <p:cNvSpPr/>
            <p:nvPr/>
          </p:nvSpPr>
          <p:spPr>
            <a:xfrm>
              <a:off x="4304880" y="492984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658" name="Freeform 27"/>
            <p:cNvSpPr/>
            <p:nvPr/>
          </p:nvSpPr>
          <p:spPr>
            <a:xfrm>
              <a:off x="4396680" y="492984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659" name="Freeform 28"/>
            <p:cNvSpPr/>
            <p:nvPr/>
          </p:nvSpPr>
          <p:spPr>
            <a:xfrm>
              <a:off x="4512960" y="4952160"/>
              <a:ext cx="291600" cy="248040"/>
            </a:xfrm>
            <a:custGeom>
              <a:avLst/>
              <a:gdLst/>
              <a:ahLst/>
              <a:rect l="0" t="0" r="r" b="b"/>
              <a:pathLst>
                <a:path w="810" h="689">
                  <a:moveTo>
                    <a:pt x="240" y="320"/>
                  </a:moveTo>
                  <a:lnTo>
                    <a:pt x="240" y="47"/>
                  </a:lnTo>
                  <a:lnTo>
                    <a:pt x="358" y="47"/>
                  </a:lnTo>
                  <a:cubicBezTo>
                    <a:pt x="515" y="47"/>
                    <a:pt x="517" y="123"/>
                    <a:pt x="517" y="184"/>
                  </a:cubicBezTo>
                  <a:cubicBezTo>
                    <a:pt x="517" y="240"/>
                    <a:pt x="517" y="320"/>
                    <a:pt x="356" y="320"/>
                  </a:cubicBezTo>
                  <a:lnTo>
                    <a:pt x="240" y="320"/>
                  </a:lnTo>
                  <a:moveTo>
                    <a:pt x="504" y="341"/>
                  </a:moveTo>
                  <a:cubicBezTo>
                    <a:pt x="618" y="312"/>
                    <a:pt x="670" y="249"/>
                    <a:pt x="670" y="184"/>
                  </a:cubicBezTo>
                  <a:cubicBezTo>
                    <a:pt x="670" y="83"/>
                    <a:pt x="560" y="0"/>
                    <a:pt x="374" y="0"/>
                  </a:cubicBezTo>
                  <a:lnTo>
                    <a:pt x="0" y="0"/>
                  </a:lnTo>
                  <a:lnTo>
                    <a:pt x="0" y="47"/>
                  </a:lnTo>
                  <a:lnTo>
                    <a:pt x="108" y="47"/>
                  </a:lnTo>
                  <a:lnTo>
                    <a:pt x="108" y="632"/>
                  </a:lnTo>
                  <a:lnTo>
                    <a:pt x="0" y="632"/>
                  </a:lnTo>
                  <a:lnTo>
                    <a:pt x="0" y="677"/>
                  </a:lnTo>
                  <a:cubicBezTo>
                    <a:pt x="36" y="675"/>
                    <a:pt x="132" y="675"/>
                    <a:pt x="175" y="675"/>
                  </a:cubicBezTo>
                  <a:cubicBezTo>
                    <a:pt x="215" y="675"/>
                    <a:pt x="311" y="675"/>
                    <a:pt x="347" y="677"/>
                  </a:cubicBezTo>
                  <a:lnTo>
                    <a:pt x="347" y="632"/>
                  </a:lnTo>
                  <a:lnTo>
                    <a:pt x="240" y="632"/>
                  </a:lnTo>
                  <a:lnTo>
                    <a:pt x="240" y="356"/>
                  </a:lnTo>
                  <a:lnTo>
                    <a:pt x="356" y="356"/>
                  </a:lnTo>
                  <a:cubicBezTo>
                    <a:pt x="370" y="356"/>
                    <a:pt x="414" y="356"/>
                    <a:pt x="444" y="390"/>
                  </a:cubicBezTo>
                  <a:cubicBezTo>
                    <a:pt x="475" y="426"/>
                    <a:pt x="475" y="444"/>
                    <a:pt x="475" y="515"/>
                  </a:cubicBezTo>
                  <a:cubicBezTo>
                    <a:pt x="475" y="580"/>
                    <a:pt x="475" y="630"/>
                    <a:pt x="544" y="663"/>
                  </a:cubicBezTo>
                  <a:cubicBezTo>
                    <a:pt x="589" y="684"/>
                    <a:pt x="650" y="688"/>
                    <a:pt x="690" y="688"/>
                  </a:cubicBezTo>
                  <a:cubicBezTo>
                    <a:pt x="795" y="688"/>
                    <a:pt x="809" y="601"/>
                    <a:pt x="809" y="583"/>
                  </a:cubicBezTo>
                  <a:cubicBezTo>
                    <a:pt x="809" y="563"/>
                    <a:pt x="795" y="563"/>
                    <a:pt x="784" y="563"/>
                  </a:cubicBezTo>
                  <a:cubicBezTo>
                    <a:pt x="764" y="563"/>
                    <a:pt x="764" y="571"/>
                    <a:pt x="762" y="585"/>
                  </a:cubicBezTo>
                  <a:cubicBezTo>
                    <a:pt x="757" y="632"/>
                    <a:pt x="728" y="652"/>
                    <a:pt x="699" y="652"/>
                  </a:cubicBezTo>
                  <a:cubicBezTo>
                    <a:pt x="638" y="652"/>
                    <a:pt x="632" y="583"/>
                    <a:pt x="625" y="542"/>
                  </a:cubicBezTo>
                  <a:cubicBezTo>
                    <a:pt x="623" y="531"/>
                    <a:pt x="616" y="462"/>
                    <a:pt x="614" y="457"/>
                  </a:cubicBezTo>
                  <a:cubicBezTo>
                    <a:pt x="600" y="388"/>
                    <a:pt x="547" y="359"/>
                    <a:pt x="504" y="341"/>
                  </a:cubicBezTo>
                </a:path>
              </a:pathLst>
            </a:custGeom>
            <a:solidFill>
              <a:srgbClr val="000000"/>
            </a:solidFill>
            <a:ln w="15840">
              <a:noFill/>
            </a:ln>
          </p:spPr>
        </p:sp>
        <p:sp>
          <p:nvSpPr>
            <p:cNvPr id="660" name="Freeform 29"/>
            <p:cNvSpPr/>
            <p:nvPr/>
          </p:nvSpPr>
          <p:spPr>
            <a:xfrm>
              <a:off x="4812840" y="5038560"/>
              <a:ext cx="200520" cy="158400"/>
            </a:xfrm>
            <a:custGeom>
              <a:avLst/>
              <a:gdLst/>
              <a:ahLst/>
              <a:rect l="0" t="0" r="r" b="b"/>
              <a:pathLst>
                <a:path w="557" h="440">
                  <a:moveTo>
                    <a:pt x="320" y="195"/>
                  </a:moveTo>
                  <a:lnTo>
                    <a:pt x="437" y="67"/>
                  </a:lnTo>
                  <a:cubicBezTo>
                    <a:pt x="448" y="54"/>
                    <a:pt x="455" y="47"/>
                    <a:pt x="538" y="47"/>
                  </a:cubicBezTo>
                  <a:lnTo>
                    <a:pt x="538" y="0"/>
                  </a:lnTo>
                  <a:cubicBezTo>
                    <a:pt x="502" y="2"/>
                    <a:pt x="450" y="2"/>
                    <a:pt x="446" y="2"/>
                  </a:cubicBezTo>
                  <a:cubicBezTo>
                    <a:pt x="421" y="2"/>
                    <a:pt x="372" y="0"/>
                    <a:pt x="345" y="0"/>
                  </a:cubicBezTo>
                  <a:lnTo>
                    <a:pt x="345" y="47"/>
                  </a:lnTo>
                  <a:cubicBezTo>
                    <a:pt x="358" y="47"/>
                    <a:pt x="370" y="49"/>
                    <a:pt x="381" y="56"/>
                  </a:cubicBezTo>
                  <a:cubicBezTo>
                    <a:pt x="379" y="61"/>
                    <a:pt x="379" y="63"/>
                    <a:pt x="374" y="67"/>
                  </a:cubicBezTo>
                  <a:lnTo>
                    <a:pt x="291" y="161"/>
                  </a:lnTo>
                  <a:lnTo>
                    <a:pt x="193" y="47"/>
                  </a:lnTo>
                  <a:lnTo>
                    <a:pt x="233" y="47"/>
                  </a:lnTo>
                  <a:lnTo>
                    <a:pt x="233" y="0"/>
                  </a:lnTo>
                  <a:cubicBezTo>
                    <a:pt x="208" y="0"/>
                    <a:pt x="146" y="2"/>
                    <a:pt x="114" y="2"/>
                  </a:cubicBezTo>
                  <a:cubicBezTo>
                    <a:pt x="83" y="2"/>
                    <a:pt x="38" y="0"/>
                    <a:pt x="4" y="0"/>
                  </a:cubicBezTo>
                  <a:lnTo>
                    <a:pt x="4" y="47"/>
                  </a:lnTo>
                  <a:lnTo>
                    <a:pt x="76" y="47"/>
                  </a:lnTo>
                  <a:lnTo>
                    <a:pt x="228" y="229"/>
                  </a:lnTo>
                  <a:lnTo>
                    <a:pt x="101" y="374"/>
                  </a:lnTo>
                  <a:cubicBezTo>
                    <a:pt x="83" y="392"/>
                    <a:pt x="47" y="392"/>
                    <a:pt x="0" y="392"/>
                  </a:cubicBezTo>
                  <a:lnTo>
                    <a:pt x="0" y="439"/>
                  </a:lnTo>
                  <a:cubicBezTo>
                    <a:pt x="34" y="437"/>
                    <a:pt x="85" y="437"/>
                    <a:pt x="92" y="437"/>
                  </a:cubicBezTo>
                  <a:cubicBezTo>
                    <a:pt x="116" y="437"/>
                    <a:pt x="172" y="439"/>
                    <a:pt x="193" y="439"/>
                  </a:cubicBezTo>
                  <a:lnTo>
                    <a:pt x="193" y="392"/>
                  </a:lnTo>
                  <a:cubicBezTo>
                    <a:pt x="175" y="392"/>
                    <a:pt x="157" y="388"/>
                    <a:pt x="157" y="381"/>
                  </a:cubicBezTo>
                  <a:lnTo>
                    <a:pt x="164" y="372"/>
                  </a:lnTo>
                  <a:lnTo>
                    <a:pt x="260" y="264"/>
                  </a:lnTo>
                  <a:lnTo>
                    <a:pt x="367" y="392"/>
                  </a:lnTo>
                  <a:lnTo>
                    <a:pt x="329" y="392"/>
                  </a:lnTo>
                  <a:lnTo>
                    <a:pt x="329" y="439"/>
                  </a:lnTo>
                  <a:cubicBezTo>
                    <a:pt x="354" y="439"/>
                    <a:pt x="414" y="437"/>
                    <a:pt x="448" y="437"/>
                  </a:cubicBezTo>
                  <a:cubicBezTo>
                    <a:pt x="479" y="437"/>
                    <a:pt x="524" y="439"/>
                    <a:pt x="556" y="439"/>
                  </a:cubicBezTo>
                  <a:lnTo>
                    <a:pt x="556" y="392"/>
                  </a:lnTo>
                  <a:lnTo>
                    <a:pt x="486" y="392"/>
                  </a:lnTo>
                  <a:lnTo>
                    <a:pt x="320" y="195"/>
                  </a:lnTo>
                </a:path>
              </a:pathLst>
            </a:custGeom>
            <a:solidFill>
              <a:srgbClr val="000000"/>
            </a:solidFill>
            <a:ln w="15840">
              <a:noFill/>
            </a:ln>
          </p:spPr>
        </p:sp>
        <p:sp>
          <p:nvSpPr>
            <p:cNvPr id="661" name="Freeform 30"/>
            <p:cNvSpPr/>
            <p:nvPr/>
          </p:nvSpPr>
          <p:spPr>
            <a:xfrm>
              <a:off x="5031360" y="508464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662" name="Freeform 31"/>
            <p:cNvSpPr/>
            <p:nvPr/>
          </p:nvSpPr>
          <p:spPr>
            <a:xfrm>
              <a:off x="5236200" y="4989240"/>
              <a:ext cx="236520" cy="237600"/>
            </a:xfrm>
            <a:custGeom>
              <a:avLst/>
              <a:gdLst/>
              <a:ahLst/>
              <a:rect l="0" t="0" r="r" b="b"/>
              <a:pathLst>
                <a:path w="657" h="660">
                  <a:moveTo>
                    <a:pt x="349" y="350"/>
                  </a:moveTo>
                  <a:lnTo>
                    <a:pt x="625" y="350"/>
                  </a:lnTo>
                  <a:cubicBezTo>
                    <a:pt x="638" y="350"/>
                    <a:pt x="656" y="350"/>
                    <a:pt x="656" y="329"/>
                  </a:cubicBezTo>
                  <a:cubicBezTo>
                    <a:pt x="656" y="309"/>
                    <a:pt x="638" y="309"/>
                    <a:pt x="625" y="309"/>
                  </a:cubicBezTo>
                  <a:lnTo>
                    <a:pt x="349" y="309"/>
                  </a:lnTo>
                  <a:lnTo>
                    <a:pt x="349" y="34"/>
                  </a:lnTo>
                  <a:cubicBezTo>
                    <a:pt x="349" y="18"/>
                    <a:pt x="349" y="0"/>
                    <a:pt x="329" y="0"/>
                  </a:cubicBezTo>
                  <a:cubicBezTo>
                    <a:pt x="309" y="0"/>
                    <a:pt x="309" y="18"/>
                    <a:pt x="309" y="34"/>
                  </a:cubicBezTo>
                  <a:lnTo>
                    <a:pt x="309" y="309"/>
                  </a:lnTo>
                  <a:lnTo>
                    <a:pt x="34" y="309"/>
                  </a:lnTo>
                  <a:cubicBezTo>
                    <a:pt x="18" y="309"/>
                    <a:pt x="0" y="309"/>
                    <a:pt x="0" y="329"/>
                  </a:cubicBezTo>
                  <a:cubicBezTo>
                    <a:pt x="0" y="350"/>
                    <a:pt x="18" y="350"/>
                    <a:pt x="34" y="350"/>
                  </a:cubicBezTo>
                  <a:lnTo>
                    <a:pt x="309" y="350"/>
                  </a:lnTo>
                  <a:lnTo>
                    <a:pt x="309" y="625"/>
                  </a:lnTo>
                  <a:cubicBezTo>
                    <a:pt x="309" y="639"/>
                    <a:pt x="309" y="659"/>
                    <a:pt x="329" y="659"/>
                  </a:cubicBezTo>
                  <a:cubicBezTo>
                    <a:pt x="349" y="659"/>
                    <a:pt x="349" y="639"/>
                    <a:pt x="349" y="625"/>
                  </a:cubicBezTo>
                  <a:lnTo>
                    <a:pt x="349" y="350"/>
                  </a:lnTo>
                </a:path>
              </a:pathLst>
            </a:custGeom>
            <a:solidFill>
              <a:srgbClr val="000000"/>
            </a:solidFill>
            <a:ln w="15840">
              <a:noFill/>
            </a:ln>
          </p:spPr>
        </p:sp>
        <p:sp>
          <p:nvSpPr>
            <p:cNvPr id="663" name="Freeform 32"/>
            <p:cNvSpPr/>
            <p:nvPr/>
          </p:nvSpPr>
          <p:spPr>
            <a:xfrm>
              <a:off x="5578200" y="4970880"/>
              <a:ext cx="129240" cy="228600"/>
            </a:xfrm>
            <a:custGeom>
              <a:avLst/>
              <a:gdLst/>
              <a:ahLst/>
              <a:rect l="0" t="0" r="r" b="b"/>
              <a:pathLst>
                <a:path w="359" h="635">
                  <a:moveTo>
                    <a:pt x="81" y="235"/>
                  </a:moveTo>
                  <a:lnTo>
                    <a:pt x="81" y="506"/>
                  </a:lnTo>
                  <a:cubicBezTo>
                    <a:pt x="81" y="612"/>
                    <a:pt x="168" y="634"/>
                    <a:pt x="237" y="634"/>
                  </a:cubicBezTo>
                  <a:cubicBezTo>
                    <a:pt x="314" y="634"/>
                    <a:pt x="358" y="576"/>
                    <a:pt x="358" y="504"/>
                  </a:cubicBezTo>
                  <a:lnTo>
                    <a:pt x="358" y="453"/>
                  </a:lnTo>
                  <a:lnTo>
                    <a:pt x="311" y="453"/>
                  </a:lnTo>
                  <a:lnTo>
                    <a:pt x="311" y="502"/>
                  </a:lnTo>
                  <a:cubicBezTo>
                    <a:pt x="311" y="569"/>
                    <a:pt x="280" y="594"/>
                    <a:pt x="251" y="594"/>
                  </a:cubicBezTo>
                  <a:cubicBezTo>
                    <a:pt x="195" y="594"/>
                    <a:pt x="195" y="531"/>
                    <a:pt x="195" y="509"/>
                  </a:cubicBezTo>
                  <a:lnTo>
                    <a:pt x="195" y="235"/>
                  </a:lnTo>
                  <a:lnTo>
                    <a:pt x="338" y="235"/>
                  </a:lnTo>
                  <a:lnTo>
                    <a:pt x="338" y="188"/>
                  </a:lnTo>
                  <a:lnTo>
                    <a:pt x="195" y="188"/>
                  </a:lnTo>
                  <a:lnTo>
                    <a:pt x="195" y="0"/>
                  </a:lnTo>
                  <a:lnTo>
                    <a:pt x="148" y="0"/>
                  </a:lnTo>
                  <a:cubicBezTo>
                    <a:pt x="146" y="99"/>
                    <a:pt x="99" y="197"/>
                    <a:pt x="0" y="199"/>
                  </a:cubicBezTo>
                  <a:lnTo>
                    <a:pt x="0" y="235"/>
                  </a:lnTo>
                  <a:lnTo>
                    <a:pt x="81" y="235"/>
                  </a:lnTo>
                </a:path>
              </a:pathLst>
            </a:custGeom>
            <a:solidFill>
              <a:srgbClr val="000000"/>
            </a:solidFill>
            <a:ln w="15840">
              <a:noFill/>
            </a:ln>
          </p:spPr>
        </p:sp>
        <p:sp>
          <p:nvSpPr>
            <p:cNvPr id="664" name="Freeform 33"/>
            <p:cNvSpPr/>
            <p:nvPr/>
          </p:nvSpPr>
          <p:spPr>
            <a:xfrm>
              <a:off x="5749200" y="492984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665" name="Freeform 34"/>
            <p:cNvSpPr/>
            <p:nvPr/>
          </p:nvSpPr>
          <p:spPr>
            <a:xfrm>
              <a:off x="5974920" y="509976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666" name="Freeform 35"/>
            <p:cNvSpPr/>
            <p:nvPr/>
          </p:nvSpPr>
          <p:spPr>
            <a:xfrm>
              <a:off x="6335280" y="492984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667" name="Freeform 36"/>
            <p:cNvSpPr/>
            <p:nvPr/>
          </p:nvSpPr>
          <p:spPr>
            <a:xfrm>
              <a:off x="6534720" y="4864320"/>
              <a:ext cx="112320" cy="59400"/>
            </a:xfrm>
            <a:custGeom>
              <a:avLst/>
              <a:gdLst/>
              <a:ahLst/>
              <a:rect l="0" t="0" r="r" b="b"/>
              <a:pathLst>
                <a:path w="312" h="165">
                  <a:moveTo>
                    <a:pt x="155" y="0"/>
                  </a:moveTo>
                  <a:lnTo>
                    <a:pt x="0" y="126"/>
                  </a:lnTo>
                  <a:lnTo>
                    <a:pt x="27" y="164"/>
                  </a:lnTo>
                  <a:lnTo>
                    <a:pt x="155" y="83"/>
                  </a:lnTo>
                  <a:lnTo>
                    <a:pt x="284" y="164"/>
                  </a:lnTo>
                  <a:lnTo>
                    <a:pt x="311" y="128"/>
                  </a:lnTo>
                  <a:lnTo>
                    <a:pt x="155" y="0"/>
                  </a:lnTo>
                </a:path>
              </a:pathLst>
            </a:custGeom>
            <a:solidFill>
              <a:srgbClr val="000000"/>
            </a:solidFill>
            <a:ln w="15840">
              <a:noFill/>
            </a:ln>
          </p:spPr>
        </p:sp>
        <p:sp>
          <p:nvSpPr>
            <p:cNvPr id="668" name="Freeform 37"/>
            <p:cNvSpPr/>
            <p:nvPr/>
          </p:nvSpPr>
          <p:spPr>
            <a:xfrm>
              <a:off x="6451560" y="4952160"/>
              <a:ext cx="291600" cy="248040"/>
            </a:xfrm>
            <a:custGeom>
              <a:avLst/>
              <a:gdLst/>
              <a:ahLst/>
              <a:rect l="0" t="0" r="r" b="b"/>
              <a:pathLst>
                <a:path w="810" h="689">
                  <a:moveTo>
                    <a:pt x="240" y="320"/>
                  </a:moveTo>
                  <a:lnTo>
                    <a:pt x="240" y="47"/>
                  </a:lnTo>
                  <a:lnTo>
                    <a:pt x="356" y="47"/>
                  </a:lnTo>
                  <a:cubicBezTo>
                    <a:pt x="515" y="47"/>
                    <a:pt x="517" y="123"/>
                    <a:pt x="517" y="184"/>
                  </a:cubicBezTo>
                  <a:cubicBezTo>
                    <a:pt x="517" y="240"/>
                    <a:pt x="517" y="320"/>
                    <a:pt x="356" y="320"/>
                  </a:cubicBezTo>
                  <a:lnTo>
                    <a:pt x="240" y="320"/>
                  </a:lnTo>
                  <a:moveTo>
                    <a:pt x="504" y="341"/>
                  </a:moveTo>
                  <a:cubicBezTo>
                    <a:pt x="618" y="312"/>
                    <a:pt x="670" y="249"/>
                    <a:pt x="670" y="184"/>
                  </a:cubicBezTo>
                  <a:cubicBezTo>
                    <a:pt x="670" y="83"/>
                    <a:pt x="560" y="0"/>
                    <a:pt x="374" y="0"/>
                  </a:cubicBezTo>
                  <a:lnTo>
                    <a:pt x="0" y="0"/>
                  </a:lnTo>
                  <a:lnTo>
                    <a:pt x="0" y="47"/>
                  </a:lnTo>
                  <a:lnTo>
                    <a:pt x="108" y="47"/>
                  </a:lnTo>
                  <a:lnTo>
                    <a:pt x="108" y="632"/>
                  </a:lnTo>
                  <a:lnTo>
                    <a:pt x="0" y="632"/>
                  </a:lnTo>
                  <a:lnTo>
                    <a:pt x="0" y="677"/>
                  </a:lnTo>
                  <a:cubicBezTo>
                    <a:pt x="36" y="675"/>
                    <a:pt x="132" y="675"/>
                    <a:pt x="175" y="675"/>
                  </a:cubicBezTo>
                  <a:cubicBezTo>
                    <a:pt x="215" y="675"/>
                    <a:pt x="311" y="675"/>
                    <a:pt x="347" y="677"/>
                  </a:cubicBezTo>
                  <a:lnTo>
                    <a:pt x="347" y="632"/>
                  </a:lnTo>
                  <a:lnTo>
                    <a:pt x="240" y="632"/>
                  </a:lnTo>
                  <a:lnTo>
                    <a:pt x="240" y="356"/>
                  </a:lnTo>
                  <a:lnTo>
                    <a:pt x="356" y="356"/>
                  </a:lnTo>
                  <a:cubicBezTo>
                    <a:pt x="370" y="356"/>
                    <a:pt x="414" y="356"/>
                    <a:pt x="444" y="390"/>
                  </a:cubicBezTo>
                  <a:cubicBezTo>
                    <a:pt x="475" y="426"/>
                    <a:pt x="475" y="444"/>
                    <a:pt x="475" y="515"/>
                  </a:cubicBezTo>
                  <a:cubicBezTo>
                    <a:pt x="475" y="580"/>
                    <a:pt x="475" y="630"/>
                    <a:pt x="544" y="663"/>
                  </a:cubicBezTo>
                  <a:cubicBezTo>
                    <a:pt x="589" y="684"/>
                    <a:pt x="650" y="688"/>
                    <a:pt x="690" y="688"/>
                  </a:cubicBezTo>
                  <a:cubicBezTo>
                    <a:pt x="795" y="688"/>
                    <a:pt x="809" y="601"/>
                    <a:pt x="809" y="583"/>
                  </a:cubicBezTo>
                  <a:cubicBezTo>
                    <a:pt x="809" y="563"/>
                    <a:pt x="795" y="563"/>
                    <a:pt x="784" y="563"/>
                  </a:cubicBezTo>
                  <a:cubicBezTo>
                    <a:pt x="764" y="563"/>
                    <a:pt x="764" y="571"/>
                    <a:pt x="762" y="585"/>
                  </a:cubicBezTo>
                  <a:cubicBezTo>
                    <a:pt x="757" y="632"/>
                    <a:pt x="728" y="652"/>
                    <a:pt x="699" y="652"/>
                  </a:cubicBezTo>
                  <a:cubicBezTo>
                    <a:pt x="638" y="652"/>
                    <a:pt x="632" y="583"/>
                    <a:pt x="625" y="542"/>
                  </a:cubicBezTo>
                  <a:cubicBezTo>
                    <a:pt x="623" y="531"/>
                    <a:pt x="616" y="462"/>
                    <a:pt x="614" y="457"/>
                  </a:cubicBezTo>
                  <a:cubicBezTo>
                    <a:pt x="600" y="388"/>
                    <a:pt x="547" y="359"/>
                    <a:pt x="504" y="341"/>
                  </a:cubicBezTo>
                </a:path>
              </a:pathLst>
            </a:custGeom>
            <a:solidFill>
              <a:srgbClr val="000000"/>
            </a:solidFill>
            <a:ln w="15840">
              <a:noFill/>
            </a:ln>
          </p:spPr>
        </p:sp>
        <p:sp>
          <p:nvSpPr>
            <p:cNvPr id="669" name="Freeform 38"/>
            <p:cNvSpPr/>
            <p:nvPr/>
          </p:nvSpPr>
          <p:spPr>
            <a:xfrm>
              <a:off x="6751440" y="5038560"/>
              <a:ext cx="200520" cy="158400"/>
            </a:xfrm>
            <a:custGeom>
              <a:avLst/>
              <a:gdLst/>
              <a:ahLst/>
              <a:rect l="0" t="0" r="r" b="b"/>
              <a:pathLst>
                <a:path w="557" h="440">
                  <a:moveTo>
                    <a:pt x="320" y="195"/>
                  </a:moveTo>
                  <a:lnTo>
                    <a:pt x="437" y="67"/>
                  </a:lnTo>
                  <a:cubicBezTo>
                    <a:pt x="448" y="54"/>
                    <a:pt x="455" y="47"/>
                    <a:pt x="538" y="47"/>
                  </a:cubicBezTo>
                  <a:lnTo>
                    <a:pt x="538" y="0"/>
                  </a:lnTo>
                  <a:cubicBezTo>
                    <a:pt x="502" y="2"/>
                    <a:pt x="450" y="2"/>
                    <a:pt x="446" y="2"/>
                  </a:cubicBezTo>
                  <a:cubicBezTo>
                    <a:pt x="421" y="2"/>
                    <a:pt x="372" y="0"/>
                    <a:pt x="345" y="0"/>
                  </a:cubicBezTo>
                  <a:lnTo>
                    <a:pt x="345" y="47"/>
                  </a:lnTo>
                  <a:cubicBezTo>
                    <a:pt x="358" y="47"/>
                    <a:pt x="370" y="49"/>
                    <a:pt x="381" y="56"/>
                  </a:cubicBezTo>
                  <a:cubicBezTo>
                    <a:pt x="379" y="61"/>
                    <a:pt x="379" y="63"/>
                    <a:pt x="374" y="67"/>
                  </a:cubicBezTo>
                  <a:lnTo>
                    <a:pt x="291" y="161"/>
                  </a:lnTo>
                  <a:lnTo>
                    <a:pt x="193" y="47"/>
                  </a:lnTo>
                  <a:lnTo>
                    <a:pt x="233" y="47"/>
                  </a:lnTo>
                  <a:lnTo>
                    <a:pt x="233" y="0"/>
                  </a:lnTo>
                  <a:cubicBezTo>
                    <a:pt x="208" y="0"/>
                    <a:pt x="146" y="2"/>
                    <a:pt x="114" y="2"/>
                  </a:cubicBezTo>
                  <a:cubicBezTo>
                    <a:pt x="83" y="2"/>
                    <a:pt x="38" y="0"/>
                    <a:pt x="4" y="0"/>
                  </a:cubicBezTo>
                  <a:lnTo>
                    <a:pt x="4" y="47"/>
                  </a:lnTo>
                  <a:lnTo>
                    <a:pt x="76" y="47"/>
                  </a:lnTo>
                  <a:lnTo>
                    <a:pt x="228" y="229"/>
                  </a:lnTo>
                  <a:lnTo>
                    <a:pt x="101" y="374"/>
                  </a:lnTo>
                  <a:cubicBezTo>
                    <a:pt x="83" y="392"/>
                    <a:pt x="47" y="392"/>
                    <a:pt x="0" y="392"/>
                  </a:cubicBezTo>
                  <a:lnTo>
                    <a:pt x="0" y="439"/>
                  </a:lnTo>
                  <a:cubicBezTo>
                    <a:pt x="34" y="437"/>
                    <a:pt x="85" y="437"/>
                    <a:pt x="92" y="437"/>
                  </a:cubicBezTo>
                  <a:cubicBezTo>
                    <a:pt x="116" y="437"/>
                    <a:pt x="172" y="439"/>
                    <a:pt x="193" y="439"/>
                  </a:cubicBezTo>
                  <a:lnTo>
                    <a:pt x="193" y="392"/>
                  </a:lnTo>
                  <a:cubicBezTo>
                    <a:pt x="175" y="392"/>
                    <a:pt x="157" y="388"/>
                    <a:pt x="157" y="381"/>
                  </a:cubicBezTo>
                  <a:lnTo>
                    <a:pt x="164" y="372"/>
                  </a:lnTo>
                  <a:lnTo>
                    <a:pt x="260" y="264"/>
                  </a:lnTo>
                  <a:lnTo>
                    <a:pt x="367" y="392"/>
                  </a:lnTo>
                  <a:lnTo>
                    <a:pt x="329" y="392"/>
                  </a:lnTo>
                  <a:lnTo>
                    <a:pt x="329" y="439"/>
                  </a:lnTo>
                  <a:cubicBezTo>
                    <a:pt x="354" y="439"/>
                    <a:pt x="414" y="437"/>
                    <a:pt x="448" y="437"/>
                  </a:cubicBezTo>
                  <a:cubicBezTo>
                    <a:pt x="479" y="437"/>
                    <a:pt x="524" y="439"/>
                    <a:pt x="556" y="439"/>
                  </a:cubicBezTo>
                  <a:lnTo>
                    <a:pt x="556" y="392"/>
                  </a:lnTo>
                  <a:lnTo>
                    <a:pt x="486" y="392"/>
                  </a:lnTo>
                  <a:lnTo>
                    <a:pt x="320" y="195"/>
                  </a:lnTo>
                </a:path>
              </a:pathLst>
            </a:custGeom>
            <a:solidFill>
              <a:srgbClr val="000000"/>
            </a:solidFill>
            <a:ln w="15840">
              <a:noFill/>
            </a:ln>
          </p:spPr>
        </p:sp>
        <p:sp>
          <p:nvSpPr>
            <p:cNvPr id="670" name="Freeform 39"/>
            <p:cNvSpPr/>
            <p:nvPr/>
          </p:nvSpPr>
          <p:spPr>
            <a:xfrm>
              <a:off x="6969960" y="508464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81"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671" name="Freeform 40"/>
            <p:cNvSpPr/>
            <p:nvPr/>
          </p:nvSpPr>
          <p:spPr>
            <a:xfrm>
              <a:off x="7174800" y="4989240"/>
              <a:ext cx="236520" cy="237600"/>
            </a:xfrm>
            <a:custGeom>
              <a:avLst/>
              <a:gdLst/>
              <a:ahLst/>
              <a:rect l="0" t="0" r="r" b="b"/>
              <a:pathLst>
                <a:path w="657" h="660">
                  <a:moveTo>
                    <a:pt x="349" y="350"/>
                  </a:moveTo>
                  <a:lnTo>
                    <a:pt x="625" y="350"/>
                  </a:lnTo>
                  <a:cubicBezTo>
                    <a:pt x="638" y="350"/>
                    <a:pt x="656" y="350"/>
                    <a:pt x="656" y="329"/>
                  </a:cubicBezTo>
                  <a:cubicBezTo>
                    <a:pt x="656" y="309"/>
                    <a:pt x="638" y="309"/>
                    <a:pt x="625" y="309"/>
                  </a:cubicBezTo>
                  <a:lnTo>
                    <a:pt x="349" y="309"/>
                  </a:lnTo>
                  <a:lnTo>
                    <a:pt x="349" y="34"/>
                  </a:lnTo>
                  <a:cubicBezTo>
                    <a:pt x="349" y="18"/>
                    <a:pt x="349" y="0"/>
                    <a:pt x="329" y="0"/>
                  </a:cubicBezTo>
                  <a:cubicBezTo>
                    <a:pt x="309" y="0"/>
                    <a:pt x="309" y="18"/>
                    <a:pt x="309" y="34"/>
                  </a:cubicBezTo>
                  <a:lnTo>
                    <a:pt x="309" y="309"/>
                  </a:lnTo>
                  <a:lnTo>
                    <a:pt x="34" y="309"/>
                  </a:lnTo>
                  <a:cubicBezTo>
                    <a:pt x="18" y="309"/>
                    <a:pt x="0" y="309"/>
                    <a:pt x="0" y="329"/>
                  </a:cubicBezTo>
                  <a:cubicBezTo>
                    <a:pt x="0" y="350"/>
                    <a:pt x="18" y="350"/>
                    <a:pt x="34" y="350"/>
                  </a:cubicBezTo>
                  <a:lnTo>
                    <a:pt x="309" y="350"/>
                  </a:lnTo>
                  <a:lnTo>
                    <a:pt x="309" y="625"/>
                  </a:lnTo>
                  <a:cubicBezTo>
                    <a:pt x="309" y="639"/>
                    <a:pt x="309" y="659"/>
                    <a:pt x="329" y="659"/>
                  </a:cubicBezTo>
                  <a:cubicBezTo>
                    <a:pt x="349" y="659"/>
                    <a:pt x="349" y="639"/>
                    <a:pt x="349" y="625"/>
                  </a:cubicBezTo>
                  <a:lnTo>
                    <a:pt x="349" y="350"/>
                  </a:lnTo>
                </a:path>
              </a:pathLst>
            </a:custGeom>
            <a:solidFill>
              <a:srgbClr val="000000"/>
            </a:solidFill>
            <a:ln w="15840">
              <a:noFill/>
            </a:ln>
          </p:spPr>
        </p:sp>
        <p:sp>
          <p:nvSpPr>
            <p:cNvPr id="672" name="Freeform 41"/>
            <p:cNvSpPr/>
            <p:nvPr/>
          </p:nvSpPr>
          <p:spPr>
            <a:xfrm>
              <a:off x="7516800" y="4970880"/>
              <a:ext cx="129240" cy="228600"/>
            </a:xfrm>
            <a:custGeom>
              <a:avLst/>
              <a:gdLst/>
              <a:ahLst/>
              <a:rect l="0" t="0" r="r" b="b"/>
              <a:pathLst>
                <a:path w="359" h="635">
                  <a:moveTo>
                    <a:pt x="81" y="235"/>
                  </a:moveTo>
                  <a:lnTo>
                    <a:pt x="81" y="506"/>
                  </a:lnTo>
                  <a:cubicBezTo>
                    <a:pt x="81" y="612"/>
                    <a:pt x="168" y="634"/>
                    <a:pt x="237" y="634"/>
                  </a:cubicBezTo>
                  <a:cubicBezTo>
                    <a:pt x="314" y="634"/>
                    <a:pt x="358" y="576"/>
                    <a:pt x="358" y="504"/>
                  </a:cubicBezTo>
                  <a:lnTo>
                    <a:pt x="358" y="453"/>
                  </a:lnTo>
                  <a:lnTo>
                    <a:pt x="311" y="453"/>
                  </a:lnTo>
                  <a:lnTo>
                    <a:pt x="311" y="502"/>
                  </a:lnTo>
                  <a:cubicBezTo>
                    <a:pt x="311" y="569"/>
                    <a:pt x="280" y="594"/>
                    <a:pt x="251" y="594"/>
                  </a:cubicBezTo>
                  <a:cubicBezTo>
                    <a:pt x="195" y="594"/>
                    <a:pt x="195" y="531"/>
                    <a:pt x="195" y="509"/>
                  </a:cubicBezTo>
                  <a:lnTo>
                    <a:pt x="195" y="235"/>
                  </a:lnTo>
                  <a:lnTo>
                    <a:pt x="338" y="235"/>
                  </a:lnTo>
                  <a:lnTo>
                    <a:pt x="338" y="188"/>
                  </a:lnTo>
                  <a:lnTo>
                    <a:pt x="195" y="188"/>
                  </a:lnTo>
                  <a:lnTo>
                    <a:pt x="195" y="0"/>
                  </a:lnTo>
                  <a:lnTo>
                    <a:pt x="148" y="0"/>
                  </a:lnTo>
                  <a:cubicBezTo>
                    <a:pt x="146" y="99"/>
                    <a:pt x="99" y="197"/>
                    <a:pt x="0" y="199"/>
                  </a:cubicBezTo>
                  <a:lnTo>
                    <a:pt x="0" y="235"/>
                  </a:lnTo>
                  <a:lnTo>
                    <a:pt x="81" y="235"/>
                  </a:lnTo>
                </a:path>
              </a:pathLst>
            </a:custGeom>
            <a:solidFill>
              <a:srgbClr val="000000"/>
            </a:solidFill>
            <a:ln w="15840">
              <a:noFill/>
            </a:ln>
          </p:spPr>
        </p:sp>
        <p:sp>
          <p:nvSpPr>
            <p:cNvPr id="673" name="Freeform 42"/>
            <p:cNvSpPr/>
            <p:nvPr/>
          </p:nvSpPr>
          <p:spPr>
            <a:xfrm>
              <a:off x="7687800" y="492984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674" name="Freeform 43"/>
            <p:cNvSpPr/>
            <p:nvPr/>
          </p:nvSpPr>
          <p:spPr>
            <a:xfrm>
              <a:off x="7847640" y="492984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675" name="Freeform 44"/>
            <p:cNvSpPr/>
            <p:nvPr/>
          </p:nvSpPr>
          <p:spPr>
            <a:xfrm>
              <a:off x="7945920" y="492984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676" name="Freeform 45"/>
            <p:cNvSpPr/>
            <p:nvPr/>
          </p:nvSpPr>
          <p:spPr>
            <a:xfrm>
              <a:off x="8029800" y="508392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6"/>
                    <a:pt x="101" y="435"/>
                    <a:pt x="31" y="435"/>
                  </a:cubicBezTo>
                  <a:lnTo>
                    <a:pt x="4" y="435"/>
                  </a:lnTo>
                  <a:lnTo>
                    <a:pt x="4" y="459"/>
                  </a:lnTo>
                  <a:cubicBezTo>
                    <a:pt x="18" y="459"/>
                    <a:pt x="103" y="457"/>
                    <a:pt x="128" y="457"/>
                  </a:cubicBezTo>
                  <a:cubicBezTo>
                    <a:pt x="150" y="457"/>
                    <a:pt x="237" y="459"/>
                    <a:pt x="253" y="459"/>
                  </a:cubicBezTo>
                  <a:lnTo>
                    <a:pt x="253" y="435"/>
                  </a:lnTo>
                  <a:lnTo>
                    <a:pt x="226" y="435"/>
                  </a:lnTo>
                  <a:cubicBezTo>
                    <a:pt x="157" y="435"/>
                    <a:pt x="157" y="426"/>
                    <a:pt x="157" y="403"/>
                  </a:cubicBezTo>
                  <a:lnTo>
                    <a:pt x="157" y="20"/>
                  </a:lnTo>
                </a:path>
              </a:pathLst>
            </a:custGeom>
            <a:solidFill>
              <a:srgbClr val="000000"/>
            </a:solidFill>
            <a:ln w="15840">
              <a:noFill/>
            </a:ln>
          </p:spPr>
        </p:sp>
      </p:grpSp>
      <p:sp>
        <p:nvSpPr>
          <p:cNvPr id="677" name="TextShape 46"/>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22/57</a:t>
            </a:r>
            <a:endParaRPr b="0" lang="en-AU"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a:t>
            </a:r>
            <a:r>
              <a:rPr b="0" lang="en-US" sz="4400" spc="-1" strike="noStrike">
                <a:solidFill>
                  <a:srgbClr val="000000"/>
                </a:solidFill>
                <a:latin typeface="Arial"/>
              </a:rPr>
              <a:t>V</a:t>
            </a: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t</a:t>
            </a:r>
            <a:endParaRPr b="0" lang="en-US" sz="4400" spc="-1" strike="noStrike">
              <a:solidFill>
                <a:srgbClr val="000000"/>
              </a:solidFill>
              <a:latin typeface="Franklin Gothic Book"/>
            </a:endParaRPr>
          </a:p>
        </p:txBody>
      </p:sp>
      <p:pic>
        <p:nvPicPr>
          <p:cNvPr id="679" name="" descr=""/>
          <p:cNvPicPr/>
          <p:nvPr/>
        </p:nvPicPr>
        <p:blipFill>
          <a:blip r:embed="rId1"/>
          <a:stretch/>
        </p:blipFill>
        <p:spPr>
          <a:xfrm>
            <a:off x="1296000" y="1008000"/>
            <a:ext cx="6786360" cy="4994640"/>
          </a:xfrm>
          <a:prstGeom prst="rect">
            <a:avLst/>
          </a:prstGeom>
          <a:ln>
            <a:noFill/>
          </a:ln>
        </p:spPr>
      </p:pic>
      <p:sp>
        <p:nvSpPr>
          <p:cNvPr id="680" name="TextShape 2"/>
          <p:cNvSpPr txBox="1"/>
          <p:nvPr/>
        </p:nvSpPr>
        <p:spPr>
          <a:xfrm>
            <a:off x="72000" y="5976000"/>
            <a:ext cx="8208000" cy="513720"/>
          </a:xfrm>
          <a:prstGeom prst="rect">
            <a:avLst/>
          </a:prstGeom>
          <a:noFill/>
          <a:ln>
            <a:noFill/>
          </a:ln>
        </p:spPr>
        <p:txBody>
          <a:bodyPr lIns="90000" rIns="90000" tIns="45000" bIns="45000"/>
          <a:p>
            <a:r>
              <a:rPr b="0" lang="en-AU" sz="1500" spc="-1" strike="noStrike">
                <a:latin typeface="Arial"/>
              </a:rPr>
              <a:t>Image from: </a:t>
            </a:r>
            <a:r>
              <a:rPr b="0" i="1" lang="en-AU" sz="1500" spc="-1" strike="noStrike">
                <a:latin typeface="Arial"/>
              </a:rPr>
              <a:t>S. Peng, Y. Liu, Q. Huang, X. Zhou, and H. Bao, “Pvnet:  Pixel-wise voting net-work for 6dof pose estimation,” in CVPR, 2019</a:t>
            </a:r>
            <a:endParaRPr b="0" lang="en-AU" sz="1500" spc="-1" strike="noStrike">
              <a:latin typeface="Arial"/>
            </a:endParaRPr>
          </a:p>
        </p:txBody>
      </p:sp>
      <p:sp>
        <p:nvSpPr>
          <p:cNvPr id="681"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a:t>
            </a:r>
            <a:r>
              <a:rPr b="0" lang="en-AU" sz="1800" spc="-1" strike="noStrike">
                <a:latin typeface="Arial"/>
              </a:rPr>
              <a:t>3</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TextShape 1"/>
          <p:cNvSpPr txBox="1"/>
          <p:nvPr/>
        </p:nvSpPr>
        <p:spPr>
          <a:xfrm>
            <a:off x="1213200" y="6062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Problem Formulation</a:t>
            </a:r>
            <a:endParaRPr b="0" lang="en-AU" sz="4400" spc="-1" strike="noStrike">
              <a:latin typeface="Arial"/>
            </a:endParaRPr>
          </a:p>
        </p:txBody>
      </p:sp>
      <p:sp>
        <p:nvSpPr>
          <p:cNvPr id="683"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24/57</a:t>
            </a:r>
            <a:endParaRPr b="0" lang="en-AU"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1259640" y="360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o</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C</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f</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grpSp>
        <p:nvGrpSpPr>
          <p:cNvPr id="685" name="Group 2"/>
          <p:cNvGrpSpPr/>
          <p:nvPr/>
        </p:nvGrpSpPr>
        <p:grpSpPr>
          <a:xfrm>
            <a:off x="3384360" y="3600000"/>
            <a:ext cx="2396160" cy="415440"/>
            <a:chOff x="3384360" y="3600000"/>
            <a:chExt cx="2396160" cy="415440"/>
          </a:xfrm>
        </p:grpSpPr>
        <p:sp>
          <p:nvSpPr>
            <p:cNvPr id="686" name="Freeform 3"/>
            <p:cNvSpPr/>
            <p:nvPr/>
          </p:nvSpPr>
          <p:spPr>
            <a:xfrm>
              <a:off x="3390120" y="3617640"/>
              <a:ext cx="2373840" cy="379440"/>
            </a:xfrm>
            <a:custGeom>
              <a:avLst/>
              <a:gdLst/>
              <a:ahLst/>
              <a:rect l="0" t="0" r="r" b="b"/>
              <a:pathLst>
                <a:path w="6594" h="1054">
                  <a:moveTo>
                    <a:pt x="3295" y="1053"/>
                  </a:moveTo>
                  <a:lnTo>
                    <a:pt x="0" y="1053"/>
                  </a:lnTo>
                  <a:lnTo>
                    <a:pt x="0" y="0"/>
                  </a:lnTo>
                  <a:lnTo>
                    <a:pt x="6593" y="0"/>
                  </a:lnTo>
                  <a:lnTo>
                    <a:pt x="6593" y="1053"/>
                  </a:lnTo>
                  <a:lnTo>
                    <a:pt x="3295" y="1053"/>
                  </a:lnTo>
                </a:path>
              </a:pathLst>
            </a:custGeom>
            <a:solidFill>
              <a:srgbClr val="ffffff"/>
            </a:solidFill>
            <a:ln w="15840">
              <a:noFill/>
            </a:ln>
          </p:spPr>
        </p:sp>
        <p:sp>
          <p:nvSpPr>
            <p:cNvPr id="687" name="Freeform 4"/>
            <p:cNvSpPr/>
            <p:nvPr/>
          </p:nvSpPr>
          <p:spPr>
            <a:xfrm>
              <a:off x="3470760" y="3600000"/>
              <a:ext cx="112320" cy="59400"/>
            </a:xfrm>
            <a:custGeom>
              <a:avLst/>
              <a:gdLst/>
              <a:ahLst/>
              <a:rect l="0" t="0" r="r" b="b"/>
              <a:pathLst>
                <a:path w="312" h="165">
                  <a:moveTo>
                    <a:pt x="157" y="0"/>
                  </a:moveTo>
                  <a:lnTo>
                    <a:pt x="0" y="125"/>
                  </a:lnTo>
                  <a:lnTo>
                    <a:pt x="27" y="164"/>
                  </a:lnTo>
                  <a:lnTo>
                    <a:pt x="157" y="83"/>
                  </a:lnTo>
                  <a:lnTo>
                    <a:pt x="284" y="164"/>
                  </a:lnTo>
                  <a:lnTo>
                    <a:pt x="311" y="128"/>
                  </a:lnTo>
                  <a:lnTo>
                    <a:pt x="157" y="0"/>
                  </a:lnTo>
                </a:path>
              </a:pathLst>
            </a:custGeom>
            <a:solidFill>
              <a:srgbClr val="000000"/>
            </a:solidFill>
            <a:ln w="15840">
              <a:noFill/>
            </a:ln>
          </p:spPr>
        </p:sp>
        <p:sp>
          <p:nvSpPr>
            <p:cNvPr id="688" name="Freeform 5"/>
            <p:cNvSpPr/>
            <p:nvPr/>
          </p:nvSpPr>
          <p:spPr>
            <a:xfrm>
              <a:off x="3384360" y="3688560"/>
              <a:ext cx="285120" cy="244080"/>
            </a:xfrm>
            <a:custGeom>
              <a:avLst/>
              <a:gdLst/>
              <a:ahLst/>
              <a:rect l="0" t="0" r="r" b="b"/>
              <a:pathLst>
                <a:path w="792" h="678">
                  <a:moveTo>
                    <a:pt x="444" y="285"/>
                  </a:moveTo>
                  <a:lnTo>
                    <a:pt x="609" y="68"/>
                  </a:lnTo>
                  <a:cubicBezTo>
                    <a:pt x="621" y="54"/>
                    <a:pt x="623" y="52"/>
                    <a:pt x="656" y="50"/>
                  </a:cubicBezTo>
                  <a:cubicBezTo>
                    <a:pt x="681" y="48"/>
                    <a:pt x="686" y="48"/>
                    <a:pt x="715" y="48"/>
                  </a:cubicBezTo>
                  <a:lnTo>
                    <a:pt x="742" y="48"/>
                  </a:lnTo>
                  <a:lnTo>
                    <a:pt x="742" y="0"/>
                  </a:lnTo>
                  <a:cubicBezTo>
                    <a:pt x="701" y="3"/>
                    <a:pt x="652" y="3"/>
                    <a:pt x="609" y="3"/>
                  </a:cubicBezTo>
                  <a:cubicBezTo>
                    <a:pt x="571" y="3"/>
                    <a:pt x="495" y="3"/>
                    <a:pt x="459" y="0"/>
                  </a:cubicBezTo>
                  <a:lnTo>
                    <a:pt x="459" y="48"/>
                  </a:lnTo>
                  <a:cubicBezTo>
                    <a:pt x="477" y="48"/>
                    <a:pt x="515" y="48"/>
                    <a:pt x="551" y="59"/>
                  </a:cubicBezTo>
                  <a:cubicBezTo>
                    <a:pt x="549" y="59"/>
                    <a:pt x="544" y="65"/>
                    <a:pt x="542" y="68"/>
                  </a:cubicBezTo>
                  <a:lnTo>
                    <a:pt x="412" y="242"/>
                  </a:lnTo>
                  <a:lnTo>
                    <a:pt x="271" y="48"/>
                  </a:lnTo>
                  <a:lnTo>
                    <a:pt x="354" y="48"/>
                  </a:lnTo>
                  <a:lnTo>
                    <a:pt x="354" y="0"/>
                  </a:lnTo>
                  <a:cubicBezTo>
                    <a:pt x="314" y="3"/>
                    <a:pt x="220" y="3"/>
                    <a:pt x="175" y="3"/>
                  </a:cubicBezTo>
                  <a:cubicBezTo>
                    <a:pt x="134" y="3"/>
                    <a:pt x="49" y="3"/>
                    <a:pt x="16" y="0"/>
                  </a:cubicBezTo>
                  <a:lnTo>
                    <a:pt x="16" y="48"/>
                  </a:lnTo>
                  <a:lnTo>
                    <a:pt x="112" y="48"/>
                  </a:lnTo>
                  <a:lnTo>
                    <a:pt x="332" y="350"/>
                  </a:lnTo>
                  <a:lnTo>
                    <a:pt x="132" y="612"/>
                  </a:lnTo>
                  <a:cubicBezTo>
                    <a:pt x="123" y="623"/>
                    <a:pt x="121" y="626"/>
                    <a:pt x="90" y="628"/>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3"/>
                  </a:lnTo>
                  <a:lnTo>
                    <a:pt x="533" y="632"/>
                  </a:lnTo>
                  <a:lnTo>
                    <a:pt x="453" y="632"/>
                  </a:lnTo>
                  <a:lnTo>
                    <a:pt x="453" y="677"/>
                  </a:lnTo>
                  <a:cubicBezTo>
                    <a:pt x="493" y="675"/>
                    <a:pt x="587" y="675"/>
                    <a:pt x="632" y="675"/>
                  </a:cubicBezTo>
                  <a:cubicBezTo>
                    <a:pt x="670" y="675"/>
                    <a:pt x="757" y="675"/>
                    <a:pt x="791" y="677"/>
                  </a:cubicBezTo>
                  <a:lnTo>
                    <a:pt x="791" y="632"/>
                  </a:lnTo>
                  <a:lnTo>
                    <a:pt x="695" y="632"/>
                  </a:lnTo>
                  <a:lnTo>
                    <a:pt x="444" y="285"/>
                  </a:lnTo>
                </a:path>
              </a:pathLst>
            </a:custGeom>
            <a:solidFill>
              <a:srgbClr val="000000"/>
            </a:solidFill>
            <a:ln w="15840">
              <a:noFill/>
            </a:ln>
          </p:spPr>
        </p:sp>
        <p:sp>
          <p:nvSpPr>
            <p:cNvPr id="689" name="Freeform 6"/>
            <p:cNvSpPr/>
            <p:nvPr/>
          </p:nvSpPr>
          <p:spPr>
            <a:xfrm>
              <a:off x="3690720" y="3830040"/>
              <a:ext cx="85320" cy="158400"/>
            </a:xfrm>
            <a:custGeom>
              <a:avLst/>
              <a:gdLst/>
              <a:ahLst/>
              <a:rect l="0" t="0" r="r" b="b"/>
              <a:pathLst>
                <a:path w="237" h="440">
                  <a:moveTo>
                    <a:pt x="141" y="159"/>
                  </a:moveTo>
                  <a:lnTo>
                    <a:pt x="213" y="159"/>
                  </a:lnTo>
                  <a:cubicBezTo>
                    <a:pt x="227" y="159"/>
                    <a:pt x="236" y="159"/>
                    <a:pt x="236" y="143"/>
                  </a:cubicBezTo>
                  <a:cubicBezTo>
                    <a:pt x="236" y="134"/>
                    <a:pt x="227" y="134"/>
                    <a:pt x="215" y="134"/>
                  </a:cubicBezTo>
                  <a:lnTo>
                    <a:pt x="148" y="134"/>
                  </a:lnTo>
                  <a:lnTo>
                    <a:pt x="175" y="31"/>
                  </a:lnTo>
                  <a:cubicBezTo>
                    <a:pt x="175" y="29"/>
                    <a:pt x="177" y="24"/>
                    <a:pt x="177" y="22"/>
                  </a:cubicBezTo>
                  <a:cubicBezTo>
                    <a:pt x="177" y="9"/>
                    <a:pt x="166" y="0"/>
                    <a:pt x="153" y="0"/>
                  </a:cubicBezTo>
                  <a:cubicBezTo>
                    <a:pt x="135" y="0"/>
                    <a:pt x="126" y="11"/>
                    <a:pt x="119" y="29"/>
                  </a:cubicBezTo>
                  <a:cubicBezTo>
                    <a:pt x="115" y="47"/>
                    <a:pt x="124" y="13"/>
                    <a:pt x="94" y="134"/>
                  </a:cubicBezTo>
                  <a:lnTo>
                    <a:pt x="23" y="134"/>
                  </a:lnTo>
                  <a:cubicBezTo>
                    <a:pt x="9" y="134"/>
                    <a:pt x="0" y="134"/>
                    <a:pt x="0" y="150"/>
                  </a:cubicBezTo>
                  <a:cubicBezTo>
                    <a:pt x="0" y="159"/>
                    <a:pt x="9" y="159"/>
                    <a:pt x="20" y="159"/>
                  </a:cubicBezTo>
                  <a:lnTo>
                    <a:pt x="88" y="159"/>
                  </a:lnTo>
                  <a:lnTo>
                    <a:pt x="47" y="322"/>
                  </a:lnTo>
                  <a:cubicBezTo>
                    <a:pt x="43" y="340"/>
                    <a:pt x="36" y="365"/>
                    <a:pt x="36" y="374"/>
                  </a:cubicBezTo>
                  <a:cubicBezTo>
                    <a:pt x="36" y="414"/>
                    <a:pt x="70" y="439"/>
                    <a:pt x="110" y="439"/>
                  </a:cubicBezTo>
                  <a:cubicBezTo>
                    <a:pt x="189" y="439"/>
                    <a:pt x="231" y="342"/>
                    <a:pt x="231" y="333"/>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8"/>
                    <a:pt x="90" y="365"/>
                    <a:pt x="92" y="358"/>
                  </a:cubicBezTo>
                  <a:lnTo>
                    <a:pt x="141" y="159"/>
                  </a:lnTo>
                </a:path>
              </a:pathLst>
            </a:custGeom>
            <a:solidFill>
              <a:srgbClr val="000000"/>
            </a:solidFill>
            <a:ln w="15840">
              <a:noFill/>
            </a:ln>
          </p:spPr>
        </p:sp>
        <p:sp>
          <p:nvSpPr>
            <p:cNvPr id="690" name="Freeform 7"/>
            <p:cNvSpPr/>
            <p:nvPr/>
          </p:nvSpPr>
          <p:spPr>
            <a:xfrm>
              <a:off x="3804480" y="3831480"/>
              <a:ext cx="183600" cy="184320"/>
            </a:xfrm>
            <a:custGeom>
              <a:avLst/>
              <a:gdLst/>
              <a:ahLst/>
              <a:rect l="0" t="0" r="r" b="b"/>
              <a:pathLst>
                <a:path w="510" h="512">
                  <a:moveTo>
                    <a:pt x="271" y="271"/>
                  </a:moveTo>
                  <a:lnTo>
                    <a:pt x="484" y="271"/>
                  </a:lnTo>
                  <a:cubicBezTo>
                    <a:pt x="493" y="271"/>
                    <a:pt x="509" y="271"/>
                    <a:pt x="509" y="256"/>
                  </a:cubicBezTo>
                  <a:cubicBezTo>
                    <a:pt x="509" y="238"/>
                    <a:pt x="493" y="238"/>
                    <a:pt x="484" y="238"/>
                  </a:cubicBezTo>
                  <a:lnTo>
                    <a:pt x="271" y="238"/>
                  </a:lnTo>
                  <a:lnTo>
                    <a:pt x="271" y="25"/>
                  </a:lnTo>
                  <a:cubicBezTo>
                    <a:pt x="271" y="16"/>
                    <a:pt x="271" y="0"/>
                    <a:pt x="256" y="0"/>
                  </a:cubicBezTo>
                  <a:cubicBezTo>
                    <a:pt x="238" y="0"/>
                    <a:pt x="238" y="16"/>
                    <a:pt x="238" y="25"/>
                  </a:cubicBezTo>
                  <a:lnTo>
                    <a:pt x="238" y="238"/>
                  </a:lnTo>
                  <a:lnTo>
                    <a:pt x="25" y="238"/>
                  </a:lnTo>
                  <a:cubicBezTo>
                    <a:pt x="16" y="238"/>
                    <a:pt x="0" y="238"/>
                    <a:pt x="0" y="256"/>
                  </a:cubicBezTo>
                  <a:cubicBezTo>
                    <a:pt x="0" y="271"/>
                    <a:pt x="16" y="271"/>
                    <a:pt x="25" y="271"/>
                  </a:cubicBezTo>
                  <a:lnTo>
                    <a:pt x="238" y="271"/>
                  </a:lnTo>
                  <a:lnTo>
                    <a:pt x="238" y="484"/>
                  </a:lnTo>
                  <a:cubicBezTo>
                    <a:pt x="238" y="493"/>
                    <a:pt x="238" y="511"/>
                    <a:pt x="256" y="511"/>
                  </a:cubicBezTo>
                  <a:cubicBezTo>
                    <a:pt x="271" y="511"/>
                    <a:pt x="271" y="495"/>
                    <a:pt x="271" y="484"/>
                  </a:cubicBezTo>
                  <a:lnTo>
                    <a:pt x="271" y="271"/>
                  </a:lnTo>
                </a:path>
              </a:pathLst>
            </a:custGeom>
            <a:solidFill>
              <a:srgbClr val="000000"/>
            </a:solidFill>
            <a:ln w="15840">
              <a:noFill/>
            </a:ln>
          </p:spPr>
        </p:sp>
        <p:sp>
          <p:nvSpPr>
            <p:cNvPr id="691" name="Freeform 8"/>
            <p:cNvSpPr/>
            <p:nvPr/>
          </p:nvSpPr>
          <p:spPr>
            <a:xfrm>
              <a:off x="4032000" y="3820320"/>
              <a:ext cx="91440" cy="165600"/>
            </a:xfrm>
            <a:custGeom>
              <a:avLst/>
              <a:gdLst/>
              <a:ahLst/>
              <a:rect l="0" t="0" r="r" b="b"/>
              <a:pathLst>
                <a:path w="254" h="460">
                  <a:moveTo>
                    <a:pt x="157" y="20"/>
                  </a:moveTo>
                  <a:cubicBezTo>
                    <a:pt x="157" y="0"/>
                    <a:pt x="155" y="0"/>
                    <a:pt x="137" y="0"/>
                  </a:cubicBezTo>
                  <a:cubicBezTo>
                    <a:pt x="92" y="42"/>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692" name="Freeform 9"/>
            <p:cNvSpPr/>
            <p:nvPr/>
          </p:nvSpPr>
          <p:spPr>
            <a:xfrm>
              <a:off x="4281840" y="3801600"/>
              <a:ext cx="236880" cy="84240"/>
            </a:xfrm>
            <a:custGeom>
              <a:avLst/>
              <a:gdLst/>
              <a:ahLst/>
              <a:rect l="0" t="0" r="r" b="b"/>
              <a:pathLst>
                <a:path w="658" h="234">
                  <a:moveTo>
                    <a:pt x="623" y="41"/>
                  </a:moveTo>
                  <a:cubicBezTo>
                    <a:pt x="639" y="41"/>
                    <a:pt x="657" y="41"/>
                    <a:pt x="657" y="20"/>
                  </a:cubicBezTo>
                  <a:cubicBezTo>
                    <a:pt x="657" y="0"/>
                    <a:pt x="639" y="0"/>
                    <a:pt x="626" y="0"/>
                  </a:cubicBezTo>
                  <a:lnTo>
                    <a:pt x="34" y="0"/>
                  </a:lnTo>
                  <a:cubicBezTo>
                    <a:pt x="18" y="0"/>
                    <a:pt x="0" y="0"/>
                    <a:pt x="0" y="20"/>
                  </a:cubicBezTo>
                  <a:cubicBezTo>
                    <a:pt x="0" y="41"/>
                    <a:pt x="18" y="41"/>
                    <a:pt x="34" y="41"/>
                  </a:cubicBezTo>
                  <a:lnTo>
                    <a:pt x="623" y="41"/>
                  </a:lnTo>
                  <a:moveTo>
                    <a:pt x="626"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6" y="233"/>
                  </a:lnTo>
                </a:path>
              </a:pathLst>
            </a:custGeom>
            <a:solidFill>
              <a:srgbClr val="000000"/>
            </a:solidFill>
            <a:ln w="15840">
              <a:noFill/>
            </a:ln>
          </p:spPr>
        </p:sp>
        <p:sp>
          <p:nvSpPr>
            <p:cNvPr id="693" name="Freeform 10"/>
            <p:cNvSpPr/>
            <p:nvPr/>
          </p:nvSpPr>
          <p:spPr>
            <a:xfrm>
              <a:off x="4734360" y="3600000"/>
              <a:ext cx="112680" cy="59400"/>
            </a:xfrm>
            <a:custGeom>
              <a:avLst/>
              <a:gdLst/>
              <a:ahLst/>
              <a:rect l="0" t="0" r="r" b="b"/>
              <a:pathLst>
                <a:path w="313" h="165">
                  <a:moveTo>
                    <a:pt x="155" y="0"/>
                  </a:moveTo>
                  <a:lnTo>
                    <a:pt x="0" y="125"/>
                  </a:lnTo>
                  <a:lnTo>
                    <a:pt x="27" y="164"/>
                  </a:lnTo>
                  <a:lnTo>
                    <a:pt x="155" y="83"/>
                  </a:lnTo>
                  <a:lnTo>
                    <a:pt x="285" y="164"/>
                  </a:lnTo>
                  <a:lnTo>
                    <a:pt x="312" y="128"/>
                  </a:lnTo>
                  <a:lnTo>
                    <a:pt x="155" y="0"/>
                  </a:lnTo>
                </a:path>
              </a:pathLst>
            </a:custGeom>
            <a:solidFill>
              <a:srgbClr val="000000"/>
            </a:solidFill>
            <a:ln w="15840">
              <a:noFill/>
            </a:ln>
          </p:spPr>
        </p:sp>
        <p:sp>
          <p:nvSpPr>
            <p:cNvPr id="694" name="Freeform 11"/>
            <p:cNvSpPr/>
            <p:nvPr/>
          </p:nvSpPr>
          <p:spPr>
            <a:xfrm>
              <a:off x="4648320" y="3688560"/>
              <a:ext cx="284760" cy="244080"/>
            </a:xfrm>
            <a:custGeom>
              <a:avLst/>
              <a:gdLst/>
              <a:ahLst/>
              <a:rect l="0" t="0" r="r" b="b"/>
              <a:pathLst>
                <a:path w="791" h="678">
                  <a:moveTo>
                    <a:pt x="443" y="285"/>
                  </a:moveTo>
                  <a:lnTo>
                    <a:pt x="609" y="68"/>
                  </a:lnTo>
                  <a:cubicBezTo>
                    <a:pt x="620" y="54"/>
                    <a:pt x="622" y="52"/>
                    <a:pt x="656" y="50"/>
                  </a:cubicBezTo>
                  <a:cubicBezTo>
                    <a:pt x="681" y="48"/>
                    <a:pt x="685" y="48"/>
                    <a:pt x="714" y="48"/>
                  </a:cubicBezTo>
                  <a:lnTo>
                    <a:pt x="741" y="48"/>
                  </a:lnTo>
                  <a:lnTo>
                    <a:pt x="741" y="0"/>
                  </a:lnTo>
                  <a:cubicBezTo>
                    <a:pt x="701" y="3"/>
                    <a:pt x="652" y="3"/>
                    <a:pt x="609" y="3"/>
                  </a:cubicBezTo>
                  <a:cubicBezTo>
                    <a:pt x="571" y="3"/>
                    <a:pt x="495" y="3"/>
                    <a:pt x="459" y="0"/>
                  </a:cubicBezTo>
                  <a:lnTo>
                    <a:pt x="459" y="48"/>
                  </a:lnTo>
                  <a:cubicBezTo>
                    <a:pt x="477" y="48"/>
                    <a:pt x="515" y="48"/>
                    <a:pt x="551" y="59"/>
                  </a:cubicBezTo>
                  <a:cubicBezTo>
                    <a:pt x="548" y="59"/>
                    <a:pt x="544" y="65"/>
                    <a:pt x="542" y="68"/>
                  </a:cubicBezTo>
                  <a:lnTo>
                    <a:pt x="412" y="242"/>
                  </a:lnTo>
                  <a:lnTo>
                    <a:pt x="271" y="48"/>
                  </a:lnTo>
                  <a:lnTo>
                    <a:pt x="354" y="48"/>
                  </a:lnTo>
                  <a:lnTo>
                    <a:pt x="354" y="0"/>
                  </a:lnTo>
                  <a:cubicBezTo>
                    <a:pt x="313" y="3"/>
                    <a:pt x="219" y="3"/>
                    <a:pt x="174" y="3"/>
                  </a:cubicBezTo>
                  <a:cubicBezTo>
                    <a:pt x="134" y="3"/>
                    <a:pt x="49" y="3"/>
                    <a:pt x="15" y="0"/>
                  </a:cubicBezTo>
                  <a:lnTo>
                    <a:pt x="15" y="48"/>
                  </a:lnTo>
                  <a:lnTo>
                    <a:pt x="112" y="48"/>
                  </a:lnTo>
                  <a:lnTo>
                    <a:pt x="331" y="350"/>
                  </a:lnTo>
                  <a:lnTo>
                    <a:pt x="132" y="612"/>
                  </a:lnTo>
                  <a:cubicBezTo>
                    <a:pt x="123" y="623"/>
                    <a:pt x="121" y="626"/>
                    <a:pt x="89" y="628"/>
                  </a:cubicBezTo>
                  <a:cubicBezTo>
                    <a:pt x="69" y="630"/>
                    <a:pt x="49" y="632"/>
                    <a:pt x="29" y="632"/>
                  </a:cubicBezTo>
                  <a:lnTo>
                    <a:pt x="0" y="632"/>
                  </a:lnTo>
                  <a:lnTo>
                    <a:pt x="0" y="677"/>
                  </a:lnTo>
                  <a:cubicBezTo>
                    <a:pt x="40" y="675"/>
                    <a:pt x="89" y="675"/>
                    <a:pt x="132" y="675"/>
                  </a:cubicBezTo>
                  <a:cubicBezTo>
                    <a:pt x="170" y="675"/>
                    <a:pt x="246" y="675"/>
                    <a:pt x="282" y="677"/>
                  </a:cubicBezTo>
                  <a:lnTo>
                    <a:pt x="282" y="632"/>
                  </a:lnTo>
                  <a:cubicBezTo>
                    <a:pt x="264" y="632"/>
                    <a:pt x="226" y="632"/>
                    <a:pt x="190" y="621"/>
                  </a:cubicBezTo>
                  <a:cubicBezTo>
                    <a:pt x="192" y="619"/>
                    <a:pt x="197" y="612"/>
                    <a:pt x="199" y="610"/>
                  </a:cubicBezTo>
                  <a:lnTo>
                    <a:pt x="363" y="393"/>
                  </a:lnTo>
                  <a:lnTo>
                    <a:pt x="533" y="632"/>
                  </a:lnTo>
                  <a:lnTo>
                    <a:pt x="452" y="632"/>
                  </a:lnTo>
                  <a:lnTo>
                    <a:pt x="452" y="677"/>
                  </a:lnTo>
                  <a:cubicBezTo>
                    <a:pt x="492" y="675"/>
                    <a:pt x="587" y="675"/>
                    <a:pt x="631" y="675"/>
                  </a:cubicBezTo>
                  <a:cubicBezTo>
                    <a:pt x="669" y="675"/>
                    <a:pt x="755" y="675"/>
                    <a:pt x="790" y="677"/>
                  </a:cubicBezTo>
                  <a:lnTo>
                    <a:pt x="790" y="632"/>
                  </a:lnTo>
                  <a:lnTo>
                    <a:pt x="694" y="632"/>
                  </a:lnTo>
                  <a:lnTo>
                    <a:pt x="443" y="285"/>
                  </a:lnTo>
                </a:path>
              </a:pathLst>
            </a:custGeom>
            <a:solidFill>
              <a:srgbClr val="000000"/>
            </a:solidFill>
            <a:ln w="15840">
              <a:noFill/>
            </a:ln>
          </p:spPr>
        </p:sp>
        <p:sp>
          <p:nvSpPr>
            <p:cNvPr id="695" name="Freeform 12"/>
            <p:cNvSpPr/>
            <p:nvPr/>
          </p:nvSpPr>
          <p:spPr>
            <a:xfrm>
              <a:off x="4954680" y="383004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2" y="340"/>
                    <a:pt x="36" y="365"/>
                    <a:pt x="36" y="374"/>
                  </a:cubicBezTo>
                  <a:cubicBezTo>
                    <a:pt x="36" y="414"/>
                    <a:pt x="69" y="439"/>
                    <a:pt x="110" y="439"/>
                  </a:cubicBezTo>
                  <a:cubicBezTo>
                    <a:pt x="188" y="439"/>
                    <a:pt x="231" y="342"/>
                    <a:pt x="231" y="333"/>
                  </a:cubicBezTo>
                  <a:cubicBezTo>
                    <a:pt x="231" y="325"/>
                    <a:pt x="222" y="325"/>
                    <a:pt x="219" y="325"/>
                  </a:cubicBezTo>
                  <a:cubicBezTo>
                    <a:pt x="210" y="325"/>
                    <a:pt x="210" y="327"/>
                    <a:pt x="206" y="338"/>
                  </a:cubicBezTo>
                  <a:cubicBezTo>
                    <a:pt x="186" y="381"/>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696" name="Freeform 13"/>
            <p:cNvSpPr/>
            <p:nvPr/>
          </p:nvSpPr>
          <p:spPr>
            <a:xfrm>
              <a:off x="5177160" y="38354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697" name="Freeform 14"/>
            <p:cNvSpPr/>
            <p:nvPr/>
          </p:nvSpPr>
          <p:spPr>
            <a:xfrm>
              <a:off x="5518440" y="3678120"/>
              <a:ext cx="262440" cy="255240"/>
            </a:xfrm>
            <a:custGeom>
              <a:avLst/>
              <a:gdLst/>
              <a:ahLst/>
              <a:rect l="0" t="0" r="r" b="b"/>
              <a:pathLst>
                <a:path w="729" h="709">
                  <a:moveTo>
                    <a:pt x="390" y="18"/>
                  </a:moveTo>
                  <a:cubicBezTo>
                    <a:pt x="383" y="5"/>
                    <a:pt x="381" y="0"/>
                    <a:pt x="365" y="0"/>
                  </a:cubicBezTo>
                  <a:cubicBezTo>
                    <a:pt x="347" y="0"/>
                    <a:pt x="345" y="5"/>
                    <a:pt x="338" y="18"/>
                  </a:cubicBezTo>
                  <a:lnTo>
                    <a:pt x="4" y="688"/>
                  </a:lnTo>
                  <a:cubicBezTo>
                    <a:pt x="0" y="697"/>
                    <a:pt x="0" y="699"/>
                    <a:pt x="0" y="699"/>
                  </a:cubicBezTo>
                  <a:cubicBezTo>
                    <a:pt x="0" y="708"/>
                    <a:pt x="7" y="708"/>
                    <a:pt x="22" y="708"/>
                  </a:cubicBezTo>
                  <a:lnTo>
                    <a:pt x="708" y="708"/>
                  </a:lnTo>
                  <a:cubicBezTo>
                    <a:pt x="724" y="708"/>
                    <a:pt x="728" y="708"/>
                    <a:pt x="728" y="699"/>
                  </a:cubicBezTo>
                  <a:cubicBezTo>
                    <a:pt x="728" y="699"/>
                    <a:pt x="728" y="697"/>
                    <a:pt x="724" y="688"/>
                  </a:cubicBezTo>
                  <a:lnTo>
                    <a:pt x="390" y="18"/>
                  </a:lnTo>
                  <a:moveTo>
                    <a:pt x="334" y="99"/>
                  </a:moveTo>
                  <a:lnTo>
                    <a:pt x="598" y="632"/>
                  </a:lnTo>
                  <a:lnTo>
                    <a:pt x="67" y="632"/>
                  </a:lnTo>
                  <a:lnTo>
                    <a:pt x="334" y="99"/>
                  </a:lnTo>
                </a:path>
              </a:pathLst>
            </a:custGeom>
            <a:solidFill>
              <a:srgbClr val="000000"/>
            </a:solidFill>
            <a:ln w="15840">
              <a:noFill/>
            </a:ln>
          </p:spPr>
        </p:sp>
      </p:grpSp>
      <p:sp>
        <p:nvSpPr>
          <p:cNvPr id="698" name="TextShape 15"/>
          <p:cNvSpPr txBox="1"/>
          <p:nvPr/>
        </p:nvSpPr>
        <p:spPr>
          <a:xfrm>
            <a:off x="1279800" y="3796200"/>
            <a:ext cx="8008200" cy="1675800"/>
          </a:xfrm>
          <a:prstGeom prst="rect">
            <a:avLst/>
          </a:prstGeom>
          <a:noFill/>
          <a:ln>
            <a:noFill/>
          </a:ln>
        </p:spPr>
        <p:txBody>
          <a:bodyPr lIns="90000" rIns="90000" tIns="45000" bIns="45000"/>
          <a:p>
            <a:endParaRPr b="0" lang="en-AU" sz="1800" spc="-1" strike="noStrike">
              <a:latin typeface="Arial"/>
            </a:endParaRPr>
          </a:p>
          <a:p>
            <a:r>
              <a:rPr b="0" lang="en-AU" sz="2800" spc="-1" strike="noStrike">
                <a:latin typeface="Arial"/>
              </a:rPr>
              <a:t>This can be formulated as a S.G.D problem: </a:t>
            </a:r>
            <a:endParaRPr b="0" lang="en-AU" sz="2800" spc="-1" strike="noStrike">
              <a:latin typeface="Arial"/>
            </a:endParaRPr>
          </a:p>
        </p:txBody>
      </p:sp>
      <p:sp>
        <p:nvSpPr>
          <p:cNvPr id="699" name="TextShape 16"/>
          <p:cNvSpPr txBox="1"/>
          <p:nvPr/>
        </p:nvSpPr>
        <p:spPr>
          <a:xfrm>
            <a:off x="-2880000" y="1584000"/>
            <a:ext cx="8008200" cy="1675800"/>
          </a:xfrm>
          <a:prstGeom prst="rect">
            <a:avLst/>
          </a:prstGeom>
          <a:noFill/>
          <a:ln>
            <a:noFill/>
          </a:ln>
        </p:spPr>
        <p:txBody>
          <a:bodyPr lIns="90000" rIns="90000" tIns="45000" bIns="45000"/>
          <a:p>
            <a:endParaRPr b="0" lang="en-AU" sz="1800" spc="-1" strike="noStrike">
              <a:latin typeface="Arial"/>
            </a:endParaRPr>
          </a:p>
          <a:p>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Model: </a:t>
            </a:r>
            <a:endParaRPr b="0" lang="en-AU" sz="2800" spc="-1" strike="noStrike">
              <a:latin typeface="Arial"/>
            </a:endParaRPr>
          </a:p>
        </p:txBody>
      </p:sp>
      <p:grpSp>
        <p:nvGrpSpPr>
          <p:cNvPr id="700" name="Group 17"/>
          <p:cNvGrpSpPr/>
          <p:nvPr/>
        </p:nvGrpSpPr>
        <p:grpSpPr>
          <a:xfrm>
            <a:off x="3384000" y="2481480"/>
            <a:ext cx="1655280" cy="326520"/>
            <a:chOff x="3384000" y="2481480"/>
            <a:chExt cx="1655280" cy="326520"/>
          </a:xfrm>
        </p:grpSpPr>
        <p:sp>
          <p:nvSpPr>
            <p:cNvPr id="701" name="Freeform 18"/>
            <p:cNvSpPr/>
            <p:nvPr/>
          </p:nvSpPr>
          <p:spPr>
            <a:xfrm>
              <a:off x="3389760" y="2499120"/>
              <a:ext cx="1632240" cy="290520"/>
            </a:xfrm>
            <a:custGeom>
              <a:avLst/>
              <a:gdLst/>
              <a:ahLst/>
              <a:rect l="0" t="0" r="r" b="b"/>
              <a:pathLst>
                <a:path w="4534" h="807">
                  <a:moveTo>
                    <a:pt x="2265" y="806"/>
                  </a:moveTo>
                  <a:lnTo>
                    <a:pt x="0" y="806"/>
                  </a:lnTo>
                  <a:lnTo>
                    <a:pt x="0" y="0"/>
                  </a:lnTo>
                  <a:lnTo>
                    <a:pt x="4533" y="0"/>
                  </a:lnTo>
                  <a:lnTo>
                    <a:pt x="4533" y="806"/>
                  </a:lnTo>
                  <a:lnTo>
                    <a:pt x="2265" y="806"/>
                  </a:lnTo>
                </a:path>
              </a:pathLst>
            </a:custGeom>
            <a:solidFill>
              <a:srgbClr val="ffffff"/>
            </a:solidFill>
            <a:ln w="15840">
              <a:noFill/>
            </a:ln>
          </p:spPr>
        </p:sp>
        <p:sp>
          <p:nvSpPr>
            <p:cNvPr id="702" name="Freeform 19"/>
            <p:cNvSpPr/>
            <p:nvPr/>
          </p:nvSpPr>
          <p:spPr>
            <a:xfrm>
              <a:off x="3384000" y="2481480"/>
              <a:ext cx="285120" cy="243720"/>
            </a:xfrm>
            <a:custGeom>
              <a:avLst/>
              <a:gdLst/>
              <a:ahLst/>
              <a:rect l="0" t="0" r="r" b="b"/>
              <a:pathLst>
                <a:path w="792" h="677">
                  <a:moveTo>
                    <a:pt x="444" y="284"/>
                  </a:moveTo>
                  <a:lnTo>
                    <a:pt x="609" y="67"/>
                  </a:lnTo>
                  <a:cubicBezTo>
                    <a:pt x="621" y="54"/>
                    <a:pt x="623" y="52"/>
                    <a:pt x="657" y="49"/>
                  </a:cubicBezTo>
                  <a:cubicBezTo>
                    <a:pt x="681" y="47"/>
                    <a:pt x="686" y="47"/>
                    <a:pt x="715" y="47"/>
                  </a:cubicBezTo>
                  <a:lnTo>
                    <a:pt x="742" y="47"/>
                  </a:lnTo>
                  <a:lnTo>
                    <a:pt x="742" y="0"/>
                  </a:lnTo>
                  <a:cubicBezTo>
                    <a:pt x="701" y="2"/>
                    <a:pt x="652" y="2"/>
                    <a:pt x="609" y="2"/>
                  </a:cubicBezTo>
                  <a:cubicBezTo>
                    <a:pt x="571" y="2"/>
                    <a:pt x="495" y="2"/>
                    <a:pt x="459" y="0"/>
                  </a:cubicBezTo>
                  <a:lnTo>
                    <a:pt x="459" y="47"/>
                  </a:lnTo>
                  <a:cubicBezTo>
                    <a:pt x="477" y="47"/>
                    <a:pt x="515" y="47"/>
                    <a:pt x="551" y="58"/>
                  </a:cubicBezTo>
                  <a:cubicBezTo>
                    <a:pt x="549" y="58"/>
                    <a:pt x="545"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1"/>
                  </a:lnTo>
                  <a:cubicBezTo>
                    <a:pt x="123" y="623"/>
                    <a:pt x="121" y="625"/>
                    <a:pt x="90" y="627"/>
                  </a:cubicBezTo>
                  <a:cubicBezTo>
                    <a:pt x="69" y="629"/>
                    <a:pt x="49" y="632"/>
                    <a:pt x="29" y="632"/>
                  </a:cubicBezTo>
                  <a:lnTo>
                    <a:pt x="0" y="632"/>
                  </a:lnTo>
                  <a:lnTo>
                    <a:pt x="0" y="676"/>
                  </a:lnTo>
                  <a:cubicBezTo>
                    <a:pt x="43" y="674"/>
                    <a:pt x="90" y="674"/>
                    <a:pt x="132" y="674"/>
                  </a:cubicBezTo>
                  <a:cubicBezTo>
                    <a:pt x="170" y="674"/>
                    <a:pt x="246" y="674"/>
                    <a:pt x="282" y="676"/>
                  </a:cubicBezTo>
                  <a:lnTo>
                    <a:pt x="282" y="632"/>
                  </a:lnTo>
                  <a:cubicBezTo>
                    <a:pt x="264" y="632"/>
                    <a:pt x="226" y="632"/>
                    <a:pt x="190" y="620"/>
                  </a:cubicBezTo>
                  <a:cubicBezTo>
                    <a:pt x="193" y="618"/>
                    <a:pt x="197" y="611"/>
                    <a:pt x="199" y="609"/>
                  </a:cubicBezTo>
                  <a:lnTo>
                    <a:pt x="363" y="392"/>
                  </a:lnTo>
                  <a:lnTo>
                    <a:pt x="533" y="632"/>
                  </a:lnTo>
                  <a:lnTo>
                    <a:pt x="453" y="632"/>
                  </a:lnTo>
                  <a:lnTo>
                    <a:pt x="453" y="676"/>
                  </a:lnTo>
                  <a:cubicBezTo>
                    <a:pt x="493" y="674"/>
                    <a:pt x="587" y="674"/>
                    <a:pt x="632" y="674"/>
                  </a:cubicBezTo>
                  <a:cubicBezTo>
                    <a:pt x="670" y="674"/>
                    <a:pt x="755" y="674"/>
                    <a:pt x="791" y="676"/>
                  </a:cubicBezTo>
                  <a:lnTo>
                    <a:pt x="791" y="632"/>
                  </a:lnTo>
                  <a:lnTo>
                    <a:pt x="695" y="632"/>
                  </a:lnTo>
                  <a:lnTo>
                    <a:pt x="444" y="284"/>
                  </a:lnTo>
                </a:path>
              </a:pathLst>
            </a:custGeom>
            <a:solidFill>
              <a:srgbClr val="000000"/>
            </a:solidFill>
            <a:ln w="15840">
              <a:noFill/>
            </a:ln>
          </p:spPr>
        </p:sp>
        <p:sp>
          <p:nvSpPr>
            <p:cNvPr id="703" name="Freeform 20"/>
            <p:cNvSpPr/>
            <p:nvPr/>
          </p:nvSpPr>
          <p:spPr>
            <a:xfrm>
              <a:off x="3690360" y="2622600"/>
              <a:ext cx="85320" cy="158400"/>
            </a:xfrm>
            <a:custGeom>
              <a:avLst/>
              <a:gdLst/>
              <a:ahLst/>
              <a:rect l="0" t="0" r="r" b="b"/>
              <a:pathLst>
                <a:path w="237" h="440">
                  <a:moveTo>
                    <a:pt x="142" y="159"/>
                  </a:moveTo>
                  <a:lnTo>
                    <a:pt x="213" y="159"/>
                  </a:lnTo>
                  <a:cubicBezTo>
                    <a:pt x="227" y="159"/>
                    <a:pt x="236" y="159"/>
                    <a:pt x="236" y="143"/>
                  </a:cubicBezTo>
                  <a:cubicBezTo>
                    <a:pt x="236" y="134"/>
                    <a:pt x="227" y="134"/>
                    <a:pt x="216" y="134"/>
                  </a:cubicBezTo>
                  <a:lnTo>
                    <a:pt x="148" y="134"/>
                  </a:lnTo>
                  <a:lnTo>
                    <a:pt x="175" y="31"/>
                  </a:lnTo>
                  <a:cubicBezTo>
                    <a:pt x="175" y="29"/>
                    <a:pt x="178" y="25"/>
                    <a:pt x="178" y="22"/>
                  </a:cubicBezTo>
                  <a:cubicBezTo>
                    <a:pt x="178" y="9"/>
                    <a:pt x="166" y="0"/>
                    <a:pt x="153" y="0"/>
                  </a:cubicBezTo>
                  <a:cubicBezTo>
                    <a:pt x="135" y="0"/>
                    <a:pt x="126" y="11"/>
                    <a:pt x="119" y="29"/>
                  </a:cubicBezTo>
                  <a:cubicBezTo>
                    <a:pt x="115" y="47"/>
                    <a:pt x="124" y="13"/>
                    <a:pt x="95" y="134"/>
                  </a:cubicBezTo>
                  <a:lnTo>
                    <a:pt x="23" y="134"/>
                  </a:lnTo>
                  <a:cubicBezTo>
                    <a:pt x="9" y="134"/>
                    <a:pt x="0" y="134"/>
                    <a:pt x="0" y="150"/>
                  </a:cubicBezTo>
                  <a:cubicBezTo>
                    <a:pt x="0" y="159"/>
                    <a:pt x="9" y="159"/>
                    <a:pt x="21" y="159"/>
                  </a:cubicBezTo>
                  <a:lnTo>
                    <a:pt x="88" y="159"/>
                  </a:lnTo>
                  <a:lnTo>
                    <a:pt x="45" y="322"/>
                  </a:lnTo>
                  <a:cubicBezTo>
                    <a:pt x="43" y="340"/>
                    <a:pt x="36" y="365"/>
                    <a:pt x="36" y="374"/>
                  </a:cubicBezTo>
                  <a:cubicBezTo>
                    <a:pt x="36" y="414"/>
                    <a:pt x="70" y="439"/>
                    <a:pt x="110" y="439"/>
                  </a:cubicBezTo>
                  <a:cubicBezTo>
                    <a:pt x="189" y="439"/>
                    <a:pt x="231" y="343"/>
                    <a:pt x="231" y="334"/>
                  </a:cubicBezTo>
                  <a:cubicBezTo>
                    <a:pt x="231" y="325"/>
                    <a:pt x="222" y="325"/>
                    <a:pt x="220" y="325"/>
                  </a:cubicBezTo>
                  <a:cubicBezTo>
                    <a:pt x="211" y="325"/>
                    <a:pt x="211" y="327"/>
                    <a:pt x="207" y="338"/>
                  </a:cubicBezTo>
                  <a:cubicBezTo>
                    <a:pt x="186" y="381"/>
                    <a:pt x="151" y="421"/>
                    <a:pt x="113" y="421"/>
                  </a:cubicBezTo>
                  <a:cubicBezTo>
                    <a:pt x="97" y="421"/>
                    <a:pt x="88" y="412"/>
                    <a:pt x="88" y="385"/>
                  </a:cubicBezTo>
                  <a:cubicBezTo>
                    <a:pt x="88" y="378"/>
                    <a:pt x="90" y="365"/>
                    <a:pt x="92" y="358"/>
                  </a:cubicBezTo>
                  <a:lnTo>
                    <a:pt x="142" y="159"/>
                  </a:lnTo>
                </a:path>
              </a:pathLst>
            </a:custGeom>
            <a:solidFill>
              <a:srgbClr val="000000"/>
            </a:solidFill>
            <a:ln w="15840">
              <a:noFill/>
            </a:ln>
          </p:spPr>
        </p:sp>
        <p:sp>
          <p:nvSpPr>
            <p:cNvPr id="704" name="Freeform 21"/>
            <p:cNvSpPr/>
            <p:nvPr/>
          </p:nvSpPr>
          <p:spPr>
            <a:xfrm>
              <a:off x="3804120" y="2624040"/>
              <a:ext cx="183600" cy="184320"/>
            </a:xfrm>
            <a:custGeom>
              <a:avLst/>
              <a:gdLst/>
              <a:ahLst/>
              <a:rect l="0" t="0" r="r" b="b"/>
              <a:pathLst>
                <a:path w="510" h="512">
                  <a:moveTo>
                    <a:pt x="272" y="271"/>
                  </a:moveTo>
                  <a:lnTo>
                    <a:pt x="484" y="271"/>
                  </a:lnTo>
                  <a:cubicBezTo>
                    <a:pt x="493" y="271"/>
                    <a:pt x="509" y="271"/>
                    <a:pt x="509" y="256"/>
                  </a:cubicBezTo>
                  <a:cubicBezTo>
                    <a:pt x="509" y="238"/>
                    <a:pt x="493" y="238"/>
                    <a:pt x="484" y="238"/>
                  </a:cubicBezTo>
                  <a:lnTo>
                    <a:pt x="272" y="238"/>
                  </a:lnTo>
                  <a:lnTo>
                    <a:pt x="272" y="25"/>
                  </a:lnTo>
                  <a:cubicBezTo>
                    <a:pt x="272" y="16"/>
                    <a:pt x="272" y="0"/>
                    <a:pt x="256" y="0"/>
                  </a:cubicBezTo>
                  <a:cubicBezTo>
                    <a:pt x="238" y="0"/>
                    <a:pt x="238" y="16"/>
                    <a:pt x="238" y="25"/>
                  </a:cubicBezTo>
                  <a:lnTo>
                    <a:pt x="238" y="238"/>
                  </a:lnTo>
                  <a:lnTo>
                    <a:pt x="25" y="238"/>
                  </a:lnTo>
                  <a:cubicBezTo>
                    <a:pt x="16" y="238"/>
                    <a:pt x="0" y="238"/>
                    <a:pt x="0" y="256"/>
                  </a:cubicBezTo>
                  <a:cubicBezTo>
                    <a:pt x="0" y="271"/>
                    <a:pt x="16" y="271"/>
                    <a:pt x="25" y="271"/>
                  </a:cubicBezTo>
                  <a:lnTo>
                    <a:pt x="238" y="271"/>
                  </a:lnTo>
                  <a:lnTo>
                    <a:pt x="238" y="484"/>
                  </a:lnTo>
                  <a:cubicBezTo>
                    <a:pt x="238" y="493"/>
                    <a:pt x="238" y="511"/>
                    <a:pt x="256" y="511"/>
                  </a:cubicBezTo>
                  <a:cubicBezTo>
                    <a:pt x="272" y="511"/>
                    <a:pt x="272" y="495"/>
                    <a:pt x="272" y="484"/>
                  </a:cubicBezTo>
                  <a:lnTo>
                    <a:pt x="272" y="271"/>
                  </a:lnTo>
                </a:path>
              </a:pathLst>
            </a:custGeom>
            <a:solidFill>
              <a:srgbClr val="000000"/>
            </a:solidFill>
            <a:ln w="15840">
              <a:noFill/>
            </a:ln>
          </p:spPr>
        </p:sp>
        <p:sp>
          <p:nvSpPr>
            <p:cNvPr id="705" name="Freeform 22"/>
            <p:cNvSpPr/>
            <p:nvPr/>
          </p:nvSpPr>
          <p:spPr>
            <a:xfrm>
              <a:off x="4031640" y="2612880"/>
              <a:ext cx="91800" cy="165600"/>
            </a:xfrm>
            <a:custGeom>
              <a:avLst/>
              <a:gdLst/>
              <a:ahLst/>
              <a:rect l="0" t="0" r="r" b="b"/>
              <a:pathLst>
                <a:path w="255"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6"/>
                    <a:pt x="101" y="435"/>
                    <a:pt x="32" y="435"/>
                  </a:cubicBezTo>
                  <a:lnTo>
                    <a:pt x="5" y="435"/>
                  </a:lnTo>
                  <a:lnTo>
                    <a:pt x="5" y="459"/>
                  </a:lnTo>
                  <a:cubicBezTo>
                    <a:pt x="18" y="459"/>
                    <a:pt x="103" y="457"/>
                    <a:pt x="128" y="457"/>
                  </a:cubicBezTo>
                  <a:cubicBezTo>
                    <a:pt x="150" y="457"/>
                    <a:pt x="238" y="459"/>
                    <a:pt x="254" y="459"/>
                  </a:cubicBezTo>
                  <a:lnTo>
                    <a:pt x="254" y="435"/>
                  </a:lnTo>
                  <a:lnTo>
                    <a:pt x="227" y="435"/>
                  </a:lnTo>
                  <a:cubicBezTo>
                    <a:pt x="157" y="435"/>
                    <a:pt x="157" y="426"/>
                    <a:pt x="157" y="403"/>
                  </a:cubicBezTo>
                  <a:lnTo>
                    <a:pt x="157" y="20"/>
                  </a:lnTo>
                </a:path>
              </a:pathLst>
            </a:custGeom>
            <a:solidFill>
              <a:srgbClr val="000000"/>
            </a:solidFill>
            <a:ln w="15840">
              <a:noFill/>
            </a:ln>
          </p:spPr>
        </p:sp>
        <p:sp>
          <p:nvSpPr>
            <p:cNvPr id="706" name="Freeform 23"/>
            <p:cNvSpPr/>
            <p:nvPr/>
          </p:nvSpPr>
          <p:spPr>
            <a:xfrm>
              <a:off x="4281840" y="2594520"/>
              <a:ext cx="236520" cy="83880"/>
            </a:xfrm>
            <a:custGeom>
              <a:avLst/>
              <a:gdLst/>
              <a:ahLst/>
              <a:rect l="0" t="0" r="r" b="b"/>
              <a:pathLst>
                <a:path w="657" h="233">
                  <a:moveTo>
                    <a:pt x="623" y="40"/>
                  </a:moveTo>
                  <a:cubicBezTo>
                    <a:pt x="639" y="40"/>
                    <a:pt x="656" y="40"/>
                    <a:pt x="656" y="20"/>
                  </a:cubicBezTo>
                  <a:cubicBezTo>
                    <a:pt x="656" y="0"/>
                    <a:pt x="639" y="0"/>
                    <a:pt x="625" y="0"/>
                  </a:cubicBezTo>
                  <a:lnTo>
                    <a:pt x="34" y="0"/>
                  </a:lnTo>
                  <a:cubicBezTo>
                    <a:pt x="18" y="0"/>
                    <a:pt x="0" y="0"/>
                    <a:pt x="0" y="20"/>
                  </a:cubicBezTo>
                  <a:cubicBezTo>
                    <a:pt x="0" y="40"/>
                    <a:pt x="18" y="40"/>
                    <a:pt x="34" y="40"/>
                  </a:cubicBezTo>
                  <a:lnTo>
                    <a:pt x="623" y="40"/>
                  </a:lnTo>
                  <a:moveTo>
                    <a:pt x="625" y="232"/>
                  </a:moveTo>
                  <a:cubicBezTo>
                    <a:pt x="639" y="232"/>
                    <a:pt x="656" y="232"/>
                    <a:pt x="656" y="212"/>
                  </a:cubicBezTo>
                  <a:cubicBezTo>
                    <a:pt x="656" y="192"/>
                    <a:pt x="639" y="192"/>
                    <a:pt x="623" y="192"/>
                  </a:cubicBezTo>
                  <a:lnTo>
                    <a:pt x="34" y="192"/>
                  </a:lnTo>
                  <a:cubicBezTo>
                    <a:pt x="18" y="192"/>
                    <a:pt x="0" y="192"/>
                    <a:pt x="0" y="212"/>
                  </a:cubicBezTo>
                  <a:cubicBezTo>
                    <a:pt x="0" y="232"/>
                    <a:pt x="18" y="232"/>
                    <a:pt x="34" y="232"/>
                  </a:cubicBezTo>
                  <a:lnTo>
                    <a:pt x="625" y="232"/>
                  </a:lnTo>
                </a:path>
              </a:pathLst>
            </a:custGeom>
            <a:solidFill>
              <a:srgbClr val="000000"/>
            </a:solidFill>
            <a:ln w="15840">
              <a:noFill/>
            </a:ln>
          </p:spPr>
        </p:sp>
        <p:sp>
          <p:nvSpPr>
            <p:cNvPr id="707" name="Freeform 24"/>
            <p:cNvSpPr/>
            <p:nvPr/>
          </p:nvSpPr>
          <p:spPr>
            <a:xfrm>
              <a:off x="4647960" y="2481480"/>
              <a:ext cx="285120" cy="243720"/>
            </a:xfrm>
            <a:custGeom>
              <a:avLst/>
              <a:gdLst/>
              <a:ahLst/>
              <a:rect l="0" t="0" r="r" b="b"/>
              <a:pathLst>
                <a:path w="792" h="677">
                  <a:moveTo>
                    <a:pt x="444" y="284"/>
                  </a:moveTo>
                  <a:lnTo>
                    <a:pt x="610" y="67"/>
                  </a:lnTo>
                  <a:cubicBezTo>
                    <a:pt x="621" y="54"/>
                    <a:pt x="623" y="52"/>
                    <a:pt x="657" y="49"/>
                  </a:cubicBezTo>
                  <a:cubicBezTo>
                    <a:pt x="681" y="47"/>
                    <a:pt x="686" y="47"/>
                    <a:pt x="715" y="47"/>
                  </a:cubicBezTo>
                  <a:lnTo>
                    <a:pt x="742" y="47"/>
                  </a:lnTo>
                  <a:lnTo>
                    <a:pt x="742" y="0"/>
                  </a:lnTo>
                  <a:cubicBezTo>
                    <a:pt x="702" y="2"/>
                    <a:pt x="652" y="2"/>
                    <a:pt x="610" y="2"/>
                  </a:cubicBezTo>
                  <a:cubicBezTo>
                    <a:pt x="572" y="2"/>
                    <a:pt x="495" y="2"/>
                    <a:pt x="460" y="0"/>
                  </a:cubicBezTo>
                  <a:lnTo>
                    <a:pt x="460" y="47"/>
                  </a:lnTo>
                  <a:cubicBezTo>
                    <a:pt x="478" y="47"/>
                    <a:pt x="516" y="47"/>
                    <a:pt x="551" y="58"/>
                  </a:cubicBezTo>
                  <a:cubicBezTo>
                    <a:pt x="549" y="58"/>
                    <a:pt x="545" y="65"/>
                    <a:pt x="542" y="67"/>
                  </a:cubicBezTo>
                  <a:lnTo>
                    <a:pt x="413" y="242"/>
                  </a:lnTo>
                  <a:lnTo>
                    <a:pt x="271" y="47"/>
                  </a:lnTo>
                  <a:lnTo>
                    <a:pt x="354" y="47"/>
                  </a:lnTo>
                  <a:lnTo>
                    <a:pt x="354" y="0"/>
                  </a:lnTo>
                  <a:cubicBezTo>
                    <a:pt x="314" y="2"/>
                    <a:pt x="220" y="2"/>
                    <a:pt x="175" y="2"/>
                  </a:cubicBezTo>
                  <a:cubicBezTo>
                    <a:pt x="135" y="2"/>
                    <a:pt x="50" y="2"/>
                    <a:pt x="16" y="0"/>
                  </a:cubicBezTo>
                  <a:lnTo>
                    <a:pt x="16" y="47"/>
                  </a:lnTo>
                  <a:lnTo>
                    <a:pt x="112" y="47"/>
                  </a:lnTo>
                  <a:lnTo>
                    <a:pt x="332" y="349"/>
                  </a:lnTo>
                  <a:lnTo>
                    <a:pt x="132" y="611"/>
                  </a:lnTo>
                  <a:cubicBezTo>
                    <a:pt x="123" y="623"/>
                    <a:pt x="121" y="625"/>
                    <a:pt x="90" y="627"/>
                  </a:cubicBezTo>
                  <a:cubicBezTo>
                    <a:pt x="70" y="629"/>
                    <a:pt x="50" y="632"/>
                    <a:pt x="29" y="632"/>
                  </a:cubicBezTo>
                  <a:lnTo>
                    <a:pt x="0" y="632"/>
                  </a:lnTo>
                  <a:lnTo>
                    <a:pt x="0" y="676"/>
                  </a:lnTo>
                  <a:cubicBezTo>
                    <a:pt x="43" y="674"/>
                    <a:pt x="90" y="674"/>
                    <a:pt x="132" y="674"/>
                  </a:cubicBezTo>
                  <a:cubicBezTo>
                    <a:pt x="171" y="674"/>
                    <a:pt x="247" y="674"/>
                    <a:pt x="283" y="676"/>
                  </a:cubicBezTo>
                  <a:lnTo>
                    <a:pt x="283" y="632"/>
                  </a:lnTo>
                  <a:cubicBezTo>
                    <a:pt x="265" y="632"/>
                    <a:pt x="227" y="632"/>
                    <a:pt x="191" y="620"/>
                  </a:cubicBezTo>
                  <a:cubicBezTo>
                    <a:pt x="193" y="618"/>
                    <a:pt x="197" y="611"/>
                    <a:pt x="200" y="609"/>
                  </a:cubicBezTo>
                  <a:lnTo>
                    <a:pt x="363" y="392"/>
                  </a:lnTo>
                  <a:lnTo>
                    <a:pt x="534" y="632"/>
                  </a:lnTo>
                  <a:lnTo>
                    <a:pt x="453" y="632"/>
                  </a:lnTo>
                  <a:lnTo>
                    <a:pt x="453" y="676"/>
                  </a:lnTo>
                  <a:cubicBezTo>
                    <a:pt x="493" y="674"/>
                    <a:pt x="587" y="674"/>
                    <a:pt x="632" y="674"/>
                  </a:cubicBezTo>
                  <a:cubicBezTo>
                    <a:pt x="670" y="674"/>
                    <a:pt x="758" y="674"/>
                    <a:pt x="791" y="676"/>
                  </a:cubicBezTo>
                  <a:lnTo>
                    <a:pt x="791" y="632"/>
                  </a:lnTo>
                  <a:lnTo>
                    <a:pt x="695" y="632"/>
                  </a:lnTo>
                  <a:lnTo>
                    <a:pt x="444" y="284"/>
                  </a:lnTo>
                </a:path>
              </a:pathLst>
            </a:custGeom>
            <a:solidFill>
              <a:srgbClr val="000000"/>
            </a:solidFill>
            <a:ln w="15840">
              <a:noFill/>
            </a:ln>
          </p:spPr>
        </p:sp>
        <p:sp>
          <p:nvSpPr>
            <p:cNvPr id="708" name="Freeform 25"/>
            <p:cNvSpPr/>
            <p:nvPr/>
          </p:nvSpPr>
          <p:spPr>
            <a:xfrm>
              <a:off x="4954680" y="26226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2" y="0"/>
                  </a:cubicBezTo>
                  <a:cubicBezTo>
                    <a:pt x="134" y="0"/>
                    <a:pt x="125" y="11"/>
                    <a:pt x="118" y="29"/>
                  </a:cubicBezTo>
                  <a:cubicBezTo>
                    <a:pt x="114" y="47"/>
                    <a:pt x="123" y="13"/>
                    <a:pt x="94" y="134"/>
                  </a:cubicBezTo>
                  <a:lnTo>
                    <a:pt x="22" y="134"/>
                  </a:lnTo>
                  <a:cubicBezTo>
                    <a:pt x="9" y="134"/>
                    <a:pt x="0" y="134"/>
                    <a:pt x="0" y="150"/>
                  </a:cubicBezTo>
                  <a:cubicBezTo>
                    <a:pt x="0" y="159"/>
                    <a:pt x="9" y="159"/>
                    <a:pt x="20" y="159"/>
                  </a:cubicBezTo>
                  <a:lnTo>
                    <a:pt x="87" y="159"/>
                  </a:lnTo>
                  <a:lnTo>
                    <a:pt x="47" y="322"/>
                  </a:lnTo>
                  <a:cubicBezTo>
                    <a:pt x="42" y="340"/>
                    <a:pt x="36" y="365"/>
                    <a:pt x="36" y="374"/>
                  </a:cubicBezTo>
                  <a:cubicBezTo>
                    <a:pt x="36" y="414"/>
                    <a:pt x="69" y="439"/>
                    <a:pt x="110" y="439"/>
                  </a:cubicBezTo>
                  <a:cubicBezTo>
                    <a:pt x="188" y="439"/>
                    <a:pt x="231" y="343"/>
                    <a:pt x="231" y="334"/>
                  </a:cubicBezTo>
                  <a:cubicBezTo>
                    <a:pt x="231" y="325"/>
                    <a:pt x="222" y="325"/>
                    <a:pt x="219" y="325"/>
                  </a:cubicBezTo>
                  <a:cubicBezTo>
                    <a:pt x="210" y="325"/>
                    <a:pt x="210" y="327"/>
                    <a:pt x="206" y="338"/>
                  </a:cubicBezTo>
                  <a:cubicBezTo>
                    <a:pt x="186" y="381"/>
                    <a:pt x="150" y="421"/>
                    <a:pt x="112" y="421"/>
                  </a:cubicBezTo>
                  <a:cubicBezTo>
                    <a:pt x="96" y="421"/>
                    <a:pt x="87" y="412"/>
                    <a:pt x="87" y="385"/>
                  </a:cubicBezTo>
                  <a:cubicBezTo>
                    <a:pt x="87" y="378"/>
                    <a:pt x="89" y="365"/>
                    <a:pt x="92" y="358"/>
                  </a:cubicBezTo>
                  <a:lnTo>
                    <a:pt x="141" y="159"/>
                  </a:lnTo>
                </a:path>
              </a:pathLst>
            </a:custGeom>
            <a:solidFill>
              <a:srgbClr val="000000"/>
            </a:solidFill>
            <a:ln w="15840">
              <a:noFill/>
            </a:ln>
          </p:spPr>
        </p:sp>
      </p:grpSp>
      <p:sp>
        <p:nvSpPr>
          <p:cNvPr id="709" name="TextShape 26"/>
          <p:cNvSpPr txBox="1"/>
          <p:nvPr/>
        </p:nvSpPr>
        <p:spPr>
          <a:xfrm>
            <a:off x="-2880000" y="2736000"/>
            <a:ext cx="8008200" cy="1675800"/>
          </a:xfrm>
          <a:prstGeom prst="rect">
            <a:avLst/>
          </a:prstGeom>
          <a:noFill/>
          <a:ln>
            <a:noFill/>
          </a:ln>
        </p:spPr>
        <p:txBody>
          <a:bodyPr lIns="90000" rIns="90000" tIns="45000" bIns="45000"/>
          <a:p>
            <a:endParaRPr b="0" lang="en-AU" sz="1800" spc="-1" strike="noStrike">
              <a:latin typeface="Arial"/>
            </a:endParaRPr>
          </a:p>
          <a:p>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 </a:t>
            </a:r>
            <a:r>
              <a:rPr b="0" lang="en-AU" sz="2800" spc="-1" strike="noStrike">
                <a:latin typeface="Arial"/>
              </a:rPr>
              <a:t>Then: </a:t>
            </a:r>
            <a:endParaRPr b="0" lang="en-AU" sz="2800" spc="-1" strike="noStrike">
              <a:latin typeface="Arial"/>
            </a:endParaRPr>
          </a:p>
        </p:txBody>
      </p:sp>
      <p:grpSp>
        <p:nvGrpSpPr>
          <p:cNvPr id="710" name="Group 27"/>
          <p:cNvGrpSpPr/>
          <p:nvPr/>
        </p:nvGrpSpPr>
        <p:grpSpPr>
          <a:xfrm>
            <a:off x="2448720" y="5022000"/>
            <a:ext cx="4264920" cy="1022040"/>
            <a:chOff x="2448720" y="5022000"/>
            <a:chExt cx="4264920" cy="1022040"/>
          </a:xfrm>
        </p:grpSpPr>
        <p:sp>
          <p:nvSpPr>
            <p:cNvPr id="711" name="Freeform 28"/>
            <p:cNvSpPr/>
            <p:nvPr/>
          </p:nvSpPr>
          <p:spPr>
            <a:xfrm>
              <a:off x="2459880" y="5039640"/>
              <a:ext cx="4235400" cy="987120"/>
            </a:xfrm>
            <a:custGeom>
              <a:avLst/>
              <a:gdLst/>
              <a:ahLst/>
              <a:rect l="0" t="0" r="r" b="b"/>
              <a:pathLst>
                <a:path w="11765" h="2742">
                  <a:moveTo>
                    <a:pt x="5882" y="2741"/>
                  </a:moveTo>
                  <a:lnTo>
                    <a:pt x="0" y="2741"/>
                  </a:lnTo>
                  <a:lnTo>
                    <a:pt x="0" y="0"/>
                  </a:lnTo>
                  <a:lnTo>
                    <a:pt x="11764" y="0"/>
                  </a:lnTo>
                  <a:lnTo>
                    <a:pt x="11764" y="2741"/>
                  </a:lnTo>
                  <a:lnTo>
                    <a:pt x="5882" y="2741"/>
                  </a:lnTo>
                </a:path>
              </a:pathLst>
            </a:custGeom>
            <a:solidFill>
              <a:srgbClr val="ffffff"/>
            </a:solidFill>
            <a:ln w="15840">
              <a:noFill/>
            </a:ln>
          </p:spPr>
        </p:sp>
        <p:sp>
          <p:nvSpPr>
            <p:cNvPr id="712" name="Freeform 29"/>
            <p:cNvSpPr/>
            <p:nvPr/>
          </p:nvSpPr>
          <p:spPr>
            <a:xfrm>
              <a:off x="3245400" y="5107680"/>
              <a:ext cx="80280" cy="246960"/>
            </a:xfrm>
            <a:custGeom>
              <a:avLst/>
              <a:gdLst/>
              <a:ahLst/>
              <a:rect l="0" t="0" r="r" b="b"/>
              <a:pathLst>
                <a:path w="223" h="686">
                  <a:moveTo>
                    <a:pt x="143" y="0"/>
                  </a:moveTo>
                  <a:lnTo>
                    <a:pt x="0" y="11"/>
                  </a:lnTo>
                  <a:lnTo>
                    <a:pt x="0" y="42"/>
                  </a:lnTo>
                  <a:cubicBezTo>
                    <a:pt x="69" y="42"/>
                    <a:pt x="78" y="49"/>
                    <a:pt x="78" y="96"/>
                  </a:cubicBezTo>
                  <a:lnTo>
                    <a:pt x="78" y="609"/>
                  </a:lnTo>
                  <a:cubicBezTo>
                    <a:pt x="78" y="654"/>
                    <a:pt x="67" y="654"/>
                    <a:pt x="0" y="654"/>
                  </a:cubicBezTo>
                  <a:lnTo>
                    <a:pt x="0" y="685"/>
                  </a:lnTo>
                  <a:cubicBezTo>
                    <a:pt x="34" y="683"/>
                    <a:pt x="85" y="683"/>
                    <a:pt x="110" y="683"/>
                  </a:cubicBezTo>
                  <a:cubicBezTo>
                    <a:pt x="134" y="683"/>
                    <a:pt x="184" y="683"/>
                    <a:pt x="222" y="685"/>
                  </a:cubicBezTo>
                  <a:lnTo>
                    <a:pt x="222" y="654"/>
                  </a:lnTo>
                  <a:cubicBezTo>
                    <a:pt x="155" y="654"/>
                    <a:pt x="143" y="654"/>
                    <a:pt x="143" y="609"/>
                  </a:cubicBezTo>
                  <a:lnTo>
                    <a:pt x="143" y="0"/>
                  </a:lnTo>
                </a:path>
              </a:pathLst>
            </a:custGeom>
            <a:solidFill>
              <a:srgbClr val="000000"/>
            </a:solidFill>
            <a:ln w="15840">
              <a:noFill/>
            </a:ln>
          </p:spPr>
        </p:sp>
        <p:sp>
          <p:nvSpPr>
            <p:cNvPr id="713" name="Freeform 30"/>
            <p:cNvSpPr/>
            <p:nvPr/>
          </p:nvSpPr>
          <p:spPr>
            <a:xfrm>
              <a:off x="3342240" y="5194800"/>
              <a:ext cx="138240" cy="163800"/>
            </a:xfrm>
            <a:custGeom>
              <a:avLst/>
              <a:gdLst/>
              <a:ahLst/>
              <a:rect l="0" t="0" r="r" b="b"/>
              <a:pathLst>
                <a:path w="384" h="455">
                  <a:moveTo>
                    <a:pt x="83" y="194"/>
                  </a:moveTo>
                  <a:cubicBezTo>
                    <a:pt x="89" y="47"/>
                    <a:pt x="172" y="22"/>
                    <a:pt x="206" y="22"/>
                  </a:cubicBezTo>
                  <a:cubicBezTo>
                    <a:pt x="307" y="22"/>
                    <a:pt x="318" y="154"/>
                    <a:pt x="318" y="194"/>
                  </a:cubicBezTo>
                  <a:lnTo>
                    <a:pt x="83" y="194"/>
                  </a:lnTo>
                  <a:moveTo>
                    <a:pt x="83" y="215"/>
                  </a:moveTo>
                  <a:lnTo>
                    <a:pt x="358" y="215"/>
                  </a:lnTo>
                  <a:cubicBezTo>
                    <a:pt x="381" y="215"/>
                    <a:pt x="383" y="215"/>
                    <a:pt x="383" y="194"/>
                  </a:cubicBezTo>
                  <a:cubicBezTo>
                    <a:pt x="383" y="96"/>
                    <a:pt x="329" y="0"/>
                    <a:pt x="206" y="0"/>
                  </a:cubicBezTo>
                  <a:cubicBezTo>
                    <a:pt x="92" y="0"/>
                    <a:pt x="0" y="100"/>
                    <a:pt x="0" y="226"/>
                  </a:cubicBezTo>
                  <a:cubicBezTo>
                    <a:pt x="0" y="358"/>
                    <a:pt x="103" y="454"/>
                    <a:pt x="217" y="454"/>
                  </a:cubicBezTo>
                  <a:cubicBezTo>
                    <a:pt x="338" y="454"/>
                    <a:pt x="383" y="345"/>
                    <a:pt x="383" y="324"/>
                  </a:cubicBezTo>
                  <a:cubicBezTo>
                    <a:pt x="383" y="315"/>
                    <a:pt x="374" y="313"/>
                    <a:pt x="369" y="313"/>
                  </a:cubicBezTo>
                  <a:cubicBezTo>
                    <a:pt x="360" y="313"/>
                    <a:pt x="358" y="320"/>
                    <a:pt x="358" y="327"/>
                  </a:cubicBezTo>
                  <a:cubicBezTo>
                    <a:pt x="322" y="430"/>
                    <a:pt x="233" y="430"/>
                    <a:pt x="224" y="430"/>
                  </a:cubicBezTo>
                  <a:cubicBezTo>
                    <a:pt x="175" y="430"/>
                    <a:pt x="134" y="398"/>
                    <a:pt x="112" y="363"/>
                  </a:cubicBezTo>
                  <a:cubicBezTo>
                    <a:pt x="83" y="315"/>
                    <a:pt x="83" y="250"/>
                    <a:pt x="83" y="215"/>
                  </a:cubicBezTo>
                </a:path>
              </a:pathLst>
            </a:custGeom>
            <a:solidFill>
              <a:srgbClr val="000000"/>
            </a:solidFill>
            <a:ln w="15840">
              <a:noFill/>
            </a:ln>
          </p:spPr>
        </p:sp>
        <p:sp>
          <p:nvSpPr>
            <p:cNvPr id="714" name="Freeform 31"/>
            <p:cNvSpPr/>
            <p:nvPr/>
          </p:nvSpPr>
          <p:spPr>
            <a:xfrm>
              <a:off x="3496320" y="5135760"/>
              <a:ext cx="112320" cy="222840"/>
            </a:xfrm>
            <a:custGeom>
              <a:avLst/>
              <a:gdLst/>
              <a:ahLst/>
              <a:rect l="0" t="0" r="r" b="b"/>
              <a:pathLst>
                <a:path w="312"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4"/>
                  </a:lnTo>
                  <a:cubicBezTo>
                    <a:pt x="85" y="607"/>
                    <a:pt x="177" y="618"/>
                    <a:pt x="212" y="618"/>
                  </a:cubicBezTo>
                  <a:cubicBezTo>
                    <a:pt x="282" y="618"/>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715" name="Freeform 32"/>
            <p:cNvSpPr/>
            <p:nvPr/>
          </p:nvSpPr>
          <p:spPr>
            <a:xfrm>
              <a:off x="3657600" y="5200920"/>
              <a:ext cx="38880" cy="153720"/>
            </a:xfrm>
            <a:custGeom>
              <a:avLst/>
              <a:gdLst/>
              <a:ahLst/>
              <a:rect l="0" t="0" r="r" b="b"/>
              <a:pathLst>
                <a:path w="108" h="427">
                  <a:moveTo>
                    <a:pt x="107" y="52"/>
                  </a:moveTo>
                  <a:cubicBezTo>
                    <a:pt x="107" y="25"/>
                    <a:pt x="83" y="0"/>
                    <a:pt x="53" y="0"/>
                  </a:cubicBezTo>
                  <a:cubicBezTo>
                    <a:pt x="24" y="0"/>
                    <a:pt x="0" y="25"/>
                    <a:pt x="0" y="52"/>
                  </a:cubicBezTo>
                  <a:cubicBezTo>
                    <a:pt x="0" y="81"/>
                    <a:pt x="24" y="106"/>
                    <a:pt x="53" y="106"/>
                  </a:cubicBezTo>
                  <a:cubicBezTo>
                    <a:pt x="83" y="106"/>
                    <a:pt x="107" y="81"/>
                    <a:pt x="107" y="52"/>
                  </a:cubicBezTo>
                  <a:moveTo>
                    <a:pt x="107" y="375"/>
                  </a:moveTo>
                  <a:cubicBezTo>
                    <a:pt x="107" y="346"/>
                    <a:pt x="83" y="323"/>
                    <a:pt x="53" y="323"/>
                  </a:cubicBezTo>
                  <a:cubicBezTo>
                    <a:pt x="24" y="323"/>
                    <a:pt x="0" y="346"/>
                    <a:pt x="0" y="375"/>
                  </a:cubicBezTo>
                  <a:cubicBezTo>
                    <a:pt x="0" y="404"/>
                    <a:pt x="24" y="426"/>
                    <a:pt x="53" y="426"/>
                  </a:cubicBezTo>
                  <a:cubicBezTo>
                    <a:pt x="83" y="426"/>
                    <a:pt x="107" y="404"/>
                    <a:pt x="107" y="375"/>
                  </a:cubicBezTo>
                </a:path>
              </a:pathLst>
            </a:custGeom>
            <a:solidFill>
              <a:srgbClr val="000000"/>
            </a:solidFill>
            <a:ln w="15840">
              <a:noFill/>
            </a:ln>
          </p:spPr>
        </p:sp>
        <p:sp>
          <p:nvSpPr>
            <p:cNvPr id="716" name="Freeform 33"/>
            <p:cNvSpPr/>
            <p:nvPr/>
          </p:nvSpPr>
          <p:spPr>
            <a:xfrm>
              <a:off x="3900240" y="5100120"/>
              <a:ext cx="262440" cy="255240"/>
            </a:xfrm>
            <a:custGeom>
              <a:avLst/>
              <a:gdLst/>
              <a:ahLst/>
              <a:rect l="0" t="0" r="r" b="b"/>
              <a:pathLst>
                <a:path w="729" h="709">
                  <a:moveTo>
                    <a:pt x="390" y="18"/>
                  </a:moveTo>
                  <a:cubicBezTo>
                    <a:pt x="383" y="5"/>
                    <a:pt x="381" y="0"/>
                    <a:pt x="365" y="0"/>
                  </a:cubicBezTo>
                  <a:cubicBezTo>
                    <a:pt x="347" y="0"/>
                    <a:pt x="345" y="5"/>
                    <a:pt x="338" y="18"/>
                  </a:cubicBezTo>
                  <a:lnTo>
                    <a:pt x="4" y="688"/>
                  </a:lnTo>
                  <a:cubicBezTo>
                    <a:pt x="0" y="697"/>
                    <a:pt x="0" y="699"/>
                    <a:pt x="0" y="699"/>
                  </a:cubicBezTo>
                  <a:cubicBezTo>
                    <a:pt x="0" y="708"/>
                    <a:pt x="7" y="708"/>
                    <a:pt x="22" y="708"/>
                  </a:cubicBezTo>
                  <a:lnTo>
                    <a:pt x="708" y="708"/>
                  </a:lnTo>
                  <a:cubicBezTo>
                    <a:pt x="723" y="708"/>
                    <a:pt x="728" y="708"/>
                    <a:pt x="728" y="699"/>
                  </a:cubicBezTo>
                  <a:cubicBezTo>
                    <a:pt x="728" y="699"/>
                    <a:pt x="728" y="697"/>
                    <a:pt x="723" y="688"/>
                  </a:cubicBezTo>
                  <a:lnTo>
                    <a:pt x="390" y="18"/>
                  </a:lnTo>
                  <a:moveTo>
                    <a:pt x="331" y="99"/>
                  </a:moveTo>
                  <a:lnTo>
                    <a:pt x="598" y="632"/>
                  </a:lnTo>
                  <a:lnTo>
                    <a:pt x="67" y="632"/>
                  </a:lnTo>
                  <a:lnTo>
                    <a:pt x="331" y="99"/>
                  </a:lnTo>
                </a:path>
              </a:pathLst>
            </a:custGeom>
            <a:solidFill>
              <a:srgbClr val="000000"/>
            </a:solidFill>
            <a:ln w="15840">
              <a:noFill/>
            </a:ln>
          </p:spPr>
        </p:sp>
        <p:sp>
          <p:nvSpPr>
            <p:cNvPr id="717" name="Freeform 34"/>
            <p:cNvSpPr/>
            <p:nvPr/>
          </p:nvSpPr>
          <p:spPr>
            <a:xfrm>
              <a:off x="4296960" y="5223600"/>
              <a:ext cx="236520" cy="84240"/>
            </a:xfrm>
            <a:custGeom>
              <a:avLst/>
              <a:gdLst/>
              <a:ahLst/>
              <a:rect l="0" t="0" r="r" b="b"/>
              <a:pathLst>
                <a:path w="657" h="234">
                  <a:moveTo>
                    <a:pt x="623" y="41"/>
                  </a:moveTo>
                  <a:cubicBezTo>
                    <a:pt x="638" y="41"/>
                    <a:pt x="656" y="41"/>
                    <a:pt x="656" y="20"/>
                  </a:cubicBezTo>
                  <a:cubicBezTo>
                    <a:pt x="656" y="0"/>
                    <a:pt x="638" y="0"/>
                    <a:pt x="625" y="0"/>
                  </a:cubicBezTo>
                  <a:lnTo>
                    <a:pt x="34" y="0"/>
                  </a:lnTo>
                  <a:cubicBezTo>
                    <a:pt x="18" y="0"/>
                    <a:pt x="0" y="0"/>
                    <a:pt x="0" y="20"/>
                  </a:cubicBezTo>
                  <a:cubicBezTo>
                    <a:pt x="0" y="41"/>
                    <a:pt x="18" y="41"/>
                    <a:pt x="34" y="41"/>
                  </a:cubicBezTo>
                  <a:lnTo>
                    <a:pt x="623" y="41"/>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718" name="Freeform 35"/>
            <p:cNvSpPr/>
            <p:nvPr/>
          </p:nvSpPr>
          <p:spPr>
            <a:xfrm>
              <a:off x="4665600" y="5196960"/>
              <a:ext cx="199440" cy="161640"/>
            </a:xfrm>
            <a:custGeom>
              <a:avLst/>
              <a:gdLst/>
              <a:ahLst/>
              <a:rect l="0" t="0" r="r" b="b"/>
              <a:pathLst>
                <a:path w="554" h="449">
                  <a:moveTo>
                    <a:pt x="430" y="204"/>
                  </a:moveTo>
                  <a:cubicBezTo>
                    <a:pt x="430" y="50"/>
                    <a:pt x="338" y="0"/>
                    <a:pt x="266" y="0"/>
                  </a:cubicBezTo>
                  <a:cubicBezTo>
                    <a:pt x="129" y="0"/>
                    <a:pt x="0" y="141"/>
                    <a:pt x="0" y="280"/>
                  </a:cubicBezTo>
                  <a:cubicBezTo>
                    <a:pt x="0" y="372"/>
                    <a:pt x="58" y="448"/>
                    <a:pt x="159" y="448"/>
                  </a:cubicBezTo>
                  <a:cubicBezTo>
                    <a:pt x="221" y="448"/>
                    <a:pt x="293" y="426"/>
                    <a:pt x="369" y="365"/>
                  </a:cubicBezTo>
                  <a:cubicBezTo>
                    <a:pt x="380" y="417"/>
                    <a:pt x="414" y="448"/>
                    <a:pt x="459" y="448"/>
                  </a:cubicBezTo>
                  <a:cubicBezTo>
                    <a:pt x="510" y="448"/>
                    <a:pt x="542" y="395"/>
                    <a:pt x="542" y="379"/>
                  </a:cubicBezTo>
                  <a:cubicBezTo>
                    <a:pt x="542" y="372"/>
                    <a:pt x="535" y="368"/>
                    <a:pt x="528" y="368"/>
                  </a:cubicBezTo>
                  <a:cubicBezTo>
                    <a:pt x="521" y="368"/>
                    <a:pt x="519" y="372"/>
                    <a:pt x="517" y="379"/>
                  </a:cubicBezTo>
                  <a:cubicBezTo>
                    <a:pt x="499" y="426"/>
                    <a:pt x="463" y="426"/>
                    <a:pt x="461" y="426"/>
                  </a:cubicBezTo>
                  <a:cubicBezTo>
                    <a:pt x="430" y="426"/>
                    <a:pt x="430" y="350"/>
                    <a:pt x="430" y="325"/>
                  </a:cubicBezTo>
                  <a:cubicBezTo>
                    <a:pt x="430" y="305"/>
                    <a:pt x="430" y="303"/>
                    <a:pt x="441" y="292"/>
                  </a:cubicBezTo>
                  <a:cubicBezTo>
                    <a:pt x="533" y="175"/>
                    <a:pt x="553" y="58"/>
                    <a:pt x="553" y="58"/>
                  </a:cubicBezTo>
                  <a:cubicBezTo>
                    <a:pt x="553" y="56"/>
                    <a:pt x="553" y="50"/>
                    <a:pt x="542" y="50"/>
                  </a:cubicBezTo>
                  <a:cubicBezTo>
                    <a:pt x="533" y="50"/>
                    <a:pt x="533" y="52"/>
                    <a:pt x="528" y="70"/>
                  </a:cubicBezTo>
                  <a:cubicBezTo>
                    <a:pt x="510" y="132"/>
                    <a:pt x="477" y="206"/>
                    <a:pt x="430" y="265"/>
                  </a:cubicBezTo>
                  <a:lnTo>
                    <a:pt x="430" y="204"/>
                  </a:lnTo>
                  <a:moveTo>
                    <a:pt x="365" y="339"/>
                  </a:moveTo>
                  <a:cubicBezTo>
                    <a:pt x="277" y="415"/>
                    <a:pt x="201" y="426"/>
                    <a:pt x="161" y="426"/>
                  </a:cubicBezTo>
                  <a:cubicBezTo>
                    <a:pt x="103" y="426"/>
                    <a:pt x="73" y="381"/>
                    <a:pt x="73" y="318"/>
                  </a:cubicBezTo>
                  <a:cubicBezTo>
                    <a:pt x="73" y="271"/>
                    <a:pt x="98" y="164"/>
                    <a:pt x="129" y="112"/>
                  </a:cubicBezTo>
                  <a:cubicBezTo>
                    <a:pt x="177" y="41"/>
                    <a:pt x="230" y="23"/>
                    <a:pt x="264" y="23"/>
                  </a:cubicBezTo>
                  <a:cubicBezTo>
                    <a:pt x="362" y="23"/>
                    <a:pt x="362" y="153"/>
                    <a:pt x="362" y="229"/>
                  </a:cubicBezTo>
                  <a:cubicBezTo>
                    <a:pt x="362" y="265"/>
                    <a:pt x="362" y="323"/>
                    <a:pt x="365" y="339"/>
                  </a:cubicBezTo>
                </a:path>
              </a:pathLst>
            </a:custGeom>
            <a:solidFill>
              <a:srgbClr val="000000"/>
            </a:solidFill>
            <a:ln w="15840">
              <a:noFill/>
            </a:ln>
          </p:spPr>
        </p:sp>
        <p:sp>
          <p:nvSpPr>
            <p:cNvPr id="719" name="Freeform 36"/>
            <p:cNvSpPr/>
            <p:nvPr/>
          </p:nvSpPr>
          <p:spPr>
            <a:xfrm>
              <a:off x="4895280" y="5111640"/>
              <a:ext cx="262440" cy="255240"/>
            </a:xfrm>
            <a:custGeom>
              <a:avLst/>
              <a:gdLst/>
              <a:ahLst/>
              <a:rect l="0" t="0" r="r" b="b"/>
              <a:pathLst>
                <a:path w="729" h="709">
                  <a:moveTo>
                    <a:pt x="723" y="22"/>
                  </a:moveTo>
                  <a:cubicBezTo>
                    <a:pt x="726" y="18"/>
                    <a:pt x="728" y="11"/>
                    <a:pt x="728" y="9"/>
                  </a:cubicBezTo>
                  <a:cubicBezTo>
                    <a:pt x="728" y="0"/>
                    <a:pt x="728" y="0"/>
                    <a:pt x="706" y="0"/>
                  </a:cubicBezTo>
                  <a:lnTo>
                    <a:pt x="25" y="0"/>
                  </a:lnTo>
                  <a:cubicBezTo>
                    <a:pt x="0" y="0"/>
                    <a:pt x="0" y="0"/>
                    <a:pt x="0" y="9"/>
                  </a:cubicBezTo>
                  <a:cubicBezTo>
                    <a:pt x="0" y="11"/>
                    <a:pt x="2" y="18"/>
                    <a:pt x="4" y="22"/>
                  </a:cubicBezTo>
                  <a:lnTo>
                    <a:pt x="338" y="688"/>
                  </a:lnTo>
                  <a:cubicBezTo>
                    <a:pt x="345" y="701"/>
                    <a:pt x="347" y="708"/>
                    <a:pt x="365" y="708"/>
                  </a:cubicBezTo>
                  <a:cubicBezTo>
                    <a:pt x="381" y="708"/>
                    <a:pt x="383" y="701"/>
                    <a:pt x="392" y="688"/>
                  </a:cubicBezTo>
                  <a:lnTo>
                    <a:pt x="723" y="22"/>
                  </a:lnTo>
                  <a:moveTo>
                    <a:pt x="123" y="71"/>
                  </a:moveTo>
                  <a:lnTo>
                    <a:pt x="665" y="71"/>
                  </a:lnTo>
                  <a:lnTo>
                    <a:pt x="394" y="614"/>
                  </a:lnTo>
                  <a:lnTo>
                    <a:pt x="123" y="71"/>
                  </a:lnTo>
                </a:path>
              </a:pathLst>
            </a:custGeom>
            <a:solidFill>
              <a:srgbClr val="000000"/>
            </a:solidFill>
            <a:ln w="15840">
              <a:noFill/>
            </a:ln>
          </p:spPr>
        </p:sp>
        <p:sp>
          <p:nvSpPr>
            <p:cNvPr id="720" name="Freeform 37"/>
            <p:cNvSpPr/>
            <p:nvPr/>
          </p:nvSpPr>
          <p:spPr>
            <a:xfrm>
              <a:off x="5208840" y="5088240"/>
              <a:ext cx="83520" cy="355320"/>
            </a:xfrm>
            <a:custGeom>
              <a:avLst/>
              <a:gdLst/>
              <a:ahLst/>
              <a:rect l="0" t="0" r="r" b="b"/>
              <a:pathLst>
                <a:path w="232" h="987">
                  <a:moveTo>
                    <a:pt x="231" y="977"/>
                  </a:moveTo>
                  <a:cubicBezTo>
                    <a:pt x="231" y="974"/>
                    <a:pt x="231" y="972"/>
                    <a:pt x="213" y="954"/>
                  </a:cubicBezTo>
                  <a:cubicBezTo>
                    <a:pt x="90" y="831"/>
                    <a:pt x="59" y="645"/>
                    <a:pt x="59" y="493"/>
                  </a:cubicBezTo>
                  <a:cubicBezTo>
                    <a:pt x="59" y="322"/>
                    <a:pt x="97" y="150"/>
                    <a:pt x="218" y="27"/>
                  </a:cubicBezTo>
                  <a:cubicBezTo>
                    <a:pt x="231" y="15"/>
                    <a:pt x="231" y="13"/>
                    <a:pt x="231" y="9"/>
                  </a:cubicBezTo>
                  <a:cubicBezTo>
                    <a:pt x="231" y="2"/>
                    <a:pt x="227" y="0"/>
                    <a:pt x="220" y="0"/>
                  </a:cubicBezTo>
                  <a:cubicBezTo>
                    <a:pt x="211" y="0"/>
                    <a:pt x="121" y="67"/>
                    <a:pt x="63" y="192"/>
                  </a:cubicBezTo>
                  <a:cubicBezTo>
                    <a:pt x="11" y="300"/>
                    <a:pt x="0" y="410"/>
                    <a:pt x="0" y="493"/>
                  </a:cubicBezTo>
                  <a:cubicBezTo>
                    <a:pt x="0" y="571"/>
                    <a:pt x="11" y="690"/>
                    <a:pt x="65" y="802"/>
                  </a:cubicBezTo>
                  <a:cubicBezTo>
                    <a:pt x="126" y="923"/>
                    <a:pt x="211" y="986"/>
                    <a:pt x="220" y="986"/>
                  </a:cubicBezTo>
                  <a:cubicBezTo>
                    <a:pt x="227" y="986"/>
                    <a:pt x="231" y="983"/>
                    <a:pt x="231" y="977"/>
                  </a:cubicBezTo>
                </a:path>
              </a:pathLst>
            </a:custGeom>
            <a:solidFill>
              <a:srgbClr val="000000"/>
            </a:solidFill>
            <a:ln w="15840">
              <a:noFill/>
            </a:ln>
          </p:spPr>
        </p:sp>
        <p:sp>
          <p:nvSpPr>
            <p:cNvPr id="721" name="Freeform 38"/>
            <p:cNvSpPr/>
            <p:nvPr/>
          </p:nvSpPr>
          <p:spPr>
            <a:xfrm>
              <a:off x="5409720" y="5022000"/>
              <a:ext cx="112320" cy="59400"/>
            </a:xfrm>
            <a:custGeom>
              <a:avLst/>
              <a:gdLst/>
              <a:ahLst/>
              <a:rect l="0" t="0" r="r" b="b"/>
              <a:pathLst>
                <a:path w="312" h="165">
                  <a:moveTo>
                    <a:pt x="155" y="0"/>
                  </a:moveTo>
                  <a:lnTo>
                    <a:pt x="0" y="125"/>
                  </a:lnTo>
                  <a:lnTo>
                    <a:pt x="27" y="164"/>
                  </a:lnTo>
                  <a:lnTo>
                    <a:pt x="155" y="83"/>
                  </a:lnTo>
                  <a:lnTo>
                    <a:pt x="285" y="164"/>
                  </a:lnTo>
                  <a:lnTo>
                    <a:pt x="311" y="128"/>
                  </a:lnTo>
                  <a:lnTo>
                    <a:pt x="155" y="0"/>
                  </a:lnTo>
                </a:path>
              </a:pathLst>
            </a:custGeom>
            <a:solidFill>
              <a:srgbClr val="000000"/>
            </a:solidFill>
            <a:ln w="15840">
              <a:noFill/>
            </a:ln>
          </p:spPr>
        </p:sp>
        <p:sp>
          <p:nvSpPr>
            <p:cNvPr id="722" name="Freeform 39"/>
            <p:cNvSpPr/>
            <p:nvPr/>
          </p:nvSpPr>
          <p:spPr>
            <a:xfrm>
              <a:off x="5323320" y="5110560"/>
              <a:ext cx="285120" cy="244080"/>
            </a:xfrm>
            <a:custGeom>
              <a:avLst/>
              <a:gdLst/>
              <a:ahLst/>
              <a:rect l="0" t="0" r="r" b="b"/>
              <a:pathLst>
                <a:path w="792" h="678">
                  <a:moveTo>
                    <a:pt x="444" y="285"/>
                  </a:moveTo>
                  <a:lnTo>
                    <a:pt x="610" y="68"/>
                  </a:lnTo>
                  <a:cubicBezTo>
                    <a:pt x="621" y="54"/>
                    <a:pt x="623" y="52"/>
                    <a:pt x="657" y="50"/>
                  </a:cubicBezTo>
                  <a:cubicBezTo>
                    <a:pt x="681" y="48"/>
                    <a:pt x="686" y="48"/>
                    <a:pt x="715" y="48"/>
                  </a:cubicBezTo>
                  <a:lnTo>
                    <a:pt x="742" y="48"/>
                  </a:lnTo>
                  <a:lnTo>
                    <a:pt x="742" y="0"/>
                  </a:lnTo>
                  <a:cubicBezTo>
                    <a:pt x="701" y="3"/>
                    <a:pt x="652" y="3"/>
                    <a:pt x="610" y="3"/>
                  </a:cubicBezTo>
                  <a:cubicBezTo>
                    <a:pt x="572" y="3"/>
                    <a:pt x="495" y="3"/>
                    <a:pt x="460" y="0"/>
                  </a:cubicBezTo>
                  <a:lnTo>
                    <a:pt x="460" y="48"/>
                  </a:lnTo>
                  <a:cubicBezTo>
                    <a:pt x="477" y="48"/>
                    <a:pt x="516" y="48"/>
                    <a:pt x="551" y="59"/>
                  </a:cubicBezTo>
                  <a:cubicBezTo>
                    <a:pt x="549" y="59"/>
                    <a:pt x="545" y="65"/>
                    <a:pt x="542" y="68"/>
                  </a:cubicBezTo>
                  <a:lnTo>
                    <a:pt x="413" y="242"/>
                  </a:lnTo>
                  <a:lnTo>
                    <a:pt x="271" y="48"/>
                  </a:lnTo>
                  <a:lnTo>
                    <a:pt x="354" y="48"/>
                  </a:lnTo>
                  <a:lnTo>
                    <a:pt x="354" y="0"/>
                  </a:lnTo>
                  <a:cubicBezTo>
                    <a:pt x="314" y="3"/>
                    <a:pt x="220" y="3"/>
                    <a:pt x="175" y="3"/>
                  </a:cubicBezTo>
                  <a:cubicBezTo>
                    <a:pt x="135" y="3"/>
                    <a:pt x="50" y="3"/>
                    <a:pt x="16" y="0"/>
                  </a:cubicBezTo>
                  <a:lnTo>
                    <a:pt x="16" y="48"/>
                  </a:lnTo>
                  <a:lnTo>
                    <a:pt x="112" y="48"/>
                  </a:lnTo>
                  <a:lnTo>
                    <a:pt x="332" y="350"/>
                  </a:lnTo>
                  <a:lnTo>
                    <a:pt x="133" y="612"/>
                  </a:lnTo>
                  <a:cubicBezTo>
                    <a:pt x="124" y="623"/>
                    <a:pt x="121" y="626"/>
                    <a:pt x="90" y="628"/>
                  </a:cubicBezTo>
                  <a:cubicBezTo>
                    <a:pt x="70" y="630"/>
                    <a:pt x="50" y="632"/>
                    <a:pt x="29" y="632"/>
                  </a:cubicBezTo>
                  <a:lnTo>
                    <a:pt x="0" y="632"/>
                  </a:lnTo>
                  <a:lnTo>
                    <a:pt x="0" y="677"/>
                  </a:lnTo>
                  <a:cubicBezTo>
                    <a:pt x="41" y="675"/>
                    <a:pt x="90" y="675"/>
                    <a:pt x="133" y="675"/>
                  </a:cubicBezTo>
                  <a:cubicBezTo>
                    <a:pt x="171" y="675"/>
                    <a:pt x="247" y="675"/>
                    <a:pt x="283" y="677"/>
                  </a:cubicBezTo>
                  <a:lnTo>
                    <a:pt x="283" y="632"/>
                  </a:lnTo>
                  <a:cubicBezTo>
                    <a:pt x="265" y="632"/>
                    <a:pt x="227" y="632"/>
                    <a:pt x="191" y="621"/>
                  </a:cubicBezTo>
                  <a:cubicBezTo>
                    <a:pt x="193" y="619"/>
                    <a:pt x="197" y="612"/>
                    <a:pt x="200" y="610"/>
                  </a:cubicBezTo>
                  <a:lnTo>
                    <a:pt x="363" y="393"/>
                  </a:lnTo>
                  <a:lnTo>
                    <a:pt x="533" y="632"/>
                  </a:lnTo>
                  <a:lnTo>
                    <a:pt x="453" y="632"/>
                  </a:lnTo>
                  <a:lnTo>
                    <a:pt x="453" y="677"/>
                  </a:lnTo>
                  <a:cubicBezTo>
                    <a:pt x="493" y="675"/>
                    <a:pt x="587" y="675"/>
                    <a:pt x="632" y="675"/>
                  </a:cubicBezTo>
                  <a:cubicBezTo>
                    <a:pt x="670" y="675"/>
                    <a:pt x="755" y="675"/>
                    <a:pt x="791" y="677"/>
                  </a:cubicBezTo>
                  <a:lnTo>
                    <a:pt x="791" y="632"/>
                  </a:lnTo>
                  <a:lnTo>
                    <a:pt x="695" y="632"/>
                  </a:lnTo>
                  <a:lnTo>
                    <a:pt x="444" y="285"/>
                  </a:lnTo>
                </a:path>
              </a:pathLst>
            </a:custGeom>
            <a:solidFill>
              <a:srgbClr val="000000"/>
            </a:solidFill>
            <a:ln w="15840">
              <a:noFill/>
            </a:ln>
          </p:spPr>
        </p:sp>
        <p:sp>
          <p:nvSpPr>
            <p:cNvPr id="723" name="Freeform 40"/>
            <p:cNvSpPr/>
            <p:nvPr/>
          </p:nvSpPr>
          <p:spPr>
            <a:xfrm>
              <a:off x="5630040" y="5252040"/>
              <a:ext cx="84960" cy="158400"/>
            </a:xfrm>
            <a:custGeom>
              <a:avLst/>
              <a:gdLst/>
              <a:ahLst/>
              <a:rect l="0" t="0" r="r" b="b"/>
              <a:pathLst>
                <a:path w="236" h="440">
                  <a:moveTo>
                    <a:pt x="141" y="159"/>
                  </a:moveTo>
                  <a:lnTo>
                    <a:pt x="212" y="159"/>
                  </a:lnTo>
                  <a:cubicBezTo>
                    <a:pt x="226" y="159"/>
                    <a:pt x="235" y="159"/>
                    <a:pt x="235" y="143"/>
                  </a:cubicBezTo>
                  <a:cubicBezTo>
                    <a:pt x="235" y="134"/>
                    <a:pt x="226" y="134"/>
                    <a:pt x="215" y="134"/>
                  </a:cubicBezTo>
                  <a:lnTo>
                    <a:pt x="147" y="134"/>
                  </a:lnTo>
                  <a:lnTo>
                    <a:pt x="174" y="31"/>
                  </a:lnTo>
                  <a:cubicBezTo>
                    <a:pt x="174" y="29"/>
                    <a:pt x="176" y="24"/>
                    <a:pt x="176" y="22"/>
                  </a:cubicBezTo>
                  <a:cubicBezTo>
                    <a:pt x="176" y="9"/>
                    <a:pt x="165" y="0"/>
                    <a:pt x="152" y="0"/>
                  </a:cubicBezTo>
                  <a:cubicBezTo>
                    <a:pt x="134" y="0"/>
                    <a:pt x="125" y="11"/>
                    <a:pt x="118" y="29"/>
                  </a:cubicBezTo>
                  <a:cubicBezTo>
                    <a:pt x="114" y="47"/>
                    <a:pt x="123" y="13"/>
                    <a:pt x="94" y="134"/>
                  </a:cubicBezTo>
                  <a:lnTo>
                    <a:pt x="22" y="134"/>
                  </a:lnTo>
                  <a:cubicBezTo>
                    <a:pt x="8" y="134"/>
                    <a:pt x="0" y="134"/>
                    <a:pt x="0" y="150"/>
                  </a:cubicBezTo>
                  <a:cubicBezTo>
                    <a:pt x="0" y="159"/>
                    <a:pt x="8" y="159"/>
                    <a:pt x="20" y="159"/>
                  </a:cubicBezTo>
                  <a:lnTo>
                    <a:pt x="87" y="159"/>
                  </a:lnTo>
                  <a:lnTo>
                    <a:pt x="44" y="322"/>
                  </a:lnTo>
                  <a:cubicBezTo>
                    <a:pt x="42" y="340"/>
                    <a:pt x="35" y="365"/>
                    <a:pt x="35" y="374"/>
                  </a:cubicBezTo>
                  <a:cubicBezTo>
                    <a:pt x="35" y="414"/>
                    <a:pt x="69" y="439"/>
                    <a:pt x="109" y="439"/>
                  </a:cubicBezTo>
                  <a:cubicBezTo>
                    <a:pt x="188" y="439"/>
                    <a:pt x="230" y="342"/>
                    <a:pt x="230" y="333"/>
                  </a:cubicBezTo>
                  <a:cubicBezTo>
                    <a:pt x="230" y="325"/>
                    <a:pt x="221" y="325"/>
                    <a:pt x="219" y="325"/>
                  </a:cubicBezTo>
                  <a:cubicBezTo>
                    <a:pt x="210" y="325"/>
                    <a:pt x="210" y="327"/>
                    <a:pt x="206" y="338"/>
                  </a:cubicBezTo>
                  <a:cubicBezTo>
                    <a:pt x="185" y="381"/>
                    <a:pt x="150" y="421"/>
                    <a:pt x="112" y="421"/>
                  </a:cubicBezTo>
                  <a:cubicBezTo>
                    <a:pt x="96" y="421"/>
                    <a:pt x="87" y="412"/>
                    <a:pt x="87" y="385"/>
                  </a:cubicBezTo>
                  <a:cubicBezTo>
                    <a:pt x="87" y="378"/>
                    <a:pt x="89" y="365"/>
                    <a:pt x="91" y="358"/>
                  </a:cubicBezTo>
                  <a:lnTo>
                    <a:pt x="141" y="159"/>
                  </a:lnTo>
                </a:path>
              </a:pathLst>
            </a:custGeom>
            <a:solidFill>
              <a:srgbClr val="000000"/>
            </a:solidFill>
            <a:ln w="15840">
              <a:noFill/>
            </a:ln>
          </p:spPr>
        </p:sp>
        <p:sp>
          <p:nvSpPr>
            <p:cNvPr id="724" name="Freeform 41"/>
            <p:cNvSpPr/>
            <p:nvPr/>
          </p:nvSpPr>
          <p:spPr>
            <a:xfrm>
              <a:off x="5764680" y="508824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4"/>
                    <a:pt x="0" y="9"/>
                  </a:cubicBezTo>
                  <a:cubicBezTo>
                    <a:pt x="0" y="13"/>
                    <a:pt x="0" y="15"/>
                    <a:pt x="18" y="33"/>
                  </a:cubicBezTo>
                  <a:cubicBezTo>
                    <a:pt x="116" y="130"/>
                    <a:pt x="172" y="287"/>
                    <a:pt x="172" y="493"/>
                  </a:cubicBezTo>
                  <a:cubicBezTo>
                    <a:pt x="172" y="661"/>
                    <a:pt x="136" y="836"/>
                    <a:pt x="13" y="959"/>
                  </a:cubicBezTo>
                  <a:cubicBezTo>
                    <a:pt x="0" y="972"/>
                    <a:pt x="0" y="974"/>
                    <a:pt x="0" y="977"/>
                  </a:cubicBezTo>
                  <a:cubicBezTo>
                    <a:pt x="0" y="983"/>
                    <a:pt x="4" y="986"/>
                    <a:pt x="9" y="986"/>
                  </a:cubicBezTo>
                  <a:cubicBezTo>
                    <a:pt x="20" y="986"/>
                    <a:pt x="109" y="918"/>
                    <a:pt x="168" y="793"/>
                  </a:cubicBezTo>
                  <a:cubicBezTo>
                    <a:pt x="219" y="685"/>
                    <a:pt x="230" y="576"/>
                    <a:pt x="230" y="493"/>
                  </a:cubicBezTo>
                </a:path>
              </a:pathLst>
            </a:custGeom>
            <a:solidFill>
              <a:srgbClr val="000000"/>
            </a:solidFill>
            <a:ln w="15840">
              <a:noFill/>
            </a:ln>
          </p:spPr>
        </p:sp>
        <p:sp>
          <p:nvSpPr>
            <p:cNvPr id="725" name="Freeform 42"/>
            <p:cNvSpPr/>
            <p:nvPr/>
          </p:nvSpPr>
          <p:spPr>
            <a:xfrm>
              <a:off x="2448720" y="5736600"/>
              <a:ext cx="112320" cy="223200"/>
            </a:xfrm>
            <a:custGeom>
              <a:avLst/>
              <a:gdLst/>
              <a:ahLst/>
              <a:rect l="0" t="0" r="r" b="b"/>
              <a:pathLst>
                <a:path w="312" h="620">
                  <a:moveTo>
                    <a:pt x="152" y="213"/>
                  </a:moveTo>
                  <a:lnTo>
                    <a:pt x="293" y="213"/>
                  </a:lnTo>
                  <a:lnTo>
                    <a:pt x="293" y="182"/>
                  </a:lnTo>
                  <a:lnTo>
                    <a:pt x="152" y="182"/>
                  </a:lnTo>
                  <a:lnTo>
                    <a:pt x="152" y="0"/>
                  </a:lnTo>
                  <a:lnTo>
                    <a:pt x="128" y="0"/>
                  </a:lnTo>
                  <a:cubicBezTo>
                    <a:pt x="128" y="81"/>
                    <a:pt x="96" y="186"/>
                    <a:pt x="0" y="191"/>
                  </a:cubicBezTo>
                  <a:lnTo>
                    <a:pt x="0" y="213"/>
                  </a:lnTo>
                  <a:lnTo>
                    <a:pt x="85" y="213"/>
                  </a:lnTo>
                  <a:lnTo>
                    <a:pt x="85" y="484"/>
                  </a:lnTo>
                  <a:cubicBezTo>
                    <a:pt x="85" y="608"/>
                    <a:pt x="177" y="619"/>
                    <a:pt x="213" y="619"/>
                  </a:cubicBezTo>
                  <a:cubicBezTo>
                    <a:pt x="282" y="619"/>
                    <a:pt x="311" y="549"/>
                    <a:pt x="311" y="484"/>
                  </a:cubicBezTo>
                  <a:lnTo>
                    <a:pt x="311" y="428"/>
                  </a:lnTo>
                  <a:lnTo>
                    <a:pt x="284" y="428"/>
                  </a:lnTo>
                  <a:lnTo>
                    <a:pt x="284" y="484"/>
                  </a:lnTo>
                  <a:cubicBezTo>
                    <a:pt x="284" y="556"/>
                    <a:pt x="255" y="594"/>
                    <a:pt x="220" y="594"/>
                  </a:cubicBezTo>
                  <a:cubicBezTo>
                    <a:pt x="152" y="594"/>
                    <a:pt x="152" y="504"/>
                    <a:pt x="152" y="487"/>
                  </a:cubicBezTo>
                  <a:lnTo>
                    <a:pt x="152" y="213"/>
                  </a:lnTo>
                </a:path>
              </a:pathLst>
            </a:custGeom>
            <a:solidFill>
              <a:srgbClr val="000000"/>
            </a:solidFill>
            <a:ln w="15840">
              <a:noFill/>
            </a:ln>
          </p:spPr>
        </p:sp>
        <p:sp>
          <p:nvSpPr>
            <p:cNvPr id="726" name="Freeform 43"/>
            <p:cNvSpPr/>
            <p:nvPr/>
          </p:nvSpPr>
          <p:spPr>
            <a:xfrm>
              <a:off x="2591280" y="5708520"/>
              <a:ext cx="179640" cy="247320"/>
            </a:xfrm>
            <a:custGeom>
              <a:avLst/>
              <a:gdLst/>
              <a:ahLst/>
              <a:rect l="0" t="0" r="r" b="b"/>
              <a:pathLst>
                <a:path w="499" h="687">
                  <a:moveTo>
                    <a:pt x="77" y="609"/>
                  </a:moveTo>
                  <a:cubicBezTo>
                    <a:pt x="77" y="654"/>
                    <a:pt x="68" y="654"/>
                    <a:pt x="0" y="654"/>
                  </a:cubicBezTo>
                  <a:lnTo>
                    <a:pt x="0" y="686"/>
                  </a:lnTo>
                  <a:cubicBezTo>
                    <a:pt x="34" y="683"/>
                    <a:pt x="86" y="683"/>
                    <a:pt x="112" y="683"/>
                  </a:cubicBezTo>
                  <a:cubicBezTo>
                    <a:pt x="137" y="683"/>
                    <a:pt x="189" y="683"/>
                    <a:pt x="222" y="686"/>
                  </a:cubicBezTo>
                  <a:lnTo>
                    <a:pt x="222" y="654"/>
                  </a:lnTo>
                  <a:cubicBezTo>
                    <a:pt x="157" y="654"/>
                    <a:pt x="146" y="654"/>
                    <a:pt x="146" y="609"/>
                  </a:cubicBezTo>
                  <a:lnTo>
                    <a:pt x="146" y="428"/>
                  </a:lnTo>
                  <a:cubicBezTo>
                    <a:pt x="146" y="325"/>
                    <a:pt x="216" y="271"/>
                    <a:pt x="278" y="271"/>
                  </a:cubicBezTo>
                  <a:cubicBezTo>
                    <a:pt x="341" y="271"/>
                    <a:pt x="352" y="325"/>
                    <a:pt x="352" y="381"/>
                  </a:cubicBezTo>
                  <a:lnTo>
                    <a:pt x="352" y="609"/>
                  </a:lnTo>
                  <a:cubicBezTo>
                    <a:pt x="352" y="654"/>
                    <a:pt x="341" y="654"/>
                    <a:pt x="276" y="654"/>
                  </a:cubicBezTo>
                  <a:lnTo>
                    <a:pt x="276" y="686"/>
                  </a:lnTo>
                  <a:cubicBezTo>
                    <a:pt x="310" y="683"/>
                    <a:pt x="361" y="683"/>
                    <a:pt x="388" y="683"/>
                  </a:cubicBezTo>
                  <a:cubicBezTo>
                    <a:pt x="413" y="683"/>
                    <a:pt x="464" y="683"/>
                    <a:pt x="498" y="686"/>
                  </a:cubicBezTo>
                  <a:lnTo>
                    <a:pt x="498" y="654"/>
                  </a:lnTo>
                  <a:cubicBezTo>
                    <a:pt x="446" y="654"/>
                    <a:pt x="422" y="654"/>
                    <a:pt x="422" y="625"/>
                  </a:cubicBezTo>
                  <a:lnTo>
                    <a:pt x="422" y="437"/>
                  </a:lnTo>
                  <a:cubicBezTo>
                    <a:pt x="422" y="352"/>
                    <a:pt x="422" y="320"/>
                    <a:pt x="390" y="284"/>
                  </a:cubicBezTo>
                  <a:cubicBezTo>
                    <a:pt x="377" y="269"/>
                    <a:pt x="343" y="249"/>
                    <a:pt x="287" y="249"/>
                  </a:cubicBezTo>
                  <a:cubicBezTo>
                    <a:pt x="202" y="249"/>
                    <a:pt x="160" y="309"/>
                    <a:pt x="144" y="345"/>
                  </a:cubicBezTo>
                  <a:lnTo>
                    <a:pt x="144" y="0"/>
                  </a:lnTo>
                  <a:lnTo>
                    <a:pt x="0" y="11"/>
                  </a:lnTo>
                  <a:lnTo>
                    <a:pt x="0" y="42"/>
                  </a:lnTo>
                  <a:cubicBezTo>
                    <a:pt x="70" y="42"/>
                    <a:pt x="77" y="49"/>
                    <a:pt x="77" y="96"/>
                  </a:cubicBezTo>
                  <a:lnTo>
                    <a:pt x="77" y="609"/>
                  </a:lnTo>
                </a:path>
              </a:pathLst>
            </a:custGeom>
            <a:solidFill>
              <a:srgbClr val="000000"/>
            </a:solidFill>
            <a:ln w="15840">
              <a:noFill/>
            </a:ln>
          </p:spPr>
        </p:sp>
        <p:sp>
          <p:nvSpPr>
            <p:cNvPr id="727" name="Freeform 44"/>
            <p:cNvSpPr/>
            <p:nvPr/>
          </p:nvSpPr>
          <p:spPr>
            <a:xfrm>
              <a:off x="2786760" y="5795640"/>
              <a:ext cx="138240" cy="164160"/>
            </a:xfrm>
            <a:custGeom>
              <a:avLst/>
              <a:gdLst/>
              <a:ahLst/>
              <a:rect l="0" t="0" r="r" b="b"/>
              <a:pathLst>
                <a:path w="384" h="456">
                  <a:moveTo>
                    <a:pt x="82" y="195"/>
                  </a:moveTo>
                  <a:cubicBezTo>
                    <a:pt x="89" y="47"/>
                    <a:pt x="172" y="22"/>
                    <a:pt x="206" y="22"/>
                  </a:cubicBezTo>
                  <a:cubicBezTo>
                    <a:pt x="306" y="22"/>
                    <a:pt x="318" y="154"/>
                    <a:pt x="318" y="195"/>
                  </a:cubicBezTo>
                  <a:lnTo>
                    <a:pt x="82" y="195"/>
                  </a:lnTo>
                  <a:moveTo>
                    <a:pt x="82" y="215"/>
                  </a:moveTo>
                  <a:lnTo>
                    <a:pt x="358" y="215"/>
                  </a:lnTo>
                  <a:cubicBezTo>
                    <a:pt x="380" y="215"/>
                    <a:pt x="383" y="215"/>
                    <a:pt x="383" y="195"/>
                  </a:cubicBezTo>
                  <a:cubicBezTo>
                    <a:pt x="383" y="96"/>
                    <a:pt x="329" y="0"/>
                    <a:pt x="206" y="0"/>
                  </a:cubicBezTo>
                  <a:cubicBezTo>
                    <a:pt x="91" y="0"/>
                    <a:pt x="0" y="101"/>
                    <a:pt x="0" y="226"/>
                  </a:cubicBezTo>
                  <a:cubicBezTo>
                    <a:pt x="0" y="358"/>
                    <a:pt x="103" y="455"/>
                    <a:pt x="217" y="455"/>
                  </a:cubicBezTo>
                  <a:cubicBezTo>
                    <a:pt x="338" y="455"/>
                    <a:pt x="383" y="345"/>
                    <a:pt x="383" y="325"/>
                  </a:cubicBezTo>
                  <a:cubicBezTo>
                    <a:pt x="383" y="316"/>
                    <a:pt x="374" y="314"/>
                    <a:pt x="369" y="314"/>
                  </a:cubicBezTo>
                  <a:cubicBezTo>
                    <a:pt x="360" y="314"/>
                    <a:pt x="358" y="320"/>
                    <a:pt x="358" y="327"/>
                  </a:cubicBezTo>
                  <a:cubicBezTo>
                    <a:pt x="322" y="430"/>
                    <a:pt x="232" y="430"/>
                    <a:pt x="224" y="430"/>
                  </a:cubicBezTo>
                  <a:cubicBezTo>
                    <a:pt x="174" y="430"/>
                    <a:pt x="134" y="399"/>
                    <a:pt x="112" y="363"/>
                  </a:cubicBezTo>
                  <a:cubicBezTo>
                    <a:pt x="82" y="316"/>
                    <a:pt x="82" y="251"/>
                    <a:pt x="82" y="215"/>
                  </a:cubicBezTo>
                </a:path>
              </a:pathLst>
            </a:custGeom>
            <a:solidFill>
              <a:srgbClr val="000000"/>
            </a:solidFill>
            <a:ln w="15840">
              <a:noFill/>
            </a:ln>
          </p:spPr>
        </p:sp>
        <p:sp>
          <p:nvSpPr>
            <p:cNvPr id="728" name="Freeform 45"/>
            <p:cNvSpPr/>
            <p:nvPr/>
          </p:nvSpPr>
          <p:spPr>
            <a:xfrm>
              <a:off x="2945520" y="5798160"/>
              <a:ext cx="179280" cy="157680"/>
            </a:xfrm>
            <a:custGeom>
              <a:avLst/>
              <a:gdLst/>
              <a:ahLst/>
              <a:rect l="0" t="0" r="r" b="b"/>
              <a:pathLst>
                <a:path w="498" h="438">
                  <a:moveTo>
                    <a:pt x="76" y="96"/>
                  </a:moveTo>
                  <a:lnTo>
                    <a:pt x="76" y="363"/>
                  </a:lnTo>
                  <a:cubicBezTo>
                    <a:pt x="76" y="405"/>
                    <a:pt x="67" y="405"/>
                    <a:pt x="0" y="405"/>
                  </a:cubicBezTo>
                  <a:lnTo>
                    <a:pt x="0" y="437"/>
                  </a:lnTo>
                  <a:cubicBezTo>
                    <a:pt x="33" y="437"/>
                    <a:pt x="85" y="434"/>
                    <a:pt x="112" y="434"/>
                  </a:cubicBezTo>
                  <a:cubicBezTo>
                    <a:pt x="136" y="434"/>
                    <a:pt x="188" y="437"/>
                    <a:pt x="222" y="437"/>
                  </a:cubicBezTo>
                  <a:lnTo>
                    <a:pt x="222" y="405"/>
                  </a:lnTo>
                  <a:cubicBezTo>
                    <a:pt x="157" y="405"/>
                    <a:pt x="145" y="405"/>
                    <a:pt x="145" y="363"/>
                  </a:cubicBezTo>
                  <a:lnTo>
                    <a:pt x="145" y="179"/>
                  </a:lnTo>
                  <a:cubicBezTo>
                    <a:pt x="145" y="76"/>
                    <a:pt x="215" y="22"/>
                    <a:pt x="278" y="22"/>
                  </a:cubicBezTo>
                  <a:cubicBezTo>
                    <a:pt x="340" y="22"/>
                    <a:pt x="351" y="76"/>
                    <a:pt x="351" y="132"/>
                  </a:cubicBezTo>
                  <a:lnTo>
                    <a:pt x="351" y="363"/>
                  </a:lnTo>
                  <a:cubicBezTo>
                    <a:pt x="351" y="405"/>
                    <a:pt x="340" y="405"/>
                    <a:pt x="275" y="405"/>
                  </a:cubicBezTo>
                  <a:lnTo>
                    <a:pt x="275" y="437"/>
                  </a:lnTo>
                  <a:cubicBezTo>
                    <a:pt x="309" y="437"/>
                    <a:pt x="360" y="434"/>
                    <a:pt x="387" y="434"/>
                  </a:cubicBezTo>
                  <a:cubicBezTo>
                    <a:pt x="412" y="434"/>
                    <a:pt x="463" y="437"/>
                    <a:pt x="497" y="437"/>
                  </a:cubicBezTo>
                  <a:lnTo>
                    <a:pt x="497" y="405"/>
                  </a:lnTo>
                  <a:cubicBezTo>
                    <a:pt x="446" y="405"/>
                    <a:pt x="421" y="405"/>
                    <a:pt x="421" y="376"/>
                  </a:cubicBezTo>
                  <a:lnTo>
                    <a:pt x="421" y="188"/>
                  </a:lnTo>
                  <a:cubicBezTo>
                    <a:pt x="421" y="103"/>
                    <a:pt x="421" y="71"/>
                    <a:pt x="390" y="35"/>
                  </a:cubicBezTo>
                  <a:cubicBezTo>
                    <a:pt x="376" y="20"/>
                    <a:pt x="343" y="0"/>
                    <a:pt x="287"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729" name="Freeform 46"/>
            <p:cNvSpPr/>
            <p:nvPr/>
          </p:nvSpPr>
          <p:spPr>
            <a:xfrm>
              <a:off x="3161520" y="5802120"/>
              <a:ext cx="39240" cy="153720"/>
            </a:xfrm>
            <a:custGeom>
              <a:avLst/>
              <a:gdLst/>
              <a:ahLst/>
              <a:rect l="0" t="0" r="r" b="b"/>
              <a:pathLst>
                <a:path w="109" h="427">
                  <a:moveTo>
                    <a:pt x="108" y="51"/>
                  </a:moveTo>
                  <a:cubicBezTo>
                    <a:pt x="108" y="24"/>
                    <a:pt x="83" y="0"/>
                    <a:pt x="54" y="0"/>
                  </a:cubicBezTo>
                  <a:cubicBezTo>
                    <a:pt x="25" y="0"/>
                    <a:pt x="0" y="24"/>
                    <a:pt x="0" y="51"/>
                  </a:cubicBezTo>
                  <a:cubicBezTo>
                    <a:pt x="0" y="80"/>
                    <a:pt x="25" y="105"/>
                    <a:pt x="54" y="105"/>
                  </a:cubicBezTo>
                  <a:cubicBezTo>
                    <a:pt x="83" y="105"/>
                    <a:pt x="108" y="80"/>
                    <a:pt x="108" y="51"/>
                  </a:cubicBezTo>
                  <a:moveTo>
                    <a:pt x="108" y="374"/>
                  </a:moveTo>
                  <a:cubicBezTo>
                    <a:pt x="108" y="345"/>
                    <a:pt x="83" y="322"/>
                    <a:pt x="54" y="322"/>
                  </a:cubicBezTo>
                  <a:cubicBezTo>
                    <a:pt x="25" y="322"/>
                    <a:pt x="0" y="345"/>
                    <a:pt x="0" y="374"/>
                  </a:cubicBezTo>
                  <a:cubicBezTo>
                    <a:pt x="0" y="403"/>
                    <a:pt x="25" y="426"/>
                    <a:pt x="54" y="426"/>
                  </a:cubicBezTo>
                  <a:cubicBezTo>
                    <a:pt x="83" y="426"/>
                    <a:pt x="108" y="403"/>
                    <a:pt x="108" y="374"/>
                  </a:cubicBezTo>
                </a:path>
              </a:pathLst>
            </a:custGeom>
            <a:solidFill>
              <a:srgbClr val="000000"/>
            </a:solidFill>
            <a:ln w="15840">
              <a:noFill/>
            </a:ln>
          </p:spPr>
        </p:sp>
        <p:sp>
          <p:nvSpPr>
            <p:cNvPr id="730" name="Freeform 47"/>
            <p:cNvSpPr/>
            <p:nvPr/>
          </p:nvSpPr>
          <p:spPr>
            <a:xfrm>
              <a:off x="3484800" y="5622840"/>
              <a:ext cx="112680" cy="59400"/>
            </a:xfrm>
            <a:custGeom>
              <a:avLst/>
              <a:gdLst/>
              <a:ahLst/>
              <a:rect l="0" t="0" r="r" b="b"/>
              <a:pathLst>
                <a:path w="313" h="165">
                  <a:moveTo>
                    <a:pt x="155" y="0"/>
                  </a:moveTo>
                  <a:lnTo>
                    <a:pt x="0" y="126"/>
                  </a:lnTo>
                  <a:lnTo>
                    <a:pt x="27" y="164"/>
                  </a:lnTo>
                  <a:lnTo>
                    <a:pt x="155" y="83"/>
                  </a:lnTo>
                  <a:lnTo>
                    <a:pt x="285" y="164"/>
                  </a:lnTo>
                  <a:lnTo>
                    <a:pt x="312" y="128"/>
                  </a:lnTo>
                  <a:lnTo>
                    <a:pt x="155" y="0"/>
                  </a:lnTo>
                </a:path>
              </a:pathLst>
            </a:custGeom>
            <a:solidFill>
              <a:srgbClr val="000000"/>
            </a:solidFill>
            <a:ln w="15840">
              <a:noFill/>
            </a:ln>
          </p:spPr>
        </p:sp>
        <p:sp>
          <p:nvSpPr>
            <p:cNvPr id="731" name="Freeform 48"/>
            <p:cNvSpPr/>
            <p:nvPr/>
          </p:nvSpPr>
          <p:spPr>
            <a:xfrm>
              <a:off x="3398760" y="5711760"/>
              <a:ext cx="284760" cy="244080"/>
            </a:xfrm>
            <a:custGeom>
              <a:avLst/>
              <a:gdLst/>
              <a:ahLst/>
              <a:rect l="0" t="0" r="r" b="b"/>
              <a:pathLst>
                <a:path w="791" h="678">
                  <a:moveTo>
                    <a:pt x="443" y="284"/>
                  </a:moveTo>
                  <a:lnTo>
                    <a:pt x="609" y="67"/>
                  </a:lnTo>
                  <a:cubicBezTo>
                    <a:pt x="620" y="54"/>
                    <a:pt x="622" y="51"/>
                    <a:pt x="656" y="49"/>
                  </a:cubicBezTo>
                  <a:cubicBezTo>
                    <a:pt x="681" y="47"/>
                    <a:pt x="685" y="47"/>
                    <a:pt x="714" y="47"/>
                  </a:cubicBezTo>
                  <a:lnTo>
                    <a:pt x="741" y="47"/>
                  </a:lnTo>
                  <a:lnTo>
                    <a:pt x="741" y="0"/>
                  </a:lnTo>
                  <a:cubicBezTo>
                    <a:pt x="701" y="2"/>
                    <a:pt x="651" y="2"/>
                    <a:pt x="609" y="2"/>
                  </a:cubicBezTo>
                  <a:cubicBezTo>
                    <a:pt x="571" y="2"/>
                    <a:pt x="495" y="2"/>
                    <a:pt x="459" y="0"/>
                  </a:cubicBezTo>
                  <a:lnTo>
                    <a:pt x="459" y="47"/>
                  </a:lnTo>
                  <a:cubicBezTo>
                    <a:pt x="477" y="47"/>
                    <a:pt x="515" y="47"/>
                    <a:pt x="551" y="58"/>
                  </a:cubicBezTo>
                  <a:cubicBezTo>
                    <a:pt x="548"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2"/>
                  </a:lnTo>
                  <a:cubicBezTo>
                    <a:pt x="123" y="623"/>
                    <a:pt x="121" y="625"/>
                    <a:pt x="89" y="627"/>
                  </a:cubicBezTo>
                  <a:cubicBezTo>
                    <a:pt x="69" y="629"/>
                    <a:pt x="49" y="632"/>
                    <a:pt x="29" y="632"/>
                  </a:cubicBezTo>
                  <a:lnTo>
                    <a:pt x="0" y="632"/>
                  </a:lnTo>
                  <a:lnTo>
                    <a:pt x="0" y="677"/>
                  </a:lnTo>
                  <a:cubicBezTo>
                    <a:pt x="40" y="674"/>
                    <a:pt x="89" y="674"/>
                    <a:pt x="132" y="674"/>
                  </a:cubicBezTo>
                  <a:cubicBezTo>
                    <a:pt x="170" y="674"/>
                    <a:pt x="246" y="674"/>
                    <a:pt x="282" y="677"/>
                  </a:cubicBezTo>
                  <a:lnTo>
                    <a:pt x="282" y="632"/>
                  </a:lnTo>
                  <a:cubicBezTo>
                    <a:pt x="264" y="632"/>
                    <a:pt x="226" y="632"/>
                    <a:pt x="190" y="621"/>
                  </a:cubicBezTo>
                  <a:cubicBezTo>
                    <a:pt x="192" y="618"/>
                    <a:pt x="197" y="612"/>
                    <a:pt x="199" y="609"/>
                  </a:cubicBezTo>
                  <a:lnTo>
                    <a:pt x="363" y="392"/>
                  </a:lnTo>
                  <a:lnTo>
                    <a:pt x="533" y="632"/>
                  </a:lnTo>
                  <a:lnTo>
                    <a:pt x="452" y="632"/>
                  </a:lnTo>
                  <a:lnTo>
                    <a:pt x="452" y="677"/>
                  </a:lnTo>
                  <a:cubicBezTo>
                    <a:pt x="492" y="674"/>
                    <a:pt x="587" y="674"/>
                    <a:pt x="631" y="674"/>
                  </a:cubicBezTo>
                  <a:cubicBezTo>
                    <a:pt x="669" y="674"/>
                    <a:pt x="754" y="674"/>
                    <a:pt x="790" y="677"/>
                  </a:cubicBezTo>
                  <a:lnTo>
                    <a:pt x="790" y="632"/>
                  </a:lnTo>
                  <a:lnTo>
                    <a:pt x="694" y="632"/>
                  </a:lnTo>
                  <a:lnTo>
                    <a:pt x="443" y="284"/>
                  </a:lnTo>
                </a:path>
              </a:pathLst>
            </a:custGeom>
            <a:solidFill>
              <a:srgbClr val="000000"/>
            </a:solidFill>
            <a:ln w="15840">
              <a:noFill/>
            </a:ln>
          </p:spPr>
        </p:sp>
        <p:sp>
          <p:nvSpPr>
            <p:cNvPr id="732" name="Freeform 49"/>
            <p:cNvSpPr/>
            <p:nvPr/>
          </p:nvSpPr>
          <p:spPr>
            <a:xfrm>
              <a:off x="3705120" y="585288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3"/>
                  </a:lnTo>
                  <a:cubicBezTo>
                    <a:pt x="42" y="341"/>
                    <a:pt x="36" y="365"/>
                    <a:pt x="36" y="374"/>
                  </a:cubicBezTo>
                  <a:cubicBezTo>
                    <a:pt x="36" y="414"/>
                    <a:pt x="69" y="439"/>
                    <a:pt x="110" y="439"/>
                  </a:cubicBezTo>
                  <a:cubicBezTo>
                    <a:pt x="188" y="439"/>
                    <a:pt x="231" y="343"/>
                    <a:pt x="231" y="334"/>
                  </a:cubicBezTo>
                  <a:cubicBezTo>
                    <a:pt x="231" y="325"/>
                    <a:pt x="222" y="325"/>
                    <a:pt x="219" y="325"/>
                  </a:cubicBezTo>
                  <a:cubicBezTo>
                    <a:pt x="210" y="325"/>
                    <a:pt x="210" y="327"/>
                    <a:pt x="206" y="338"/>
                  </a:cubicBezTo>
                  <a:cubicBezTo>
                    <a:pt x="186" y="381"/>
                    <a:pt x="150" y="421"/>
                    <a:pt x="112" y="421"/>
                  </a:cubicBezTo>
                  <a:cubicBezTo>
                    <a:pt x="96" y="421"/>
                    <a:pt x="87" y="412"/>
                    <a:pt x="87" y="385"/>
                  </a:cubicBezTo>
                  <a:cubicBezTo>
                    <a:pt x="87" y="379"/>
                    <a:pt x="89" y="365"/>
                    <a:pt x="92" y="358"/>
                  </a:cubicBezTo>
                  <a:lnTo>
                    <a:pt x="141" y="159"/>
                  </a:lnTo>
                </a:path>
              </a:pathLst>
            </a:custGeom>
            <a:solidFill>
              <a:srgbClr val="000000"/>
            </a:solidFill>
            <a:ln w="15840">
              <a:noFill/>
            </a:ln>
          </p:spPr>
        </p:sp>
        <p:sp>
          <p:nvSpPr>
            <p:cNvPr id="733" name="Freeform 50"/>
            <p:cNvSpPr/>
            <p:nvPr/>
          </p:nvSpPr>
          <p:spPr>
            <a:xfrm>
              <a:off x="3819600" y="5854320"/>
              <a:ext cx="183240" cy="184320"/>
            </a:xfrm>
            <a:custGeom>
              <a:avLst/>
              <a:gdLst/>
              <a:ahLst/>
              <a:rect l="0" t="0" r="r" b="b"/>
              <a:pathLst>
                <a:path w="509" h="512">
                  <a:moveTo>
                    <a:pt x="271" y="272"/>
                  </a:moveTo>
                  <a:lnTo>
                    <a:pt x="484" y="272"/>
                  </a:lnTo>
                  <a:cubicBezTo>
                    <a:pt x="493" y="272"/>
                    <a:pt x="508" y="272"/>
                    <a:pt x="508" y="256"/>
                  </a:cubicBezTo>
                  <a:cubicBezTo>
                    <a:pt x="508" y="238"/>
                    <a:pt x="493" y="238"/>
                    <a:pt x="484" y="238"/>
                  </a:cubicBezTo>
                  <a:lnTo>
                    <a:pt x="271" y="238"/>
                  </a:lnTo>
                  <a:lnTo>
                    <a:pt x="271" y="25"/>
                  </a:lnTo>
                  <a:cubicBezTo>
                    <a:pt x="271" y="16"/>
                    <a:pt x="271" y="0"/>
                    <a:pt x="255" y="0"/>
                  </a:cubicBezTo>
                  <a:cubicBezTo>
                    <a:pt x="237" y="0"/>
                    <a:pt x="237" y="16"/>
                    <a:pt x="237" y="25"/>
                  </a:cubicBezTo>
                  <a:lnTo>
                    <a:pt x="237" y="238"/>
                  </a:lnTo>
                  <a:lnTo>
                    <a:pt x="25" y="238"/>
                  </a:lnTo>
                  <a:cubicBezTo>
                    <a:pt x="16" y="238"/>
                    <a:pt x="0" y="238"/>
                    <a:pt x="0" y="256"/>
                  </a:cubicBezTo>
                  <a:cubicBezTo>
                    <a:pt x="0" y="272"/>
                    <a:pt x="16" y="272"/>
                    <a:pt x="25" y="272"/>
                  </a:cubicBezTo>
                  <a:lnTo>
                    <a:pt x="237" y="272"/>
                  </a:lnTo>
                  <a:lnTo>
                    <a:pt x="237" y="484"/>
                  </a:lnTo>
                  <a:cubicBezTo>
                    <a:pt x="237" y="493"/>
                    <a:pt x="237" y="511"/>
                    <a:pt x="255" y="511"/>
                  </a:cubicBezTo>
                  <a:cubicBezTo>
                    <a:pt x="271" y="511"/>
                    <a:pt x="271" y="496"/>
                    <a:pt x="271" y="484"/>
                  </a:cubicBezTo>
                  <a:lnTo>
                    <a:pt x="271" y="272"/>
                  </a:lnTo>
                </a:path>
              </a:pathLst>
            </a:custGeom>
            <a:solidFill>
              <a:srgbClr val="000000"/>
            </a:solidFill>
            <a:ln w="15840">
              <a:noFill/>
            </a:ln>
          </p:spPr>
        </p:sp>
        <p:sp>
          <p:nvSpPr>
            <p:cNvPr id="734" name="Freeform 51"/>
            <p:cNvSpPr/>
            <p:nvPr/>
          </p:nvSpPr>
          <p:spPr>
            <a:xfrm>
              <a:off x="4046040" y="5843160"/>
              <a:ext cx="91440" cy="165600"/>
            </a:xfrm>
            <a:custGeom>
              <a:avLst/>
              <a:gdLst/>
              <a:ahLst/>
              <a:rect l="0" t="0" r="r" b="b"/>
              <a:pathLst>
                <a:path w="254" h="460">
                  <a:moveTo>
                    <a:pt x="157" y="20"/>
                  </a:moveTo>
                  <a:cubicBezTo>
                    <a:pt x="157" y="0"/>
                    <a:pt x="155" y="0"/>
                    <a:pt x="137" y="0"/>
                  </a:cubicBezTo>
                  <a:cubicBezTo>
                    <a:pt x="92" y="43"/>
                    <a:pt x="29" y="45"/>
                    <a:pt x="0" y="45"/>
                  </a:cubicBezTo>
                  <a:lnTo>
                    <a:pt x="0" y="70"/>
                  </a:lnTo>
                  <a:cubicBezTo>
                    <a:pt x="16" y="70"/>
                    <a:pt x="63" y="70"/>
                    <a:pt x="101" y="49"/>
                  </a:cubicBezTo>
                  <a:lnTo>
                    <a:pt x="101" y="403"/>
                  </a:lnTo>
                  <a:cubicBezTo>
                    <a:pt x="101" y="426"/>
                    <a:pt x="101" y="435"/>
                    <a:pt x="32" y="435"/>
                  </a:cubicBezTo>
                  <a:lnTo>
                    <a:pt x="5" y="435"/>
                  </a:lnTo>
                  <a:lnTo>
                    <a:pt x="5" y="459"/>
                  </a:lnTo>
                  <a:cubicBezTo>
                    <a:pt x="18" y="459"/>
                    <a:pt x="103" y="457"/>
                    <a:pt x="128" y="457"/>
                  </a:cubicBezTo>
                  <a:cubicBezTo>
                    <a:pt x="150" y="457"/>
                    <a:pt x="238" y="459"/>
                    <a:pt x="253" y="459"/>
                  </a:cubicBezTo>
                  <a:lnTo>
                    <a:pt x="253" y="435"/>
                  </a:lnTo>
                  <a:lnTo>
                    <a:pt x="227" y="435"/>
                  </a:lnTo>
                  <a:cubicBezTo>
                    <a:pt x="157" y="435"/>
                    <a:pt x="157" y="426"/>
                    <a:pt x="157" y="403"/>
                  </a:cubicBezTo>
                  <a:lnTo>
                    <a:pt x="157" y="20"/>
                  </a:lnTo>
                </a:path>
              </a:pathLst>
            </a:custGeom>
            <a:solidFill>
              <a:srgbClr val="000000"/>
            </a:solidFill>
            <a:ln w="15840">
              <a:noFill/>
            </a:ln>
          </p:spPr>
        </p:sp>
        <p:sp>
          <p:nvSpPr>
            <p:cNvPr id="735" name="Freeform 52"/>
            <p:cNvSpPr/>
            <p:nvPr/>
          </p:nvSpPr>
          <p:spPr>
            <a:xfrm>
              <a:off x="4296960" y="582480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2"/>
                  </a:cubicBezTo>
                  <a:cubicBezTo>
                    <a:pt x="656" y="192"/>
                    <a:pt x="638" y="192"/>
                    <a:pt x="623" y="192"/>
                  </a:cubicBezTo>
                  <a:lnTo>
                    <a:pt x="34" y="192"/>
                  </a:lnTo>
                  <a:cubicBezTo>
                    <a:pt x="18" y="192"/>
                    <a:pt x="0" y="192"/>
                    <a:pt x="0" y="212"/>
                  </a:cubicBezTo>
                  <a:cubicBezTo>
                    <a:pt x="0" y="233"/>
                    <a:pt x="18" y="233"/>
                    <a:pt x="34" y="233"/>
                  </a:cubicBezTo>
                  <a:lnTo>
                    <a:pt x="625" y="233"/>
                  </a:lnTo>
                </a:path>
              </a:pathLst>
            </a:custGeom>
            <a:solidFill>
              <a:srgbClr val="000000"/>
            </a:solidFill>
            <a:ln w="15840">
              <a:noFill/>
            </a:ln>
          </p:spPr>
        </p:sp>
        <p:sp>
          <p:nvSpPr>
            <p:cNvPr id="736" name="Freeform 53"/>
            <p:cNvSpPr/>
            <p:nvPr/>
          </p:nvSpPr>
          <p:spPr>
            <a:xfrm>
              <a:off x="4749480" y="5622840"/>
              <a:ext cx="112320" cy="59400"/>
            </a:xfrm>
            <a:custGeom>
              <a:avLst/>
              <a:gdLst/>
              <a:ahLst/>
              <a:rect l="0" t="0" r="r" b="b"/>
              <a:pathLst>
                <a:path w="312" h="165">
                  <a:moveTo>
                    <a:pt x="154" y="0"/>
                  </a:moveTo>
                  <a:lnTo>
                    <a:pt x="0" y="126"/>
                  </a:lnTo>
                  <a:lnTo>
                    <a:pt x="26" y="164"/>
                  </a:lnTo>
                  <a:lnTo>
                    <a:pt x="154" y="83"/>
                  </a:lnTo>
                  <a:lnTo>
                    <a:pt x="284" y="164"/>
                  </a:lnTo>
                  <a:lnTo>
                    <a:pt x="311" y="128"/>
                  </a:lnTo>
                  <a:lnTo>
                    <a:pt x="154" y="0"/>
                  </a:lnTo>
                </a:path>
              </a:pathLst>
            </a:custGeom>
            <a:solidFill>
              <a:srgbClr val="000000"/>
            </a:solidFill>
            <a:ln w="15840">
              <a:noFill/>
            </a:ln>
          </p:spPr>
        </p:sp>
        <p:sp>
          <p:nvSpPr>
            <p:cNvPr id="737" name="Freeform 54"/>
            <p:cNvSpPr/>
            <p:nvPr/>
          </p:nvSpPr>
          <p:spPr>
            <a:xfrm>
              <a:off x="4663080" y="5711760"/>
              <a:ext cx="285120" cy="244080"/>
            </a:xfrm>
            <a:custGeom>
              <a:avLst/>
              <a:gdLst/>
              <a:ahLst/>
              <a:rect l="0" t="0" r="r" b="b"/>
              <a:pathLst>
                <a:path w="792" h="678">
                  <a:moveTo>
                    <a:pt x="443" y="284"/>
                  </a:moveTo>
                  <a:lnTo>
                    <a:pt x="609" y="67"/>
                  </a:lnTo>
                  <a:cubicBezTo>
                    <a:pt x="620" y="54"/>
                    <a:pt x="623"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5" y="2"/>
                  </a:cubicBezTo>
                  <a:cubicBezTo>
                    <a:pt x="134" y="2"/>
                    <a:pt x="49" y="2"/>
                    <a:pt x="16" y="0"/>
                  </a:cubicBezTo>
                  <a:lnTo>
                    <a:pt x="16" y="47"/>
                  </a:lnTo>
                  <a:lnTo>
                    <a:pt x="112" y="47"/>
                  </a:lnTo>
                  <a:lnTo>
                    <a:pt x="331" y="349"/>
                  </a:lnTo>
                  <a:lnTo>
                    <a:pt x="132" y="612"/>
                  </a:lnTo>
                  <a:cubicBezTo>
                    <a:pt x="123" y="623"/>
                    <a:pt x="121" y="625"/>
                    <a:pt x="89" y="627"/>
                  </a:cubicBezTo>
                  <a:cubicBezTo>
                    <a:pt x="69" y="629"/>
                    <a:pt x="49" y="632"/>
                    <a:pt x="29" y="632"/>
                  </a:cubicBezTo>
                  <a:lnTo>
                    <a:pt x="0" y="632"/>
                  </a:lnTo>
                  <a:lnTo>
                    <a:pt x="0" y="677"/>
                  </a:lnTo>
                  <a:cubicBezTo>
                    <a:pt x="40" y="674"/>
                    <a:pt x="89" y="674"/>
                    <a:pt x="132" y="674"/>
                  </a:cubicBezTo>
                  <a:cubicBezTo>
                    <a:pt x="170" y="674"/>
                    <a:pt x="246" y="674"/>
                    <a:pt x="282" y="677"/>
                  </a:cubicBezTo>
                  <a:lnTo>
                    <a:pt x="282" y="632"/>
                  </a:lnTo>
                  <a:cubicBezTo>
                    <a:pt x="264" y="632"/>
                    <a:pt x="226" y="632"/>
                    <a:pt x="190" y="621"/>
                  </a:cubicBezTo>
                  <a:cubicBezTo>
                    <a:pt x="192" y="618"/>
                    <a:pt x="197" y="612"/>
                    <a:pt x="199" y="609"/>
                  </a:cubicBezTo>
                  <a:lnTo>
                    <a:pt x="363" y="392"/>
                  </a:lnTo>
                  <a:lnTo>
                    <a:pt x="533" y="632"/>
                  </a:lnTo>
                  <a:lnTo>
                    <a:pt x="452" y="632"/>
                  </a:lnTo>
                  <a:lnTo>
                    <a:pt x="452" y="677"/>
                  </a:lnTo>
                  <a:cubicBezTo>
                    <a:pt x="493" y="674"/>
                    <a:pt x="587" y="674"/>
                    <a:pt x="632" y="674"/>
                  </a:cubicBezTo>
                  <a:cubicBezTo>
                    <a:pt x="670" y="674"/>
                    <a:pt x="755" y="674"/>
                    <a:pt x="791" y="677"/>
                  </a:cubicBezTo>
                  <a:lnTo>
                    <a:pt x="791" y="632"/>
                  </a:lnTo>
                  <a:lnTo>
                    <a:pt x="694" y="632"/>
                  </a:lnTo>
                  <a:lnTo>
                    <a:pt x="443" y="284"/>
                  </a:lnTo>
                </a:path>
              </a:pathLst>
            </a:custGeom>
            <a:solidFill>
              <a:srgbClr val="000000"/>
            </a:solidFill>
            <a:ln w="15840">
              <a:noFill/>
            </a:ln>
          </p:spPr>
        </p:sp>
        <p:sp>
          <p:nvSpPr>
            <p:cNvPr id="738" name="Freeform 55"/>
            <p:cNvSpPr/>
            <p:nvPr/>
          </p:nvSpPr>
          <p:spPr>
            <a:xfrm>
              <a:off x="4969440" y="585288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3"/>
                  </a:lnTo>
                  <a:cubicBezTo>
                    <a:pt x="43" y="341"/>
                    <a:pt x="36" y="365"/>
                    <a:pt x="36" y="374"/>
                  </a:cubicBezTo>
                  <a:cubicBezTo>
                    <a:pt x="36" y="414"/>
                    <a:pt x="69"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6" y="421"/>
                    <a:pt x="87" y="412"/>
                    <a:pt x="87" y="385"/>
                  </a:cubicBezTo>
                  <a:cubicBezTo>
                    <a:pt x="87" y="379"/>
                    <a:pt x="90" y="365"/>
                    <a:pt x="92" y="358"/>
                  </a:cubicBezTo>
                  <a:lnTo>
                    <a:pt x="141" y="159"/>
                  </a:lnTo>
                </a:path>
              </a:pathLst>
            </a:custGeom>
            <a:solidFill>
              <a:srgbClr val="000000"/>
            </a:solidFill>
            <a:ln w="15840">
              <a:noFill/>
            </a:ln>
          </p:spPr>
        </p:sp>
        <p:sp>
          <p:nvSpPr>
            <p:cNvPr id="739" name="Freeform 56"/>
            <p:cNvSpPr/>
            <p:nvPr/>
          </p:nvSpPr>
          <p:spPr>
            <a:xfrm>
              <a:off x="5191920" y="585936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740" name="Freeform 57"/>
            <p:cNvSpPr/>
            <p:nvPr/>
          </p:nvSpPr>
          <p:spPr>
            <a:xfrm>
              <a:off x="5530680" y="5798160"/>
              <a:ext cx="199440" cy="161640"/>
            </a:xfrm>
            <a:custGeom>
              <a:avLst/>
              <a:gdLst/>
              <a:ahLst/>
              <a:rect l="0" t="0" r="r" b="b"/>
              <a:pathLst>
                <a:path w="554" h="449">
                  <a:moveTo>
                    <a:pt x="430" y="203"/>
                  </a:moveTo>
                  <a:cubicBezTo>
                    <a:pt x="430" y="49"/>
                    <a:pt x="338" y="0"/>
                    <a:pt x="267" y="0"/>
                  </a:cubicBezTo>
                  <a:cubicBezTo>
                    <a:pt x="130" y="0"/>
                    <a:pt x="0" y="141"/>
                    <a:pt x="0" y="280"/>
                  </a:cubicBezTo>
                  <a:cubicBezTo>
                    <a:pt x="0" y="372"/>
                    <a:pt x="58" y="448"/>
                    <a:pt x="159" y="448"/>
                  </a:cubicBezTo>
                  <a:cubicBezTo>
                    <a:pt x="222" y="448"/>
                    <a:pt x="293" y="425"/>
                    <a:pt x="370" y="365"/>
                  </a:cubicBezTo>
                  <a:cubicBezTo>
                    <a:pt x="381" y="416"/>
                    <a:pt x="414" y="448"/>
                    <a:pt x="459" y="448"/>
                  </a:cubicBezTo>
                  <a:cubicBezTo>
                    <a:pt x="511" y="448"/>
                    <a:pt x="542" y="394"/>
                    <a:pt x="542" y="378"/>
                  </a:cubicBezTo>
                  <a:cubicBezTo>
                    <a:pt x="542" y="372"/>
                    <a:pt x="535" y="367"/>
                    <a:pt x="529" y="367"/>
                  </a:cubicBezTo>
                  <a:cubicBezTo>
                    <a:pt x="522" y="367"/>
                    <a:pt x="520" y="372"/>
                    <a:pt x="517" y="378"/>
                  </a:cubicBezTo>
                  <a:cubicBezTo>
                    <a:pt x="500" y="425"/>
                    <a:pt x="464" y="425"/>
                    <a:pt x="461" y="425"/>
                  </a:cubicBezTo>
                  <a:cubicBezTo>
                    <a:pt x="430" y="425"/>
                    <a:pt x="430" y="349"/>
                    <a:pt x="430" y="324"/>
                  </a:cubicBezTo>
                  <a:cubicBezTo>
                    <a:pt x="430" y="304"/>
                    <a:pt x="430" y="302"/>
                    <a:pt x="441" y="291"/>
                  </a:cubicBezTo>
                  <a:cubicBezTo>
                    <a:pt x="533" y="174"/>
                    <a:pt x="553" y="58"/>
                    <a:pt x="553" y="58"/>
                  </a:cubicBezTo>
                  <a:cubicBezTo>
                    <a:pt x="553" y="56"/>
                    <a:pt x="553" y="49"/>
                    <a:pt x="542" y="49"/>
                  </a:cubicBezTo>
                  <a:cubicBezTo>
                    <a:pt x="533" y="49"/>
                    <a:pt x="533" y="51"/>
                    <a:pt x="529" y="69"/>
                  </a:cubicBezTo>
                  <a:cubicBezTo>
                    <a:pt x="511" y="132"/>
                    <a:pt x="477" y="206"/>
                    <a:pt x="430" y="264"/>
                  </a:cubicBezTo>
                  <a:lnTo>
                    <a:pt x="430" y="203"/>
                  </a:lnTo>
                  <a:moveTo>
                    <a:pt x="365" y="338"/>
                  </a:moveTo>
                  <a:cubicBezTo>
                    <a:pt x="278" y="414"/>
                    <a:pt x="202" y="425"/>
                    <a:pt x="161" y="425"/>
                  </a:cubicBezTo>
                  <a:cubicBezTo>
                    <a:pt x="103" y="425"/>
                    <a:pt x="74" y="381"/>
                    <a:pt x="74" y="318"/>
                  </a:cubicBezTo>
                  <a:cubicBezTo>
                    <a:pt x="74" y="271"/>
                    <a:pt x="99" y="163"/>
                    <a:pt x="130" y="112"/>
                  </a:cubicBezTo>
                  <a:cubicBezTo>
                    <a:pt x="177" y="40"/>
                    <a:pt x="231" y="22"/>
                    <a:pt x="264" y="22"/>
                  </a:cubicBezTo>
                  <a:cubicBezTo>
                    <a:pt x="363" y="22"/>
                    <a:pt x="363" y="152"/>
                    <a:pt x="363" y="228"/>
                  </a:cubicBezTo>
                  <a:cubicBezTo>
                    <a:pt x="363" y="264"/>
                    <a:pt x="363" y="322"/>
                    <a:pt x="365" y="338"/>
                  </a:cubicBezTo>
                </a:path>
              </a:pathLst>
            </a:custGeom>
            <a:solidFill>
              <a:srgbClr val="000000"/>
            </a:solidFill>
            <a:ln w="15840">
              <a:noFill/>
            </a:ln>
          </p:spPr>
        </p:sp>
        <p:sp>
          <p:nvSpPr>
            <p:cNvPr id="741" name="Freeform 58"/>
            <p:cNvSpPr/>
            <p:nvPr/>
          </p:nvSpPr>
          <p:spPr>
            <a:xfrm>
              <a:off x="5761440" y="5712480"/>
              <a:ext cx="262440" cy="255240"/>
            </a:xfrm>
            <a:custGeom>
              <a:avLst/>
              <a:gdLst/>
              <a:ahLst/>
              <a:rect l="0" t="0" r="r" b="b"/>
              <a:pathLst>
                <a:path w="729" h="709">
                  <a:moveTo>
                    <a:pt x="723" y="22"/>
                  </a:moveTo>
                  <a:cubicBezTo>
                    <a:pt x="725" y="18"/>
                    <a:pt x="728" y="11"/>
                    <a:pt x="728" y="9"/>
                  </a:cubicBezTo>
                  <a:cubicBezTo>
                    <a:pt x="728" y="0"/>
                    <a:pt x="728" y="0"/>
                    <a:pt x="705" y="0"/>
                  </a:cubicBezTo>
                  <a:lnTo>
                    <a:pt x="24" y="0"/>
                  </a:lnTo>
                  <a:cubicBezTo>
                    <a:pt x="0" y="0"/>
                    <a:pt x="0" y="0"/>
                    <a:pt x="0" y="9"/>
                  </a:cubicBezTo>
                  <a:cubicBezTo>
                    <a:pt x="0" y="11"/>
                    <a:pt x="2" y="18"/>
                    <a:pt x="4" y="22"/>
                  </a:cubicBezTo>
                  <a:lnTo>
                    <a:pt x="338" y="688"/>
                  </a:lnTo>
                  <a:cubicBezTo>
                    <a:pt x="345" y="701"/>
                    <a:pt x="347" y="708"/>
                    <a:pt x="365" y="708"/>
                  </a:cubicBezTo>
                  <a:cubicBezTo>
                    <a:pt x="380" y="708"/>
                    <a:pt x="383" y="701"/>
                    <a:pt x="392" y="688"/>
                  </a:cubicBezTo>
                  <a:lnTo>
                    <a:pt x="723" y="22"/>
                  </a:lnTo>
                  <a:moveTo>
                    <a:pt x="123" y="72"/>
                  </a:moveTo>
                  <a:lnTo>
                    <a:pt x="665" y="72"/>
                  </a:lnTo>
                  <a:lnTo>
                    <a:pt x="394" y="614"/>
                  </a:lnTo>
                  <a:lnTo>
                    <a:pt x="123" y="72"/>
                  </a:lnTo>
                </a:path>
              </a:pathLst>
            </a:custGeom>
            <a:solidFill>
              <a:srgbClr val="000000"/>
            </a:solidFill>
            <a:ln w="15840">
              <a:noFill/>
            </a:ln>
          </p:spPr>
        </p:sp>
        <p:sp>
          <p:nvSpPr>
            <p:cNvPr id="742" name="Freeform 59"/>
            <p:cNvSpPr/>
            <p:nvPr/>
          </p:nvSpPr>
          <p:spPr>
            <a:xfrm>
              <a:off x="6075000" y="568908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4"/>
                    <a:pt x="231" y="9"/>
                  </a:cubicBezTo>
                  <a:cubicBezTo>
                    <a:pt x="231" y="2"/>
                    <a:pt x="226" y="0"/>
                    <a:pt x="219" y="0"/>
                  </a:cubicBezTo>
                  <a:cubicBezTo>
                    <a:pt x="211" y="0"/>
                    <a:pt x="121" y="67"/>
                    <a:pt x="63" y="193"/>
                  </a:cubicBezTo>
                  <a:cubicBezTo>
                    <a:pt x="11" y="300"/>
                    <a:pt x="0" y="410"/>
                    <a:pt x="0" y="493"/>
                  </a:cubicBezTo>
                  <a:cubicBezTo>
                    <a:pt x="0" y="571"/>
                    <a:pt x="11" y="690"/>
                    <a:pt x="65" y="802"/>
                  </a:cubicBezTo>
                  <a:cubicBezTo>
                    <a:pt x="125" y="923"/>
                    <a:pt x="211" y="986"/>
                    <a:pt x="219" y="986"/>
                  </a:cubicBezTo>
                  <a:cubicBezTo>
                    <a:pt x="226" y="986"/>
                    <a:pt x="231" y="984"/>
                    <a:pt x="231" y="977"/>
                  </a:cubicBezTo>
                </a:path>
              </a:pathLst>
            </a:custGeom>
            <a:solidFill>
              <a:srgbClr val="000000"/>
            </a:solidFill>
            <a:ln w="15840">
              <a:noFill/>
            </a:ln>
          </p:spPr>
        </p:sp>
        <p:sp>
          <p:nvSpPr>
            <p:cNvPr id="743" name="Freeform 60"/>
            <p:cNvSpPr/>
            <p:nvPr/>
          </p:nvSpPr>
          <p:spPr>
            <a:xfrm>
              <a:off x="6275880" y="5622840"/>
              <a:ext cx="112320" cy="59400"/>
            </a:xfrm>
            <a:custGeom>
              <a:avLst/>
              <a:gdLst/>
              <a:ahLst/>
              <a:rect l="0" t="0" r="r" b="b"/>
              <a:pathLst>
                <a:path w="312" h="165">
                  <a:moveTo>
                    <a:pt x="154" y="0"/>
                  </a:moveTo>
                  <a:lnTo>
                    <a:pt x="0" y="126"/>
                  </a:lnTo>
                  <a:lnTo>
                    <a:pt x="27" y="164"/>
                  </a:lnTo>
                  <a:lnTo>
                    <a:pt x="154" y="83"/>
                  </a:lnTo>
                  <a:lnTo>
                    <a:pt x="284" y="164"/>
                  </a:lnTo>
                  <a:lnTo>
                    <a:pt x="311" y="128"/>
                  </a:lnTo>
                  <a:lnTo>
                    <a:pt x="154" y="0"/>
                  </a:lnTo>
                </a:path>
              </a:pathLst>
            </a:custGeom>
            <a:solidFill>
              <a:srgbClr val="000000"/>
            </a:solidFill>
            <a:ln w="15840">
              <a:noFill/>
            </a:ln>
          </p:spPr>
        </p:sp>
        <p:sp>
          <p:nvSpPr>
            <p:cNvPr id="744" name="Freeform 61"/>
            <p:cNvSpPr/>
            <p:nvPr/>
          </p:nvSpPr>
          <p:spPr>
            <a:xfrm>
              <a:off x="6189480" y="5711760"/>
              <a:ext cx="285120" cy="244080"/>
            </a:xfrm>
            <a:custGeom>
              <a:avLst/>
              <a:gdLst/>
              <a:ahLst/>
              <a:rect l="0" t="0" r="r" b="b"/>
              <a:pathLst>
                <a:path w="792" h="678">
                  <a:moveTo>
                    <a:pt x="444" y="284"/>
                  </a:moveTo>
                  <a:lnTo>
                    <a:pt x="609" y="67"/>
                  </a:lnTo>
                  <a:cubicBezTo>
                    <a:pt x="621" y="54"/>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2"/>
                  </a:lnTo>
                  <a:cubicBezTo>
                    <a:pt x="123" y="623"/>
                    <a:pt x="121" y="625"/>
                    <a:pt x="90" y="627"/>
                  </a:cubicBezTo>
                  <a:cubicBezTo>
                    <a:pt x="69" y="629"/>
                    <a:pt x="49" y="632"/>
                    <a:pt x="29" y="632"/>
                  </a:cubicBezTo>
                  <a:lnTo>
                    <a:pt x="0" y="632"/>
                  </a:lnTo>
                  <a:lnTo>
                    <a:pt x="0" y="677"/>
                  </a:lnTo>
                  <a:cubicBezTo>
                    <a:pt x="40"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4"/>
                  </a:lnTo>
                </a:path>
              </a:pathLst>
            </a:custGeom>
            <a:solidFill>
              <a:srgbClr val="000000"/>
            </a:solidFill>
            <a:ln w="15840">
              <a:noFill/>
            </a:ln>
          </p:spPr>
        </p:sp>
        <p:sp>
          <p:nvSpPr>
            <p:cNvPr id="745" name="Freeform 62"/>
            <p:cNvSpPr/>
            <p:nvPr/>
          </p:nvSpPr>
          <p:spPr>
            <a:xfrm>
              <a:off x="6495840" y="585288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3"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5" y="323"/>
                  </a:lnTo>
                  <a:cubicBezTo>
                    <a:pt x="43" y="341"/>
                    <a:pt x="36" y="365"/>
                    <a:pt x="36" y="374"/>
                  </a:cubicBezTo>
                  <a:cubicBezTo>
                    <a:pt x="36" y="414"/>
                    <a:pt x="70"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7" y="421"/>
                    <a:pt x="88" y="412"/>
                    <a:pt x="88" y="385"/>
                  </a:cubicBezTo>
                  <a:cubicBezTo>
                    <a:pt x="88" y="379"/>
                    <a:pt x="90" y="365"/>
                    <a:pt x="92" y="358"/>
                  </a:cubicBezTo>
                  <a:lnTo>
                    <a:pt x="141" y="159"/>
                  </a:lnTo>
                </a:path>
              </a:pathLst>
            </a:custGeom>
            <a:solidFill>
              <a:srgbClr val="000000"/>
            </a:solidFill>
            <a:ln w="15840">
              <a:noFill/>
            </a:ln>
          </p:spPr>
        </p:sp>
        <p:sp>
          <p:nvSpPr>
            <p:cNvPr id="746" name="Freeform 63"/>
            <p:cNvSpPr/>
            <p:nvPr/>
          </p:nvSpPr>
          <p:spPr>
            <a:xfrm>
              <a:off x="6630480" y="568908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747" name="TextShape 6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a:t>
            </a:r>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1259640" y="360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o</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C</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f</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749" name="Line 2"/>
          <p:cNvSpPr/>
          <p:nvPr/>
        </p:nvSpPr>
        <p:spPr>
          <a:xfrm>
            <a:off x="1571400" y="2674800"/>
            <a:ext cx="0" cy="1081800"/>
          </a:xfrm>
          <a:prstGeom prst="line">
            <a:avLst/>
          </a:prstGeom>
          <a:ln w="12600">
            <a:solidFill>
              <a:srgbClr val="000000"/>
            </a:solidFill>
            <a:round/>
          </a:ln>
        </p:spPr>
        <p:style>
          <a:lnRef idx="0"/>
          <a:fillRef idx="0"/>
          <a:effectRef idx="0"/>
          <a:fontRef idx="minor"/>
        </p:style>
      </p:sp>
      <p:sp>
        <p:nvSpPr>
          <p:cNvPr id="750" name="Line 3"/>
          <p:cNvSpPr/>
          <p:nvPr/>
        </p:nvSpPr>
        <p:spPr>
          <a:xfrm flipV="1">
            <a:off x="1571400" y="3363480"/>
            <a:ext cx="1300680" cy="393480"/>
          </a:xfrm>
          <a:prstGeom prst="line">
            <a:avLst/>
          </a:prstGeom>
          <a:ln w="12600">
            <a:solidFill>
              <a:srgbClr val="000000"/>
            </a:solidFill>
            <a:round/>
          </a:ln>
        </p:spPr>
        <p:style>
          <a:lnRef idx="0"/>
          <a:fillRef idx="0"/>
          <a:effectRef idx="0"/>
          <a:fontRef idx="minor"/>
        </p:style>
      </p:sp>
      <p:sp>
        <p:nvSpPr>
          <p:cNvPr id="751" name="Line 4"/>
          <p:cNvSpPr/>
          <p:nvPr/>
        </p:nvSpPr>
        <p:spPr>
          <a:xfrm flipV="1">
            <a:off x="2872080" y="3068280"/>
            <a:ext cx="0" cy="295200"/>
          </a:xfrm>
          <a:prstGeom prst="line">
            <a:avLst/>
          </a:prstGeom>
          <a:ln w="12600">
            <a:solidFill>
              <a:srgbClr val="000000"/>
            </a:solidFill>
            <a:round/>
          </a:ln>
        </p:spPr>
        <p:style>
          <a:lnRef idx="0"/>
          <a:fillRef idx="0"/>
          <a:effectRef idx="0"/>
          <a:fontRef idx="minor"/>
        </p:style>
      </p:sp>
      <p:sp>
        <p:nvSpPr>
          <p:cNvPr id="752" name="Line 5"/>
          <p:cNvSpPr/>
          <p:nvPr/>
        </p:nvSpPr>
        <p:spPr>
          <a:xfrm flipV="1">
            <a:off x="4691160" y="2674800"/>
            <a:ext cx="0" cy="1081800"/>
          </a:xfrm>
          <a:prstGeom prst="line">
            <a:avLst/>
          </a:prstGeom>
          <a:ln w="12600">
            <a:solidFill>
              <a:srgbClr val="000000"/>
            </a:solidFill>
            <a:round/>
          </a:ln>
        </p:spPr>
        <p:style>
          <a:lnRef idx="0"/>
          <a:fillRef idx="0"/>
          <a:effectRef idx="0"/>
          <a:fontRef idx="minor"/>
        </p:style>
      </p:sp>
      <p:sp>
        <p:nvSpPr>
          <p:cNvPr id="753" name="Line 6"/>
          <p:cNvSpPr/>
          <p:nvPr/>
        </p:nvSpPr>
        <p:spPr>
          <a:xfrm flipH="1" flipV="1">
            <a:off x="3390840" y="3363480"/>
            <a:ext cx="1300320" cy="393480"/>
          </a:xfrm>
          <a:prstGeom prst="line">
            <a:avLst/>
          </a:prstGeom>
          <a:ln w="12600">
            <a:solidFill>
              <a:srgbClr val="000000"/>
            </a:solidFill>
            <a:round/>
          </a:ln>
        </p:spPr>
        <p:style>
          <a:lnRef idx="0"/>
          <a:fillRef idx="0"/>
          <a:effectRef idx="0"/>
          <a:fontRef idx="minor"/>
        </p:style>
      </p:sp>
      <p:sp>
        <p:nvSpPr>
          <p:cNvPr id="754" name="Line 7"/>
          <p:cNvSpPr/>
          <p:nvPr/>
        </p:nvSpPr>
        <p:spPr>
          <a:xfrm flipH="1">
            <a:off x="3390840" y="2674800"/>
            <a:ext cx="1300320" cy="393840"/>
          </a:xfrm>
          <a:prstGeom prst="line">
            <a:avLst/>
          </a:prstGeom>
          <a:ln w="12600">
            <a:solidFill>
              <a:srgbClr val="000000"/>
            </a:solidFill>
            <a:round/>
          </a:ln>
        </p:spPr>
        <p:style>
          <a:lnRef idx="0"/>
          <a:fillRef idx="0"/>
          <a:effectRef idx="0"/>
          <a:fontRef idx="minor"/>
        </p:style>
      </p:sp>
      <p:sp>
        <p:nvSpPr>
          <p:cNvPr id="755" name="Line 8"/>
          <p:cNvSpPr/>
          <p:nvPr/>
        </p:nvSpPr>
        <p:spPr>
          <a:xfrm>
            <a:off x="3390840" y="3068640"/>
            <a:ext cx="0" cy="295200"/>
          </a:xfrm>
          <a:prstGeom prst="line">
            <a:avLst/>
          </a:prstGeom>
          <a:ln w="12600">
            <a:solidFill>
              <a:srgbClr val="000000"/>
            </a:solidFill>
            <a:round/>
          </a:ln>
        </p:spPr>
        <p:style>
          <a:lnRef idx="0"/>
          <a:fillRef idx="0"/>
          <a:effectRef idx="0"/>
          <a:fontRef idx="minor"/>
        </p:style>
      </p:sp>
      <p:sp>
        <p:nvSpPr>
          <p:cNvPr id="756" name="CustomShape 9"/>
          <p:cNvSpPr/>
          <p:nvPr/>
        </p:nvSpPr>
        <p:spPr>
          <a:xfrm>
            <a:off x="3002040" y="3067920"/>
            <a:ext cx="260280" cy="295560"/>
          </a:xfrm>
          <a:prstGeom prst="rect">
            <a:avLst/>
          </a:prstGeom>
          <a:solidFill>
            <a:srgbClr val="ffffff"/>
          </a:solidFill>
          <a:ln w="12600">
            <a:solidFill>
              <a:srgbClr val="000000"/>
            </a:solidFill>
            <a:round/>
          </a:ln>
        </p:spPr>
        <p:style>
          <a:lnRef idx="0"/>
          <a:fillRef idx="0"/>
          <a:effectRef idx="0"/>
          <a:fontRef idx="minor"/>
        </p:style>
      </p:sp>
      <p:grpSp>
        <p:nvGrpSpPr>
          <p:cNvPr id="757" name="Group 10"/>
          <p:cNvGrpSpPr/>
          <p:nvPr/>
        </p:nvGrpSpPr>
        <p:grpSpPr>
          <a:xfrm>
            <a:off x="360360" y="3024000"/>
            <a:ext cx="703440" cy="400320"/>
            <a:chOff x="360360" y="3024000"/>
            <a:chExt cx="703440" cy="400320"/>
          </a:xfrm>
        </p:grpSpPr>
        <p:sp>
          <p:nvSpPr>
            <p:cNvPr id="758" name="Freeform 11"/>
            <p:cNvSpPr/>
            <p:nvPr/>
          </p:nvSpPr>
          <p:spPr>
            <a:xfrm>
              <a:off x="366840" y="3041640"/>
              <a:ext cx="679680" cy="366120"/>
            </a:xfrm>
            <a:custGeom>
              <a:avLst/>
              <a:gdLst/>
              <a:ahLst/>
              <a:rect l="0" t="0" r="r" b="b"/>
              <a:pathLst>
                <a:path w="1888" h="1017">
                  <a:moveTo>
                    <a:pt x="942" y="1016"/>
                  </a:moveTo>
                  <a:lnTo>
                    <a:pt x="0" y="1016"/>
                  </a:lnTo>
                  <a:lnTo>
                    <a:pt x="0" y="0"/>
                  </a:lnTo>
                  <a:lnTo>
                    <a:pt x="1887" y="0"/>
                  </a:lnTo>
                  <a:lnTo>
                    <a:pt x="1887" y="1016"/>
                  </a:lnTo>
                  <a:lnTo>
                    <a:pt x="942" y="1016"/>
                  </a:lnTo>
                </a:path>
              </a:pathLst>
            </a:custGeom>
            <a:solidFill>
              <a:srgbClr val="ffffff"/>
            </a:solidFill>
            <a:ln w="15840">
              <a:noFill/>
            </a:ln>
          </p:spPr>
        </p:sp>
        <p:sp>
          <p:nvSpPr>
            <p:cNvPr id="759" name="Freeform 12"/>
            <p:cNvSpPr/>
            <p:nvPr/>
          </p:nvSpPr>
          <p:spPr>
            <a:xfrm>
              <a:off x="360360" y="3112920"/>
              <a:ext cx="132480" cy="244080"/>
            </a:xfrm>
            <a:custGeom>
              <a:avLst/>
              <a:gdLst/>
              <a:ahLst/>
              <a:rect l="0" t="0" r="r" b="b"/>
              <a:pathLst>
                <a:path w="368" h="678">
                  <a:moveTo>
                    <a:pt x="253" y="47"/>
                  </a:moveTo>
                  <a:lnTo>
                    <a:pt x="367" y="47"/>
                  </a:lnTo>
                  <a:lnTo>
                    <a:pt x="367" y="0"/>
                  </a:lnTo>
                  <a:cubicBezTo>
                    <a:pt x="325" y="2"/>
                    <a:pt x="228" y="2"/>
                    <a:pt x="184" y="2"/>
                  </a:cubicBezTo>
                  <a:cubicBezTo>
                    <a:pt x="137" y="2"/>
                    <a:pt x="40" y="2"/>
                    <a:pt x="0" y="0"/>
                  </a:cubicBezTo>
                  <a:lnTo>
                    <a:pt x="0" y="47"/>
                  </a:lnTo>
                  <a:lnTo>
                    <a:pt x="112" y="47"/>
                  </a:lnTo>
                  <a:lnTo>
                    <a:pt x="112" y="632"/>
                  </a:lnTo>
                  <a:lnTo>
                    <a:pt x="0" y="632"/>
                  </a:lnTo>
                  <a:lnTo>
                    <a:pt x="0" y="677"/>
                  </a:lnTo>
                  <a:cubicBezTo>
                    <a:pt x="40" y="674"/>
                    <a:pt x="137" y="674"/>
                    <a:pt x="184" y="674"/>
                  </a:cubicBezTo>
                  <a:cubicBezTo>
                    <a:pt x="228" y="674"/>
                    <a:pt x="325" y="674"/>
                    <a:pt x="367" y="677"/>
                  </a:cubicBezTo>
                  <a:lnTo>
                    <a:pt x="367" y="632"/>
                  </a:lnTo>
                  <a:lnTo>
                    <a:pt x="253" y="632"/>
                  </a:lnTo>
                  <a:lnTo>
                    <a:pt x="253" y="47"/>
                  </a:lnTo>
                </a:path>
              </a:pathLst>
            </a:custGeom>
            <a:solidFill>
              <a:srgbClr val="000000"/>
            </a:solidFill>
            <a:ln w="15840">
              <a:noFill/>
            </a:ln>
          </p:spPr>
        </p:sp>
        <p:sp>
          <p:nvSpPr>
            <p:cNvPr id="760" name="Freeform 13"/>
            <p:cNvSpPr/>
            <p:nvPr/>
          </p:nvSpPr>
          <p:spPr>
            <a:xfrm>
              <a:off x="533520" y="3317760"/>
              <a:ext cx="42480" cy="106920"/>
            </a:xfrm>
            <a:custGeom>
              <a:avLst/>
              <a:gdLst/>
              <a:ahLst/>
              <a:rect l="0" t="0" r="r" b="b"/>
              <a:pathLst>
                <a:path w="118" h="297">
                  <a:moveTo>
                    <a:pt x="117" y="103"/>
                  </a:moveTo>
                  <a:cubicBezTo>
                    <a:pt x="117" y="38"/>
                    <a:pt x="92" y="0"/>
                    <a:pt x="54" y="0"/>
                  </a:cubicBezTo>
                  <a:cubicBezTo>
                    <a:pt x="20" y="0"/>
                    <a:pt x="0" y="25"/>
                    <a:pt x="0" y="52"/>
                  </a:cubicBezTo>
                  <a:cubicBezTo>
                    <a:pt x="0" y="79"/>
                    <a:pt x="20" y="105"/>
                    <a:pt x="54" y="105"/>
                  </a:cubicBezTo>
                  <a:cubicBezTo>
                    <a:pt x="65" y="105"/>
                    <a:pt x="79" y="101"/>
                    <a:pt x="88" y="92"/>
                  </a:cubicBezTo>
                  <a:cubicBezTo>
                    <a:pt x="92" y="90"/>
                    <a:pt x="92" y="90"/>
                    <a:pt x="94" y="90"/>
                  </a:cubicBezTo>
                  <a:cubicBezTo>
                    <a:pt x="94" y="90"/>
                    <a:pt x="96" y="90"/>
                    <a:pt x="96" y="103"/>
                  </a:cubicBezTo>
                  <a:cubicBezTo>
                    <a:pt x="96" y="177"/>
                    <a:pt x="61" y="238"/>
                    <a:pt x="27" y="269"/>
                  </a:cubicBezTo>
                  <a:cubicBezTo>
                    <a:pt x="16" y="280"/>
                    <a:pt x="16" y="283"/>
                    <a:pt x="16" y="285"/>
                  </a:cubicBezTo>
                  <a:cubicBezTo>
                    <a:pt x="16" y="294"/>
                    <a:pt x="20" y="296"/>
                    <a:pt x="27" y="296"/>
                  </a:cubicBezTo>
                  <a:cubicBezTo>
                    <a:pt x="38" y="296"/>
                    <a:pt x="117" y="220"/>
                    <a:pt x="117" y="103"/>
                  </a:cubicBezTo>
                </a:path>
              </a:pathLst>
            </a:custGeom>
            <a:solidFill>
              <a:srgbClr val="000000"/>
            </a:solidFill>
            <a:ln w="15840">
              <a:noFill/>
            </a:ln>
          </p:spPr>
        </p:sp>
        <p:sp>
          <p:nvSpPr>
            <p:cNvPr id="761" name="Freeform 14"/>
            <p:cNvSpPr/>
            <p:nvPr/>
          </p:nvSpPr>
          <p:spPr>
            <a:xfrm>
              <a:off x="759240" y="3024000"/>
              <a:ext cx="112320" cy="59400"/>
            </a:xfrm>
            <a:custGeom>
              <a:avLst/>
              <a:gdLst/>
              <a:ahLst/>
              <a:rect l="0" t="0" r="r" b="b"/>
              <a:pathLst>
                <a:path w="312" h="165">
                  <a:moveTo>
                    <a:pt x="154" y="0"/>
                  </a:moveTo>
                  <a:lnTo>
                    <a:pt x="0" y="126"/>
                  </a:lnTo>
                  <a:lnTo>
                    <a:pt x="27" y="164"/>
                  </a:lnTo>
                  <a:lnTo>
                    <a:pt x="154" y="83"/>
                  </a:lnTo>
                  <a:lnTo>
                    <a:pt x="284" y="164"/>
                  </a:lnTo>
                  <a:lnTo>
                    <a:pt x="311" y="128"/>
                  </a:lnTo>
                  <a:lnTo>
                    <a:pt x="154" y="0"/>
                  </a:lnTo>
                </a:path>
              </a:pathLst>
            </a:custGeom>
            <a:solidFill>
              <a:srgbClr val="000000"/>
            </a:solidFill>
            <a:ln w="15840">
              <a:noFill/>
            </a:ln>
          </p:spPr>
        </p:sp>
        <p:sp>
          <p:nvSpPr>
            <p:cNvPr id="762" name="Freeform 15"/>
            <p:cNvSpPr/>
            <p:nvPr/>
          </p:nvSpPr>
          <p:spPr>
            <a:xfrm>
              <a:off x="672840" y="3112920"/>
              <a:ext cx="285120" cy="244080"/>
            </a:xfrm>
            <a:custGeom>
              <a:avLst/>
              <a:gdLst/>
              <a:ahLst/>
              <a:rect l="0" t="0" r="r" b="b"/>
              <a:pathLst>
                <a:path w="792" h="678">
                  <a:moveTo>
                    <a:pt x="444" y="284"/>
                  </a:moveTo>
                  <a:lnTo>
                    <a:pt x="609" y="67"/>
                  </a:lnTo>
                  <a:cubicBezTo>
                    <a:pt x="620" y="53"/>
                    <a:pt x="623"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5" y="2"/>
                    <a:pt x="50" y="2"/>
                    <a:pt x="16" y="0"/>
                  </a:cubicBezTo>
                  <a:lnTo>
                    <a:pt x="16" y="47"/>
                  </a:lnTo>
                  <a:lnTo>
                    <a:pt x="112" y="47"/>
                  </a:lnTo>
                  <a:lnTo>
                    <a:pt x="332" y="349"/>
                  </a:lnTo>
                  <a:lnTo>
                    <a:pt x="133" y="612"/>
                  </a:lnTo>
                  <a:cubicBezTo>
                    <a:pt x="124" y="623"/>
                    <a:pt x="121" y="625"/>
                    <a:pt x="90" y="627"/>
                  </a:cubicBezTo>
                  <a:cubicBezTo>
                    <a:pt x="70" y="630"/>
                    <a:pt x="50" y="632"/>
                    <a:pt x="30" y="632"/>
                  </a:cubicBezTo>
                  <a:lnTo>
                    <a:pt x="0" y="632"/>
                  </a:lnTo>
                  <a:lnTo>
                    <a:pt x="0" y="677"/>
                  </a:lnTo>
                  <a:cubicBezTo>
                    <a:pt x="43" y="674"/>
                    <a:pt x="90" y="674"/>
                    <a:pt x="133" y="674"/>
                  </a:cubicBezTo>
                  <a:cubicBezTo>
                    <a:pt x="171" y="674"/>
                    <a:pt x="247" y="674"/>
                    <a:pt x="282" y="677"/>
                  </a:cubicBezTo>
                  <a:lnTo>
                    <a:pt x="282" y="632"/>
                  </a:lnTo>
                  <a:cubicBezTo>
                    <a:pt x="265" y="632"/>
                    <a:pt x="227" y="632"/>
                    <a:pt x="191" y="621"/>
                  </a:cubicBezTo>
                  <a:cubicBezTo>
                    <a:pt x="193" y="618"/>
                    <a:pt x="197" y="612"/>
                    <a:pt x="200"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4"/>
                  </a:lnTo>
                </a:path>
              </a:pathLst>
            </a:custGeom>
            <a:solidFill>
              <a:srgbClr val="000000"/>
            </a:solidFill>
            <a:ln w="15840">
              <a:noFill/>
            </a:ln>
          </p:spPr>
        </p:sp>
        <p:sp>
          <p:nvSpPr>
            <p:cNvPr id="763" name="Freeform 16"/>
            <p:cNvSpPr/>
            <p:nvPr/>
          </p:nvSpPr>
          <p:spPr>
            <a:xfrm>
              <a:off x="979200" y="325404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3"/>
                  </a:lnTo>
                  <a:cubicBezTo>
                    <a:pt x="43" y="341"/>
                    <a:pt x="36" y="365"/>
                    <a:pt x="36" y="374"/>
                  </a:cubicBezTo>
                  <a:cubicBezTo>
                    <a:pt x="36" y="415"/>
                    <a:pt x="69" y="439"/>
                    <a:pt x="110" y="439"/>
                  </a:cubicBezTo>
                  <a:cubicBezTo>
                    <a:pt x="188" y="439"/>
                    <a:pt x="231" y="343"/>
                    <a:pt x="231" y="334"/>
                  </a:cubicBezTo>
                  <a:cubicBezTo>
                    <a:pt x="231" y="325"/>
                    <a:pt x="222" y="325"/>
                    <a:pt x="219" y="325"/>
                  </a:cubicBezTo>
                  <a:cubicBezTo>
                    <a:pt x="210" y="325"/>
                    <a:pt x="210" y="327"/>
                    <a:pt x="206" y="338"/>
                  </a:cubicBezTo>
                  <a:cubicBezTo>
                    <a:pt x="186" y="381"/>
                    <a:pt x="150" y="421"/>
                    <a:pt x="112" y="421"/>
                  </a:cubicBezTo>
                  <a:cubicBezTo>
                    <a:pt x="96" y="421"/>
                    <a:pt x="87" y="412"/>
                    <a:pt x="87" y="386"/>
                  </a:cubicBezTo>
                  <a:cubicBezTo>
                    <a:pt x="87" y="379"/>
                    <a:pt x="90" y="365"/>
                    <a:pt x="92" y="359"/>
                  </a:cubicBezTo>
                  <a:lnTo>
                    <a:pt x="141" y="159"/>
                  </a:lnTo>
                </a:path>
              </a:pathLst>
            </a:custGeom>
            <a:solidFill>
              <a:srgbClr val="000000"/>
            </a:solidFill>
            <a:ln w="15840">
              <a:noFill/>
            </a:ln>
          </p:spPr>
        </p:sp>
      </p:grpSp>
      <p:sp>
        <p:nvSpPr>
          <p:cNvPr id="764" name="Line 17"/>
          <p:cNvSpPr/>
          <p:nvPr/>
        </p:nvSpPr>
        <p:spPr>
          <a:xfrm>
            <a:off x="1208880" y="3221280"/>
            <a:ext cx="290160" cy="0"/>
          </a:xfrm>
          <a:prstGeom prst="line">
            <a:avLst/>
          </a:prstGeom>
          <a:ln>
            <a:solidFill>
              <a:srgbClr val="ed1c24"/>
            </a:solidFill>
            <a:tailEnd len="med" type="triangle" w="med"/>
          </a:ln>
        </p:spPr>
        <p:style>
          <a:lnRef idx="0"/>
          <a:fillRef idx="0"/>
          <a:effectRef idx="0"/>
          <a:fontRef idx="minor"/>
        </p:style>
      </p:sp>
      <p:sp>
        <p:nvSpPr>
          <p:cNvPr id="765" name="Line 18"/>
          <p:cNvSpPr/>
          <p:nvPr/>
        </p:nvSpPr>
        <p:spPr>
          <a:xfrm>
            <a:off x="4763520" y="3199320"/>
            <a:ext cx="290160" cy="0"/>
          </a:xfrm>
          <a:prstGeom prst="line">
            <a:avLst/>
          </a:prstGeom>
          <a:ln>
            <a:solidFill>
              <a:srgbClr val="ed1c24"/>
            </a:solidFill>
            <a:tailEnd len="med" type="triangle" w="med"/>
          </a:ln>
        </p:spPr>
        <p:style>
          <a:lnRef idx="0"/>
          <a:fillRef idx="0"/>
          <a:effectRef idx="0"/>
          <a:fontRef idx="minor"/>
        </p:style>
      </p:sp>
      <p:grpSp>
        <p:nvGrpSpPr>
          <p:cNvPr id="766" name="Group 19"/>
          <p:cNvGrpSpPr/>
          <p:nvPr/>
        </p:nvGrpSpPr>
        <p:grpSpPr>
          <a:xfrm>
            <a:off x="5192640" y="3060000"/>
            <a:ext cx="1947600" cy="421200"/>
            <a:chOff x="5192640" y="3060000"/>
            <a:chExt cx="1947600" cy="421200"/>
          </a:xfrm>
        </p:grpSpPr>
        <p:sp>
          <p:nvSpPr>
            <p:cNvPr id="767" name="Freeform 20"/>
            <p:cNvSpPr/>
            <p:nvPr/>
          </p:nvSpPr>
          <p:spPr>
            <a:xfrm>
              <a:off x="5193360" y="3077640"/>
              <a:ext cx="1929600" cy="386280"/>
            </a:xfrm>
            <a:custGeom>
              <a:avLst/>
              <a:gdLst/>
              <a:ahLst/>
              <a:rect l="0" t="0" r="r" b="b"/>
              <a:pathLst>
                <a:path w="5360" h="1073">
                  <a:moveTo>
                    <a:pt x="2679" y="1072"/>
                  </a:moveTo>
                  <a:lnTo>
                    <a:pt x="0" y="1072"/>
                  </a:lnTo>
                  <a:lnTo>
                    <a:pt x="0" y="0"/>
                  </a:lnTo>
                  <a:lnTo>
                    <a:pt x="5359" y="0"/>
                  </a:lnTo>
                  <a:lnTo>
                    <a:pt x="5359" y="1072"/>
                  </a:lnTo>
                  <a:lnTo>
                    <a:pt x="2679" y="1072"/>
                  </a:lnTo>
                </a:path>
              </a:pathLst>
            </a:custGeom>
            <a:solidFill>
              <a:srgbClr val="ffffff"/>
            </a:solidFill>
            <a:ln w="15840">
              <a:noFill/>
            </a:ln>
          </p:spPr>
        </p:sp>
        <p:sp>
          <p:nvSpPr>
            <p:cNvPr id="768" name="Freeform 21"/>
            <p:cNvSpPr/>
            <p:nvPr/>
          </p:nvSpPr>
          <p:spPr>
            <a:xfrm>
              <a:off x="5192640" y="3138120"/>
              <a:ext cx="262440" cy="255600"/>
            </a:xfrm>
            <a:custGeom>
              <a:avLst/>
              <a:gdLst/>
              <a:ahLst/>
              <a:rect l="0" t="0" r="r" b="b"/>
              <a:pathLst>
                <a:path w="729" h="710">
                  <a:moveTo>
                    <a:pt x="390" y="18"/>
                  </a:moveTo>
                  <a:cubicBezTo>
                    <a:pt x="383" y="5"/>
                    <a:pt x="381" y="0"/>
                    <a:pt x="365" y="0"/>
                  </a:cubicBezTo>
                  <a:cubicBezTo>
                    <a:pt x="347" y="0"/>
                    <a:pt x="345" y="5"/>
                    <a:pt x="338" y="18"/>
                  </a:cubicBezTo>
                  <a:lnTo>
                    <a:pt x="4" y="689"/>
                  </a:lnTo>
                  <a:cubicBezTo>
                    <a:pt x="0" y="697"/>
                    <a:pt x="0" y="700"/>
                    <a:pt x="0" y="700"/>
                  </a:cubicBezTo>
                  <a:cubicBezTo>
                    <a:pt x="0" y="709"/>
                    <a:pt x="7" y="709"/>
                    <a:pt x="22" y="709"/>
                  </a:cubicBezTo>
                  <a:lnTo>
                    <a:pt x="708" y="709"/>
                  </a:lnTo>
                  <a:cubicBezTo>
                    <a:pt x="724" y="709"/>
                    <a:pt x="728" y="709"/>
                    <a:pt x="728" y="700"/>
                  </a:cubicBezTo>
                  <a:cubicBezTo>
                    <a:pt x="728" y="700"/>
                    <a:pt x="728" y="697"/>
                    <a:pt x="724" y="689"/>
                  </a:cubicBezTo>
                  <a:lnTo>
                    <a:pt x="390" y="18"/>
                  </a:lnTo>
                  <a:moveTo>
                    <a:pt x="334" y="99"/>
                  </a:moveTo>
                  <a:lnTo>
                    <a:pt x="598" y="632"/>
                  </a:lnTo>
                  <a:lnTo>
                    <a:pt x="67" y="632"/>
                  </a:lnTo>
                  <a:lnTo>
                    <a:pt x="334" y="99"/>
                  </a:lnTo>
                </a:path>
              </a:pathLst>
            </a:custGeom>
            <a:solidFill>
              <a:srgbClr val="000000"/>
            </a:solidFill>
            <a:ln w="15840">
              <a:noFill/>
            </a:ln>
          </p:spPr>
        </p:sp>
        <p:sp>
          <p:nvSpPr>
            <p:cNvPr id="769" name="Freeform 22"/>
            <p:cNvSpPr/>
            <p:nvPr/>
          </p:nvSpPr>
          <p:spPr>
            <a:xfrm>
              <a:off x="5589360" y="3261600"/>
              <a:ext cx="236880" cy="84240"/>
            </a:xfrm>
            <a:custGeom>
              <a:avLst/>
              <a:gdLst/>
              <a:ahLst/>
              <a:rect l="0" t="0" r="r" b="b"/>
              <a:pathLst>
                <a:path w="658" h="234">
                  <a:moveTo>
                    <a:pt x="623" y="41"/>
                  </a:moveTo>
                  <a:cubicBezTo>
                    <a:pt x="639" y="41"/>
                    <a:pt x="657" y="41"/>
                    <a:pt x="657" y="21"/>
                  </a:cubicBezTo>
                  <a:cubicBezTo>
                    <a:pt x="657" y="0"/>
                    <a:pt x="639" y="0"/>
                    <a:pt x="625" y="0"/>
                  </a:cubicBezTo>
                  <a:lnTo>
                    <a:pt x="34" y="0"/>
                  </a:lnTo>
                  <a:cubicBezTo>
                    <a:pt x="18" y="0"/>
                    <a:pt x="0" y="0"/>
                    <a:pt x="0" y="21"/>
                  </a:cubicBezTo>
                  <a:cubicBezTo>
                    <a:pt x="0" y="41"/>
                    <a:pt x="18" y="41"/>
                    <a:pt x="34" y="41"/>
                  </a:cubicBezTo>
                  <a:lnTo>
                    <a:pt x="623" y="41"/>
                  </a:lnTo>
                  <a:moveTo>
                    <a:pt x="625"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770" name="Freeform 23"/>
            <p:cNvSpPr/>
            <p:nvPr/>
          </p:nvSpPr>
          <p:spPr>
            <a:xfrm>
              <a:off x="5958000" y="3234960"/>
              <a:ext cx="199440" cy="162000"/>
            </a:xfrm>
            <a:custGeom>
              <a:avLst/>
              <a:gdLst/>
              <a:ahLst/>
              <a:rect l="0" t="0" r="r" b="b"/>
              <a:pathLst>
                <a:path w="554" h="450">
                  <a:moveTo>
                    <a:pt x="430" y="204"/>
                  </a:moveTo>
                  <a:cubicBezTo>
                    <a:pt x="430" y="50"/>
                    <a:pt x="338" y="0"/>
                    <a:pt x="266" y="0"/>
                  </a:cubicBezTo>
                  <a:cubicBezTo>
                    <a:pt x="130" y="0"/>
                    <a:pt x="0" y="142"/>
                    <a:pt x="0" y="281"/>
                  </a:cubicBezTo>
                  <a:cubicBezTo>
                    <a:pt x="0" y="372"/>
                    <a:pt x="58" y="449"/>
                    <a:pt x="159" y="449"/>
                  </a:cubicBezTo>
                  <a:cubicBezTo>
                    <a:pt x="222" y="449"/>
                    <a:pt x="293" y="426"/>
                    <a:pt x="370" y="366"/>
                  </a:cubicBezTo>
                  <a:cubicBezTo>
                    <a:pt x="381" y="417"/>
                    <a:pt x="414" y="449"/>
                    <a:pt x="459" y="449"/>
                  </a:cubicBezTo>
                  <a:cubicBezTo>
                    <a:pt x="511" y="449"/>
                    <a:pt x="542" y="395"/>
                    <a:pt x="542" y="379"/>
                  </a:cubicBezTo>
                  <a:cubicBezTo>
                    <a:pt x="542" y="372"/>
                    <a:pt x="535" y="368"/>
                    <a:pt x="529" y="368"/>
                  </a:cubicBezTo>
                  <a:cubicBezTo>
                    <a:pt x="522" y="368"/>
                    <a:pt x="520" y="372"/>
                    <a:pt x="517" y="379"/>
                  </a:cubicBezTo>
                  <a:cubicBezTo>
                    <a:pt x="499" y="426"/>
                    <a:pt x="464" y="426"/>
                    <a:pt x="461" y="426"/>
                  </a:cubicBezTo>
                  <a:cubicBezTo>
                    <a:pt x="430" y="426"/>
                    <a:pt x="430" y="350"/>
                    <a:pt x="430" y="325"/>
                  </a:cubicBezTo>
                  <a:cubicBezTo>
                    <a:pt x="430" y="305"/>
                    <a:pt x="430" y="303"/>
                    <a:pt x="441" y="292"/>
                  </a:cubicBezTo>
                  <a:cubicBezTo>
                    <a:pt x="533" y="175"/>
                    <a:pt x="553" y="59"/>
                    <a:pt x="553" y="59"/>
                  </a:cubicBezTo>
                  <a:cubicBezTo>
                    <a:pt x="553" y="56"/>
                    <a:pt x="553" y="50"/>
                    <a:pt x="542" y="50"/>
                  </a:cubicBezTo>
                  <a:cubicBezTo>
                    <a:pt x="533" y="50"/>
                    <a:pt x="533" y="52"/>
                    <a:pt x="529" y="70"/>
                  </a:cubicBezTo>
                  <a:cubicBezTo>
                    <a:pt x="511" y="133"/>
                    <a:pt x="477" y="207"/>
                    <a:pt x="430" y="265"/>
                  </a:cubicBezTo>
                  <a:lnTo>
                    <a:pt x="430" y="204"/>
                  </a:lnTo>
                  <a:moveTo>
                    <a:pt x="365" y="339"/>
                  </a:moveTo>
                  <a:cubicBezTo>
                    <a:pt x="278" y="415"/>
                    <a:pt x="202" y="426"/>
                    <a:pt x="161" y="426"/>
                  </a:cubicBezTo>
                  <a:cubicBezTo>
                    <a:pt x="103" y="426"/>
                    <a:pt x="74" y="381"/>
                    <a:pt x="74" y="319"/>
                  </a:cubicBezTo>
                  <a:cubicBezTo>
                    <a:pt x="74" y="272"/>
                    <a:pt x="98" y="164"/>
                    <a:pt x="130" y="112"/>
                  </a:cubicBezTo>
                  <a:cubicBezTo>
                    <a:pt x="177" y="41"/>
                    <a:pt x="231" y="23"/>
                    <a:pt x="264" y="23"/>
                  </a:cubicBezTo>
                  <a:cubicBezTo>
                    <a:pt x="363" y="23"/>
                    <a:pt x="363" y="153"/>
                    <a:pt x="363" y="229"/>
                  </a:cubicBezTo>
                  <a:cubicBezTo>
                    <a:pt x="363" y="265"/>
                    <a:pt x="363" y="323"/>
                    <a:pt x="365" y="339"/>
                  </a:cubicBezTo>
                </a:path>
              </a:pathLst>
            </a:custGeom>
            <a:solidFill>
              <a:srgbClr val="000000"/>
            </a:solidFill>
            <a:ln w="15840">
              <a:noFill/>
            </a:ln>
          </p:spPr>
        </p:sp>
        <p:sp>
          <p:nvSpPr>
            <p:cNvPr id="771" name="Freeform 24"/>
            <p:cNvSpPr/>
            <p:nvPr/>
          </p:nvSpPr>
          <p:spPr>
            <a:xfrm>
              <a:off x="6187680" y="3149640"/>
              <a:ext cx="262440" cy="255240"/>
            </a:xfrm>
            <a:custGeom>
              <a:avLst/>
              <a:gdLst/>
              <a:ahLst/>
              <a:rect l="0" t="0" r="r" b="b"/>
              <a:pathLst>
                <a:path w="729" h="709">
                  <a:moveTo>
                    <a:pt x="724" y="22"/>
                  </a:moveTo>
                  <a:cubicBezTo>
                    <a:pt x="726" y="18"/>
                    <a:pt x="728" y="11"/>
                    <a:pt x="728" y="9"/>
                  </a:cubicBezTo>
                  <a:cubicBezTo>
                    <a:pt x="728" y="0"/>
                    <a:pt x="728" y="0"/>
                    <a:pt x="706" y="0"/>
                  </a:cubicBezTo>
                  <a:lnTo>
                    <a:pt x="25" y="0"/>
                  </a:lnTo>
                  <a:cubicBezTo>
                    <a:pt x="0" y="0"/>
                    <a:pt x="0" y="0"/>
                    <a:pt x="0" y="9"/>
                  </a:cubicBezTo>
                  <a:cubicBezTo>
                    <a:pt x="0" y="11"/>
                    <a:pt x="3" y="18"/>
                    <a:pt x="5" y="22"/>
                  </a:cubicBezTo>
                  <a:lnTo>
                    <a:pt x="339" y="688"/>
                  </a:lnTo>
                  <a:cubicBezTo>
                    <a:pt x="345" y="701"/>
                    <a:pt x="348" y="708"/>
                    <a:pt x="366" y="708"/>
                  </a:cubicBezTo>
                  <a:cubicBezTo>
                    <a:pt x="381" y="708"/>
                    <a:pt x="383" y="701"/>
                    <a:pt x="392" y="688"/>
                  </a:cubicBezTo>
                  <a:lnTo>
                    <a:pt x="724" y="22"/>
                  </a:lnTo>
                  <a:moveTo>
                    <a:pt x="124" y="72"/>
                  </a:moveTo>
                  <a:lnTo>
                    <a:pt x="666" y="72"/>
                  </a:lnTo>
                  <a:lnTo>
                    <a:pt x="395" y="614"/>
                  </a:lnTo>
                  <a:lnTo>
                    <a:pt x="124" y="72"/>
                  </a:lnTo>
                </a:path>
              </a:pathLst>
            </a:custGeom>
            <a:solidFill>
              <a:srgbClr val="000000"/>
            </a:solidFill>
            <a:ln w="15840">
              <a:noFill/>
            </a:ln>
          </p:spPr>
        </p:sp>
        <p:sp>
          <p:nvSpPr>
            <p:cNvPr id="772" name="Freeform 25"/>
            <p:cNvSpPr/>
            <p:nvPr/>
          </p:nvSpPr>
          <p:spPr>
            <a:xfrm>
              <a:off x="6501600" y="3126240"/>
              <a:ext cx="83520" cy="355320"/>
            </a:xfrm>
            <a:custGeom>
              <a:avLst/>
              <a:gdLst/>
              <a:ahLst/>
              <a:rect l="0" t="0" r="r" b="b"/>
              <a:pathLst>
                <a:path w="232" h="987">
                  <a:moveTo>
                    <a:pt x="231" y="977"/>
                  </a:moveTo>
                  <a:cubicBezTo>
                    <a:pt x="231" y="975"/>
                    <a:pt x="231" y="973"/>
                    <a:pt x="213" y="955"/>
                  </a:cubicBezTo>
                  <a:cubicBezTo>
                    <a:pt x="89" y="831"/>
                    <a:pt x="58" y="645"/>
                    <a:pt x="58" y="493"/>
                  </a:cubicBezTo>
                  <a:cubicBezTo>
                    <a:pt x="58" y="323"/>
                    <a:pt x="96" y="150"/>
                    <a:pt x="217" y="27"/>
                  </a:cubicBezTo>
                  <a:cubicBezTo>
                    <a:pt x="231" y="15"/>
                    <a:pt x="231" y="13"/>
                    <a:pt x="231" y="9"/>
                  </a:cubicBezTo>
                  <a:cubicBezTo>
                    <a:pt x="231" y="2"/>
                    <a:pt x="226" y="0"/>
                    <a:pt x="219" y="0"/>
                  </a:cubicBezTo>
                  <a:cubicBezTo>
                    <a:pt x="210" y="0"/>
                    <a:pt x="121" y="67"/>
                    <a:pt x="63" y="193"/>
                  </a:cubicBezTo>
                  <a:cubicBezTo>
                    <a:pt x="11" y="300"/>
                    <a:pt x="0" y="410"/>
                    <a:pt x="0" y="493"/>
                  </a:cubicBezTo>
                  <a:cubicBezTo>
                    <a:pt x="0" y="571"/>
                    <a:pt x="11" y="690"/>
                    <a:pt x="65" y="802"/>
                  </a:cubicBezTo>
                  <a:cubicBezTo>
                    <a:pt x="125" y="923"/>
                    <a:pt x="210" y="986"/>
                    <a:pt x="219" y="986"/>
                  </a:cubicBezTo>
                  <a:cubicBezTo>
                    <a:pt x="226" y="986"/>
                    <a:pt x="231" y="984"/>
                    <a:pt x="231" y="977"/>
                  </a:cubicBezTo>
                </a:path>
              </a:pathLst>
            </a:custGeom>
            <a:solidFill>
              <a:srgbClr val="000000"/>
            </a:solidFill>
            <a:ln w="15840">
              <a:noFill/>
            </a:ln>
          </p:spPr>
        </p:sp>
        <p:sp>
          <p:nvSpPr>
            <p:cNvPr id="773" name="Freeform 26"/>
            <p:cNvSpPr/>
            <p:nvPr/>
          </p:nvSpPr>
          <p:spPr>
            <a:xfrm>
              <a:off x="6702480" y="3060000"/>
              <a:ext cx="112320" cy="59400"/>
            </a:xfrm>
            <a:custGeom>
              <a:avLst/>
              <a:gdLst/>
              <a:ahLst/>
              <a:rect l="0" t="0" r="r" b="b"/>
              <a:pathLst>
                <a:path w="312" h="165">
                  <a:moveTo>
                    <a:pt x="156" y="0"/>
                  </a:moveTo>
                  <a:lnTo>
                    <a:pt x="0" y="126"/>
                  </a:lnTo>
                  <a:lnTo>
                    <a:pt x="26" y="164"/>
                  </a:lnTo>
                  <a:lnTo>
                    <a:pt x="156" y="83"/>
                  </a:lnTo>
                  <a:lnTo>
                    <a:pt x="284" y="164"/>
                  </a:lnTo>
                  <a:lnTo>
                    <a:pt x="311" y="128"/>
                  </a:lnTo>
                  <a:lnTo>
                    <a:pt x="156" y="0"/>
                  </a:lnTo>
                </a:path>
              </a:pathLst>
            </a:custGeom>
            <a:solidFill>
              <a:srgbClr val="000000"/>
            </a:solidFill>
            <a:ln w="15840">
              <a:noFill/>
            </a:ln>
          </p:spPr>
        </p:sp>
        <p:sp>
          <p:nvSpPr>
            <p:cNvPr id="774" name="Freeform 27"/>
            <p:cNvSpPr/>
            <p:nvPr/>
          </p:nvSpPr>
          <p:spPr>
            <a:xfrm>
              <a:off x="6616080" y="3148920"/>
              <a:ext cx="285120" cy="243720"/>
            </a:xfrm>
            <a:custGeom>
              <a:avLst/>
              <a:gdLst/>
              <a:ahLst/>
              <a:rect l="0" t="0" r="r" b="b"/>
              <a:pathLst>
                <a:path w="792" h="677">
                  <a:moveTo>
                    <a:pt x="443" y="284"/>
                  </a:moveTo>
                  <a:lnTo>
                    <a:pt x="609" y="67"/>
                  </a:lnTo>
                  <a:cubicBezTo>
                    <a:pt x="620" y="53"/>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19" y="2"/>
                    <a:pt x="175" y="2"/>
                  </a:cubicBezTo>
                  <a:cubicBezTo>
                    <a:pt x="134" y="2"/>
                    <a:pt x="49" y="2"/>
                    <a:pt x="16" y="0"/>
                  </a:cubicBezTo>
                  <a:lnTo>
                    <a:pt x="16" y="47"/>
                  </a:lnTo>
                  <a:lnTo>
                    <a:pt x="112" y="47"/>
                  </a:lnTo>
                  <a:lnTo>
                    <a:pt x="331" y="349"/>
                  </a:lnTo>
                  <a:lnTo>
                    <a:pt x="132" y="611"/>
                  </a:lnTo>
                  <a:cubicBezTo>
                    <a:pt x="123" y="623"/>
                    <a:pt x="121" y="625"/>
                    <a:pt x="89" y="627"/>
                  </a:cubicBezTo>
                  <a:cubicBezTo>
                    <a:pt x="69" y="629"/>
                    <a:pt x="49" y="632"/>
                    <a:pt x="29" y="632"/>
                  </a:cubicBezTo>
                  <a:lnTo>
                    <a:pt x="0" y="632"/>
                  </a:lnTo>
                  <a:lnTo>
                    <a:pt x="0" y="676"/>
                  </a:lnTo>
                  <a:cubicBezTo>
                    <a:pt x="42" y="674"/>
                    <a:pt x="89" y="674"/>
                    <a:pt x="132" y="674"/>
                  </a:cubicBezTo>
                  <a:cubicBezTo>
                    <a:pt x="170" y="674"/>
                    <a:pt x="246" y="674"/>
                    <a:pt x="282" y="676"/>
                  </a:cubicBezTo>
                  <a:lnTo>
                    <a:pt x="282" y="632"/>
                  </a:lnTo>
                  <a:cubicBezTo>
                    <a:pt x="264" y="632"/>
                    <a:pt x="226" y="632"/>
                    <a:pt x="190" y="620"/>
                  </a:cubicBezTo>
                  <a:cubicBezTo>
                    <a:pt x="193" y="618"/>
                    <a:pt x="197" y="611"/>
                    <a:pt x="199" y="609"/>
                  </a:cubicBezTo>
                  <a:lnTo>
                    <a:pt x="363" y="392"/>
                  </a:lnTo>
                  <a:lnTo>
                    <a:pt x="533" y="632"/>
                  </a:lnTo>
                  <a:lnTo>
                    <a:pt x="452" y="632"/>
                  </a:lnTo>
                  <a:lnTo>
                    <a:pt x="452" y="676"/>
                  </a:lnTo>
                  <a:cubicBezTo>
                    <a:pt x="493" y="674"/>
                    <a:pt x="587" y="674"/>
                    <a:pt x="632" y="674"/>
                  </a:cubicBezTo>
                  <a:cubicBezTo>
                    <a:pt x="670" y="674"/>
                    <a:pt x="757" y="674"/>
                    <a:pt x="791" y="676"/>
                  </a:cubicBezTo>
                  <a:lnTo>
                    <a:pt x="791" y="632"/>
                  </a:lnTo>
                  <a:lnTo>
                    <a:pt x="694" y="632"/>
                  </a:lnTo>
                  <a:lnTo>
                    <a:pt x="443" y="284"/>
                  </a:lnTo>
                </a:path>
              </a:pathLst>
            </a:custGeom>
            <a:solidFill>
              <a:srgbClr val="000000"/>
            </a:solidFill>
            <a:ln w="15840">
              <a:noFill/>
            </a:ln>
          </p:spPr>
        </p:sp>
        <p:sp>
          <p:nvSpPr>
            <p:cNvPr id="775" name="Freeform 28"/>
            <p:cNvSpPr/>
            <p:nvPr/>
          </p:nvSpPr>
          <p:spPr>
            <a:xfrm>
              <a:off x="6922440" y="329004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8" y="159"/>
                  </a:lnTo>
                  <a:lnTo>
                    <a:pt x="47" y="323"/>
                  </a:lnTo>
                  <a:cubicBezTo>
                    <a:pt x="43" y="340"/>
                    <a:pt x="36" y="365"/>
                    <a:pt x="36" y="374"/>
                  </a:cubicBezTo>
                  <a:cubicBezTo>
                    <a:pt x="36" y="414"/>
                    <a:pt x="70"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6" y="421"/>
                    <a:pt x="88" y="412"/>
                    <a:pt x="88" y="385"/>
                  </a:cubicBezTo>
                  <a:cubicBezTo>
                    <a:pt x="88" y="379"/>
                    <a:pt x="90" y="365"/>
                    <a:pt x="92" y="358"/>
                  </a:cubicBezTo>
                  <a:lnTo>
                    <a:pt x="141" y="159"/>
                  </a:lnTo>
                </a:path>
              </a:pathLst>
            </a:custGeom>
            <a:solidFill>
              <a:srgbClr val="000000"/>
            </a:solidFill>
            <a:ln w="15840">
              <a:noFill/>
            </a:ln>
          </p:spPr>
        </p:sp>
        <p:sp>
          <p:nvSpPr>
            <p:cNvPr id="776" name="Freeform 29"/>
            <p:cNvSpPr/>
            <p:nvPr/>
          </p:nvSpPr>
          <p:spPr>
            <a:xfrm>
              <a:off x="7057080" y="312624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5"/>
                    <a:pt x="18" y="33"/>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777" name="Line 30"/>
          <p:cNvSpPr/>
          <p:nvPr/>
        </p:nvSpPr>
        <p:spPr>
          <a:xfrm>
            <a:off x="5832000" y="3598200"/>
            <a:ext cx="7200" cy="433800"/>
          </a:xfrm>
          <a:prstGeom prst="line">
            <a:avLst/>
          </a:prstGeom>
          <a:ln>
            <a:solidFill>
              <a:srgbClr val="ed1c24"/>
            </a:solidFill>
            <a:tailEnd len="med" type="triangle" w="med"/>
          </a:ln>
        </p:spPr>
        <p:style>
          <a:lnRef idx="0"/>
          <a:fillRef idx="0"/>
          <a:effectRef idx="0"/>
          <a:fontRef idx="minor"/>
        </p:style>
      </p:sp>
      <p:sp>
        <p:nvSpPr>
          <p:cNvPr id="778" name="Line 31"/>
          <p:cNvSpPr/>
          <p:nvPr/>
        </p:nvSpPr>
        <p:spPr>
          <a:xfrm>
            <a:off x="6741000" y="4402800"/>
            <a:ext cx="290160" cy="0"/>
          </a:xfrm>
          <a:prstGeom prst="line">
            <a:avLst/>
          </a:prstGeom>
          <a:ln>
            <a:solidFill>
              <a:srgbClr val="ed1c24"/>
            </a:solidFill>
            <a:tailEnd len="med" type="triangle" w="med"/>
          </a:ln>
        </p:spPr>
        <p:style>
          <a:lnRef idx="0"/>
          <a:fillRef idx="0"/>
          <a:effectRef idx="0"/>
          <a:fontRef idx="minor"/>
        </p:style>
      </p:sp>
      <p:sp>
        <p:nvSpPr>
          <p:cNvPr id="779" name="Line 32"/>
          <p:cNvSpPr/>
          <p:nvPr/>
        </p:nvSpPr>
        <p:spPr>
          <a:xfrm>
            <a:off x="1571400" y="2674800"/>
            <a:ext cx="1300680" cy="393480"/>
          </a:xfrm>
          <a:prstGeom prst="line">
            <a:avLst/>
          </a:prstGeom>
          <a:ln w="12600">
            <a:solidFill>
              <a:srgbClr val="000000"/>
            </a:solidFill>
            <a:round/>
          </a:ln>
        </p:spPr>
        <p:style>
          <a:lnRef idx="0"/>
          <a:fillRef idx="0"/>
          <a:effectRef idx="0"/>
          <a:fontRef idx="minor"/>
        </p:style>
      </p:sp>
      <p:grpSp>
        <p:nvGrpSpPr>
          <p:cNvPr id="780" name="Group 33"/>
          <p:cNvGrpSpPr/>
          <p:nvPr/>
        </p:nvGrpSpPr>
        <p:grpSpPr>
          <a:xfrm>
            <a:off x="3771720" y="4191840"/>
            <a:ext cx="2763000" cy="403560"/>
            <a:chOff x="3771720" y="4191840"/>
            <a:chExt cx="2763000" cy="403560"/>
          </a:xfrm>
        </p:grpSpPr>
        <p:sp>
          <p:nvSpPr>
            <p:cNvPr id="781" name="Freeform 34"/>
            <p:cNvSpPr/>
            <p:nvPr/>
          </p:nvSpPr>
          <p:spPr>
            <a:xfrm>
              <a:off x="3776400" y="4208760"/>
              <a:ext cx="2743920" cy="370080"/>
            </a:xfrm>
            <a:custGeom>
              <a:avLst/>
              <a:gdLst/>
              <a:ahLst/>
              <a:rect l="0" t="0" r="r" b="b"/>
              <a:pathLst>
                <a:path w="7622" h="1028">
                  <a:moveTo>
                    <a:pt x="3811" y="1027"/>
                  </a:moveTo>
                  <a:lnTo>
                    <a:pt x="0" y="1027"/>
                  </a:lnTo>
                  <a:lnTo>
                    <a:pt x="0" y="0"/>
                  </a:lnTo>
                  <a:lnTo>
                    <a:pt x="7621" y="0"/>
                  </a:lnTo>
                  <a:lnTo>
                    <a:pt x="7621" y="1027"/>
                  </a:lnTo>
                  <a:lnTo>
                    <a:pt x="3811" y="1027"/>
                  </a:lnTo>
                </a:path>
              </a:pathLst>
            </a:custGeom>
            <a:solidFill>
              <a:srgbClr val="ffffff"/>
            </a:solidFill>
            <a:ln w="15840">
              <a:noFill/>
            </a:ln>
          </p:spPr>
        </p:sp>
        <p:sp>
          <p:nvSpPr>
            <p:cNvPr id="782" name="Freeform 35"/>
            <p:cNvSpPr/>
            <p:nvPr/>
          </p:nvSpPr>
          <p:spPr>
            <a:xfrm>
              <a:off x="3843720" y="4191840"/>
              <a:ext cx="93600" cy="56880"/>
            </a:xfrm>
            <a:custGeom>
              <a:avLst/>
              <a:gdLst/>
              <a:ahLst/>
              <a:rect l="0" t="0" r="r" b="b"/>
              <a:pathLst>
                <a:path w="260" h="158">
                  <a:moveTo>
                    <a:pt x="128" y="0"/>
                  </a:moveTo>
                  <a:lnTo>
                    <a:pt x="0" y="120"/>
                  </a:lnTo>
                  <a:lnTo>
                    <a:pt x="22" y="157"/>
                  </a:lnTo>
                  <a:lnTo>
                    <a:pt x="128" y="79"/>
                  </a:lnTo>
                  <a:lnTo>
                    <a:pt x="236" y="157"/>
                  </a:lnTo>
                  <a:lnTo>
                    <a:pt x="259" y="122"/>
                  </a:lnTo>
                  <a:lnTo>
                    <a:pt x="128" y="0"/>
                  </a:lnTo>
                </a:path>
              </a:pathLst>
            </a:custGeom>
            <a:solidFill>
              <a:srgbClr val="000000"/>
            </a:solidFill>
            <a:ln w="15840">
              <a:noFill/>
            </a:ln>
          </p:spPr>
        </p:sp>
        <p:sp>
          <p:nvSpPr>
            <p:cNvPr id="783" name="Freeform 36"/>
            <p:cNvSpPr/>
            <p:nvPr/>
          </p:nvSpPr>
          <p:spPr>
            <a:xfrm>
              <a:off x="3771720" y="4276800"/>
              <a:ext cx="237240" cy="234000"/>
            </a:xfrm>
            <a:custGeom>
              <a:avLst/>
              <a:gdLst/>
              <a:ahLst/>
              <a:rect l="0" t="0" r="r" b="b"/>
              <a:pathLst>
                <a:path w="659" h="650">
                  <a:moveTo>
                    <a:pt x="369" y="273"/>
                  </a:moveTo>
                  <a:lnTo>
                    <a:pt x="507" y="65"/>
                  </a:lnTo>
                  <a:cubicBezTo>
                    <a:pt x="517" y="52"/>
                    <a:pt x="519" y="50"/>
                    <a:pt x="546" y="47"/>
                  </a:cubicBezTo>
                  <a:cubicBezTo>
                    <a:pt x="567" y="45"/>
                    <a:pt x="571" y="45"/>
                    <a:pt x="595" y="45"/>
                  </a:cubicBezTo>
                  <a:lnTo>
                    <a:pt x="617" y="45"/>
                  </a:lnTo>
                  <a:lnTo>
                    <a:pt x="617" y="0"/>
                  </a:lnTo>
                  <a:cubicBezTo>
                    <a:pt x="584" y="2"/>
                    <a:pt x="543" y="2"/>
                    <a:pt x="507" y="2"/>
                  </a:cubicBezTo>
                  <a:cubicBezTo>
                    <a:pt x="476" y="2"/>
                    <a:pt x="412" y="2"/>
                    <a:pt x="382" y="0"/>
                  </a:cubicBezTo>
                  <a:lnTo>
                    <a:pt x="382" y="45"/>
                  </a:lnTo>
                  <a:cubicBezTo>
                    <a:pt x="397" y="45"/>
                    <a:pt x="429" y="45"/>
                    <a:pt x="459" y="56"/>
                  </a:cubicBezTo>
                  <a:cubicBezTo>
                    <a:pt x="457" y="56"/>
                    <a:pt x="453" y="63"/>
                    <a:pt x="451" y="65"/>
                  </a:cubicBezTo>
                  <a:lnTo>
                    <a:pt x="343" y="232"/>
                  </a:lnTo>
                  <a:lnTo>
                    <a:pt x="226" y="45"/>
                  </a:lnTo>
                  <a:lnTo>
                    <a:pt x="295" y="45"/>
                  </a:lnTo>
                  <a:lnTo>
                    <a:pt x="295" y="0"/>
                  </a:lnTo>
                  <a:cubicBezTo>
                    <a:pt x="261" y="2"/>
                    <a:pt x="183" y="2"/>
                    <a:pt x="145" y="2"/>
                  </a:cubicBezTo>
                  <a:cubicBezTo>
                    <a:pt x="112" y="2"/>
                    <a:pt x="41" y="2"/>
                    <a:pt x="13" y="0"/>
                  </a:cubicBezTo>
                  <a:lnTo>
                    <a:pt x="13" y="45"/>
                  </a:lnTo>
                  <a:lnTo>
                    <a:pt x="93" y="45"/>
                  </a:lnTo>
                  <a:lnTo>
                    <a:pt x="276" y="335"/>
                  </a:lnTo>
                  <a:lnTo>
                    <a:pt x="110" y="586"/>
                  </a:lnTo>
                  <a:cubicBezTo>
                    <a:pt x="103" y="597"/>
                    <a:pt x="101" y="599"/>
                    <a:pt x="75" y="602"/>
                  </a:cubicBezTo>
                  <a:cubicBezTo>
                    <a:pt x="58" y="604"/>
                    <a:pt x="41" y="606"/>
                    <a:pt x="24" y="606"/>
                  </a:cubicBezTo>
                  <a:lnTo>
                    <a:pt x="0" y="606"/>
                  </a:lnTo>
                  <a:lnTo>
                    <a:pt x="0" y="649"/>
                  </a:lnTo>
                  <a:cubicBezTo>
                    <a:pt x="35" y="647"/>
                    <a:pt x="75" y="647"/>
                    <a:pt x="110" y="647"/>
                  </a:cubicBezTo>
                  <a:cubicBezTo>
                    <a:pt x="142" y="647"/>
                    <a:pt x="205" y="647"/>
                    <a:pt x="235" y="649"/>
                  </a:cubicBezTo>
                  <a:lnTo>
                    <a:pt x="235" y="606"/>
                  </a:lnTo>
                  <a:cubicBezTo>
                    <a:pt x="220" y="606"/>
                    <a:pt x="188" y="606"/>
                    <a:pt x="159" y="595"/>
                  </a:cubicBezTo>
                  <a:cubicBezTo>
                    <a:pt x="160" y="593"/>
                    <a:pt x="164" y="586"/>
                    <a:pt x="166" y="584"/>
                  </a:cubicBezTo>
                  <a:lnTo>
                    <a:pt x="302" y="376"/>
                  </a:lnTo>
                  <a:lnTo>
                    <a:pt x="444" y="606"/>
                  </a:lnTo>
                  <a:lnTo>
                    <a:pt x="377" y="606"/>
                  </a:lnTo>
                  <a:lnTo>
                    <a:pt x="377" y="649"/>
                  </a:lnTo>
                  <a:cubicBezTo>
                    <a:pt x="410" y="647"/>
                    <a:pt x="489" y="647"/>
                    <a:pt x="526" y="647"/>
                  </a:cubicBezTo>
                  <a:cubicBezTo>
                    <a:pt x="558" y="647"/>
                    <a:pt x="629" y="647"/>
                    <a:pt x="658" y="649"/>
                  </a:cubicBezTo>
                  <a:lnTo>
                    <a:pt x="658" y="606"/>
                  </a:lnTo>
                  <a:lnTo>
                    <a:pt x="578" y="606"/>
                  </a:lnTo>
                  <a:lnTo>
                    <a:pt x="369" y="273"/>
                  </a:lnTo>
                </a:path>
              </a:pathLst>
            </a:custGeom>
            <a:solidFill>
              <a:srgbClr val="000000"/>
            </a:solidFill>
            <a:ln w="15840">
              <a:noFill/>
            </a:ln>
          </p:spPr>
        </p:sp>
        <p:sp>
          <p:nvSpPr>
            <p:cNvPr id="784" name="Freeform 37"/>
            <p:cNvSpPr/>
            <p:nvPr/>
          </p:nvSpPr>
          <p:spPr>
            <a:xfrm>
              <a:off x="4026960" y="4412160"/>
              <a:ext cx="70920" cy="151920"/>
            </a:xfrm>
            <a:custGeom>
              <a:avLst/>
              <a:gdLst/>
              <a:ahLst/>
              <a:rect l="0" t="0" r="r" b="b"/>
              <a:pathLst>
                <a:path w="197" h="422">
                  <a:moveTo>
                    <a:pt x="117" y="153"/>
                  </a:moveTo>
                  <a:lnTo>
                    <a:pt x="177" y="153"/>
                  </a:lnTo>
                  <a:cubicBezTo>
                    <a:pt x="188" y="153"/>
                    <a:pt x="196" y="153"/>
                    <a:pt x="196" y="137"/>
                  </a:cubicBezTo>
                  <a:cubicBezTo>
                    <a:pt x="196" y="129"/>
                    <a:pt x="188" y="129"/>
                    <a:pt x="179" y="129"/>
                  </a:cubicBezTo>
                  <a:lnTo>
                    <a:pt x="123" y="129"/>
                  </a:lnTo>
                  <a:lnTo>
                    <a:pt x="145" y="30"/>
                  </a:lnTo>
                  <a:cubicBezTo>
                    <a:pt x="145" y="28"/>
                    <a:pt x="147" y="24"/>
                    <a:pt x="147" y="22"/>
                  </a:cubicBezTo>
                  <a:cubicBezTo>
                    <a:pt x="147" y="9"/>
                    <a:pt x="138" y="0"/>
                    <a:pt x="127" y="0"/>
                  </a:cubicBezTo>
                  <a:cubicBezTo>
                    <a:pt x="112" y="0"/>
                    <a:pt x="104" y="11"/>
                    <a:pt x="99" y="28"/>
                  </a:cubicBezTo>
                  <a:cubicBezTo>
                    <a:pt x="95" y="45"/>
                    <a:pt x="102" y="13"/>
                    <a:pt x="78" y="129"/>
                  </a:cubicBezTo>
                  <a:lnTo>
                    <a:pt x="18" y="129"/>
                  </a:lnTo>
                  <a:cubicBezTo>
                    <a:pt x="7" y="129"/>
                    <a:pt x="0" y="129"/>
                    <a:pt x="0" y="144"/>
                  </a:cubicBezTo>
                  <a:cubicBezTo>
                    <a:pt x="0" y="153"/>
                    <a:pt x="7" y="153"/>
                    <a:pt x="17" y="153"/>
                  </a:cubicBezTo>
                  <a:lnTo>
                    <a:pt x="72" y="153"/>
                  </a:lnTo>
                  <a:lnTo>
                    <a:pt x="37" y="309"/>
                  </a:lnTo>
                  <a:cubicBezTo>
                    <a:pt x="35" y="326"/>
                    <a:pt x="30" y="350"/>
                    <a:pt x="30" y="359"/>
                  </a:cubicBezTo>
                  <a:cubicBezTo>
                    <a:pt x="30" y="397"/>
                    <a:pt x="58" y="421"/>
                    <a:pt x="91" y="421"/>
                  </a:cubicBezTo>
                  <a:cubicBezTo>
                    <a:pt x="156" y="421"/>
                    <a:pt x="192" y="329"/>
                    <a:pt x="192" y="320"/>
                  </a:cubicBezTo>
                  <a:cubicBezTo>
                    <a:pt x="192" y="311"/>
                    <a:pt x="184" y="311"/>
                    <a:pt x="183" y="311"/>
                  </a:cubicBezTo>
                  <a:cubicBezTo>
                    <a:pt x="175" y="311"/>
                    <a:pt x="175" y="314"/>
                    <a:pt x="171" y="324"/>
                  </a:cubicBezTo>
                  <a:cubicBezTo>
                    <a:pt x="155" y="365"/>
                    <a:pt x="125" y="404"/>
                    <a:pt x="93" y="404"/>
                  </a:cubicBezTo>
                  <a:cubicBezTo>
                    <a:pt x="80" y="404"/>
                    <a:pt x="72" y="395"/>
                    <a:pt x="72" y="369"/>
                  </a:cubicBezTo>
                  <a:cubicBezTo>
                    <a:pt x="72" y="363"/>
                    <a:pt x="74" y="350"/>
                    <a:pt x="76" y="344"/>
                  </a:cubicBezTo>
                  <a:lnTo>
                    <a:pt x="117" y="153"/>
                  </a:lnTo>
                </a:path>
              </a:pathLst>
            </a:custGeom>
            <a:solidFill>
              <a:srgbClr val="000000"/>
            </a:solidFill>
            <a:ln w="15840">
              <a:noFill/>
            </a:ln>
          </p:spPr>
        </p:sp>
        <p:sp>
          <p:nvSpPr>
            <p:cNvPr id="785" name="Freeform 38"/>
            <p:cNvSpPr/>
            <p:nvPr/>
          </p:nvSpPr>
          <p:spPr>
            <a:xfrm>
              <a:off x="4220280" y="4385160"/>
              <a:ext cx="196920" cy="80640"/>
            </a:xfrm>
            <a:custGeom>
              <a:avLst/>
              <a:gdLst/>
              <a:ahLst/>
              <a:rect l="0" t="0" r="r" b="b"/>
              <a:pathLst>
                <a:path w="547" h="224">
                  <a:moveTo>
                    <a:pt x="518" y="39"/>
                  </a:moveTo>
                  <a:cubicBezTo>
                    <a:pt x="531" y="39"/>
                    <a:pt x="546" y="39"/>
                    <a:pt x="546" y="19"/>
                  </a:cubicBezTo>
                  <a:cubicBezTo>
                    <a:pt x="546" y="0"/>
                    <a:pt x="531" y="0"/>
                    <a:pt x="520" y="0"/>
                  </a:cubicBezTo>
                  <a:lnTo>
                    <a:pt x="28" y="0"/>
                  </a:lnTo>
                  <a:cubicBezTo>
                    <a:pt x="15" y="0"/>
                    <a:pt x="0" y="0"/>
                    <a:pt x="0" y="19"/>
                  </a:cubicBezTo>
                  <a:cubicBezTo>
                    <a:pt x="0" y="39"/>
                    <a:pt x="15" y="39"/>
                    <a:pt x="28" y="39"/>
                  </a:cubicBezTo>
                  <a:lnTo>
                    <a:pt x="518" y="39"/>
                  </a:lnTo>
                  <a:moveTo>
                    <a:pt x="520" y="223"/>
                  </a:moveTo>
                  <a:cubicBezTo>
                    <a:pt x="531" y="223"/>
                    <a:pt x="546" y="223"/>
                    <a:pt x="546" y="204"/>
                  </a:cubicBezTo>
                  <a:cubicBezTo>
                    <a:pt x="546" y="185"/>
                    <a:pt x="531" y="185"/>
                    <a:pt x="518" y="185"/>
                  </a:cubicBezTo>
                  <a:lnTo>
                    <a:pt x="28" y="185"/>
                  </a:lnTo>
                  <a:cubicBezTo>
                    <a:pt x="15" y="185"/>
                    <a:pt x="0" y="185"/>
                    <a:pt x="0" y="204"/>
                  </a:cubicBezTo>
                  <a:cubicBezTo>
                    <a:pt x="0" y="223"/>
                    <a:pt x="15" y="223"/>
                    <a:pt x="28" y="223"/>
                  </a:cubicBezTo>
                  <a:lnTo>
                    <a:pt x="520" y="223"/>
                  </a:lnTo>
                </a:path>
              </a:pathLst>
            </a:custGeom>
            <a:solidFill>
              <a:srgbClr val="000000"/>
            </a:solidFill>
            <a:ln w="15840">
              <a:noFill/>
            </a:ln>
          </p:spPr>
        </p:sp>
        <p:sp>
          <p:nvSpPr>
            <p:cNvPr id="786" name="Freeform 39"/>
            <p:cNvSpPr/>
            <p:nvPr/>
          </p:nvSpPr>
          <p:spPr>
            <a:xfrm>
              <a:off x="4596840" y="4191840"/>
              <a:ext cx="93600" cy="56880"/>
            </a:xfrm>
            <a:custGeom>
              <a:avLst/>
              <a:gdLst/>
              <a:ahLst/>
              <a:rect l="0" t="0" r="r" b="b"/>
              <a:pathLst>
                <a:path w="260" h="158">
                  <a:moveTo>
                    <a:pt x="129" y="0"/>
                  </a:moveTo>
                  <a:lnTo>
                    <a:pt x="0" y="120"/>
                  </a:lnTo>
                  <a:lnTo>
                    <a:pt x="23" y="157"/>
                  </a:lnTo>
                  <a:lnTo>
                    <a:pt x="129" y="79"/>
                  </a:lnTo>
                  <a:lnTo>
                    <a:pt x="237" y="157"/>
                  </a:lnTo>
                  <a:lnTo>
                    <a:pt x="259" y="122"/>
                  </a:lnTo>
                  <a:lnTo>
                    <a:pt x="129" y="0"/>
                  </a:lnTo>
                </a:path>
              </a:pathLst>
            </a:custGeom>
            <a:solidFill>
              <a:srgbClr val="000000"/>
            </a:solidFill>
            <a:ln w="15840">
              <a:noFill/>
            </a:ln>
          </p:spPr>
        </p:sp>
        <p:sp>
          <p:nvSpPr>
            <p:cNvPr id="787" name="Freeform 40"/>
            <p:cNvSpPr/>
            <p:nvPr/>
          </p:nvSpPr>
          <p:spPr>
            <a:xfrm>
              <a:off x="4525200" y="4276800"/>
              <a:ext cx="237240" cy="234000"/>
            </a:xfrm>
            <a:custGeom>
              <a:avLst/>
              <a:gdLst/>
              <a:ahLst/>
              <a:rect l="0" t="0" r="r" b="b"/>
              <a:pathLst>
                <a:path w="659" h="650">
                  <a:moveTo>
                    <a:pt x="369" y="273"/>
                  </a:moveTo>
                  <a:lnTo>
                    <a:pt x="507" y="65"/>
                  </a:lnTo>
                  <a:cubicBezTo>
                    <a:pt x="516" y="52"/>
                    <a:pt x="518" y="50"/>
                    <a:pt x="546" y="47"/>
                  </a:cubicBezTo>
                  <a:cubicBezTo>
                    <a:pt x="567" y="45"/>
                    <a:pt x="570" y="45"/>
                    <a:pt x="595" y="45"/>
                  </a:cubicBezTo>
                  <a:lnTo>
                    <a:pt x="617" y="45"/>
                  </a:lnTo>
                  <a:lnTo>
                    <a:pt x="617" y="0"/>
                  </a:lnTo>
                  <a:cubicBezTo>
                    <a:pt x="583" y="2"/>
                    <a:pt x="542" y="2"/>
                    <a:pt x="507" y="2"/>
                  </a:cubicBezTo>
                  <a:cubicBezTo>
                    <a:pt x="475" y="2"/>
                    <a:pt x="412" y="2"/>
                    <a:pt x="382" y="0"/>
                  </a:cubicBezTo>
                  <a:lnTo>
                    <a:pt x="382" y="45"/>
                  </a:lnTo>
                  <a:cubicBezTo>
                    <a:pt x="397" y="45"/>
                    <a:pt x="429" y="45"/>
                    <a:pt x="458" y="56"/>
                  </a:cubicBezTo>
                  <a:cubicBezTo>
                    <a:pt x="457" y="56"/>
                    <a:pt x="453" y="63"/>
                    <a:pt x="451" y="65"/>
                  </a:cubicBezTo>
                  <a:lnTo>
                    <a:pt x="343" y="232"/>
                  </a:lnTo>
                  <a:lnTo>
                    <a:pt x="225" y="45"/>
                  </a:lnTo>
                  <a:lnTo>
                    <a:pt x="294" y="45"/>
                  </a:lnTo>
                  <a:lnTo>
                    <a:pt x="294" y="0"/>
                  </a:lnTo>
                  <a:cubicBezTo>
                    <a:pt x="261" y="2"/>
                    <a:pt x="182" y="2"/>
                    <a:pt x="145" y="2"/>
                  </a:cubicBezTo>
                  <a:cubicBezTo>
                    <a:pt x="112" y="2"/>
                    <a:pt x="41" y="2"/>
                    <a:pt x="13" y="0"/>
                  </a:cubicBezTo>
                  <a:lnTo>
                    <a:pt x="13" y="45"/>
                  </a:lnTo>
                  <a:lnTo>
                    <a:pt x="93" y="45"/>
                  </a:lnTo>
                  <a:lnTo>
                    <a:pt x="276" y="335"/>
                  </a:lnTo>
                  <a:lnTo>
                    <a:pt x="110" y="586"/>
                  </a:lnTo>
                  <a:cubicBezTo>
                    <a:pt x="102" y="597"/>
                    <a:pt x="100" y="599"/>
                    <a:pt x="74" y="602"/>
                  </a:cubicBezTo>
                  <a:cubicBezTo>
                    <a:pt x="57" y="604"/>
                    <a:pt x="41" y="606"/>
                    <a:pt x="24" y="606"/>
                  </a:cubicBezTo>
                  <a:lnTo>
                    <a:pt x="0" y="606"/>
                  </a:lnTo>
                  <a:lnTo>
                    <a:pt x="0" y="649"/>
                  </a:lnTo>
                  <a:cubicBezTo>
                    <a:pt x="35" y="647"/>
                    <a:pt x="74" y="647"/>
                    <a:pt x="110" y="647"/>
                  </a:cubicBezTo>
                  <a:cubicBezTo>
                    <a:pt x="141" y="647"/>
                    <a:pt x="205" y="647"/>
                    <a:pt x="235" y="649"/>
                  </a:cubicBezTo>
                  <a:lnTo>
                    <a:pt x="235" y="606"/>
                  </a:lnTo>
                  <a:cubicBezTo>
                    <a:pt x="220" y="606"/>
                    <a:pt x="188" y="606"/>
                    <a:pt x="158" y="595"/>
                  </a:cubicBezTo>
                  <a:cubicBezTo>
                    <a:pt x="160" y="593"/>
                    <a:pt x="164" y="586"/>
                    <a:pt x="166" y="584"/>
                  </a:cubicBezTo>
                  <a:lnTo>
                    <a:pt x="302" y="376"/>
                  </a:lnTo>
                  <a:lnTo>
                    <a:pt x="444" y="606"/>
                  </a:lnTo>
                  <a:lnTo>
                    <a:pt x="376" y="606"/>
                  </a:lnTo>
                  <a:lnTo>
                    <a:pt x="376" y="649"/>
                  </a:lnTo>
                  <a:cubicBezTo>
                    <a:pt x="410" y="647"/>
                    <a:pt x="488" y="647"/>
                    <a:pt x="526" y="647"/>
                  </a:cubicBezTo>
                  <a:cubicBezTo>
                    <a:pt x="557" y="647"/>
                    <a:pt x="628" y="647"/>
                    <a:pt x="658" y="649"/>
                  </a:cubicBezTo>
                  <a:lnTo>
                    <a:pt x="658" y="606"/>
                  </a:lnTo>
                  <a:lnTo>
                    <a:pt x="578" y="606"/>
                  </a:lnTo>
                  <a:lnTo>
                    <a:pt x="369" y="273"/>
                  </a:lnTo>
                </a:path>
              </a:pathLst>
            </a:custGeom>
            <a:solidFill>
              <a:srgbClr val="000000"/>
            </a:solidFill>
            <a:ln w="15840">
              <a:noFill/>
            </a:ln>
          </p:spPr>
        </p:sp>
        <p:sp>
          <p:nvSpPr>
            <p:cNvPr id="788" name="Freeform 41"/>
            <p:cNvSpPr/>
            <p:nvPr/>
          </p:nvSpPr>
          <p:spPr>
            <a:xfrm>
              <a:off x="4780080" y="4412160"/>
              <a:ext cx="70920" cy="151920"/>
            </a:xfrm>
            <a:custGeom>
              <a:avLst/>
              <a:gdLst/>
              <a:ahLst/>
              <a:rect l="0" t="0" r="r" b="b"/>
              <a:pathLst>
                <a:path w="197" h="422">
                  <a:moveTo>
                    <a:pt x="118" y="153"/>
                  </a:moveTo>
                  <a:lnTo>
                    <a:pt x="178" y="153"/>
                  </a:lnTo>
                  <a:cubicBezTo>
                    <a:pt x="189" y="153"/>
                    <a:pt x="196" y="153"/>
                    <a:pt x="196" y="137"/>
                  </a:cubicBezTo>
                  <a:cubicBezTo>
                    <a:pt x="196" y="129"/>
                    <a:pt x="189" y="129"/>
                    <a:pt x="179" y="129"/>
                  </a:cubicBezTo>
                  <a:lnTo>
                    <a:pt x="124" y="129"/>
                  </a:lnTo>
                  <a:lnTo>
                    <a:pt x="146" y="30"/>
                  </a:lnTo>
                  <a:cubicBezTo>
                    <a:pt x="146" y="28"/>
                    <a:pt x="148" y="24"/>
                    <a:pt x="148" y="22"/>
                  </a:cubicBezTo>
                  <a:cubicBezTo>
                    <a:pt x="148" y="9"/>
                    <a:pt x="138" y="0"/>
                    <a:pt x="127" y="0"/>
                  </a:cubicBezTo>
                  <a:cubicBezTo>
                    <a:pt x="112" y="0"/>
                    <a:pt x="105" y="11"/>
                    <a:pt x="99" y="28"/>
                  </a:cubicBezTo>
                  <a:cubicBezTo>
                    <a:pt x="96" y="45"/>
                    <a:pt x="103" y="13"/>
                    <a:pt x="79" y="129"/>
                  </a:cubicBezTo>
                  <a:lnTo>
                    <a:pt x="19" y="129"/>
                  </a:lnTo>
                  <a:cubicBezTo>
                    <a:pt x="8" y="129"/>
                    <a:pt x="0" y="129"/>
                    <a:pt x="0" y="144"/>
                  </a:cubicBezTo>
                  <a:cubicBezTo>
                    <a:pt x="0" y="153"/>
                    <a:pt x="8" y="153"/>
                    <a:pt x="17" y="153"/>
                  </a:cubicBezTo>
                  <a:lnTo>
                    <a:pt x="73" y="153"/>
                  </a:lnTo>
                  <a:lnTo>
                    <a:pt x="38" y="309"/>
                  </a:lnTo>
                  <a:cubicBezTo>
                    <a:pt x="36" y="326"/>
                    <a:pt x="30" y="350"/>
                    <a:pt x="30" y="359"/>
                  </a:cubicBezTo>
                  <a:cubicBezTo>
                    <a:pt x="30" y="397"/>
                    <a:pt x="58" y="421"/>
                    <a:pt x="92" y="421"/>
                  </a:cubicBezTo>
                  <a:cubicBezTo>
                    <a:pt x="157" y="421"/>
                    <a:pt x="193" y="329"/>
                    <a:pt x="193" y="320"/>
                  </a:cubicBezTo>
                  <a:cubicBezTo>
                    <a:pt x="193" y="311"/>
                    <a:pt x="185" y="311"/>
                    <a:pt x="183" y="311"/>
                  </a:cubicBezTo>
                  <a:cubicBezTo>
                    <a:pt x="176" y="311"/>
                    <a:pt x="176" y="314"/>
                    <a:pt x="172" y="324"/>
                  </a:cubicBezTo>
                  <a:cubicBezTo>
                    <a:pt x="155" y="365"/>
                    <a:pt x="125" y="404"/>
                    <a:pt x="94" y="404"/>
                  </a:cubicBezTo>
                  <a:cubicBezTo>
                    <a:pt x="81" y="404"/>
                    <a:pt x="73" y="395"/>
                    <a:pt x="73" y="369"/>
                  </a:cubicBezTo>
                  <a:cubicBezTo>
                    <a:pt x="73" y="363"/>
                    <a:pt x="75" y="350"/>
                    <a:pt x="77" y="344"/>
                  </a:cubicBezTo>
                  <a:lnTo>
                    <a:pt x="118" y="153"/>
                  </a:lnTo>
                </a:path>
              </a:pathLst>
            </a:custGeom>
            <a:solidFill>
              <a:srgbClr val="000000"/>
            </a:solidFill>
            <a:ln w="15840">
              <a:noFill/>
            </a:ln>
          </p:spPr>
        </p:sp>
        <p:sp>
          <p:nvSpPr>
            <p:cNvPr id="789" name="Freeform 42"/>
            <p:cNvSpPr/>
            <p:nvPr/>
          </p:nvSpPr>
          <p:spPr>
            <a:xfrm>
              <a:off x="4883040" y="4494960"/>
              <a:ext cx="140760" cy="12600"/>
            </a:xfrm>
            <a:custGeom>
              <a:avLst/>
              <a:gdLst/>
              <a:ahLst/>
              <a:rect l="0" t="0" r="r" b="b"/>
              <a:pathLst>
                <a:path w="391" h="35">
                  <a:moveTo>
                    <a:pt x="367" y="34"/>
                  </a:moveTo>
                  <a:cubicBezTo>
                    <a:pt x="375" y="34"/>
                    <a:pt x="390" y="34"/>
                    <a:pt x="390" y="17"/>
                  </a:cubicBezTo>
                  <a:cubicBezTo>
                    <a:pt x="390" y="0"/>
                    <a:pt x="377" y="0"/>
                    <a:pt x="367" y="0"/>
                  </a:cubicBezTo>
                  <a:lnTo>
                    <a:pt x="22" y="0"/>
                  </a:lnTo>
                  <a:cubicBezTo>
                    <a:pt x="13" y="0"/>
                    <a:pt x="0" y="0"/>
                    <a:pt x="0" y="17"/>
                  </a:cubicBezTo>
                  <a:cubicBezTo>
                    <a:pt x="0" y="34"/>
                    <a:pt x="13" y="34"/>
                    <a:pt x="22" y="34"/>
                  </a:cubicBezTo>
                  <a:lnTo>
                    <a:pt x="367" y="34"/>
                  </a:lnTo>
                </a:path>
              </a:pathLst>
            </a:custGeom>
            <a:solidFill>
              <a:srgbClr val="000000"/>
            </a:solidFill>
            <a:ln w="15840">
              <a:noFill/>
            </a:ln>
          </p:spPr>
        </p:sp>
        <p:sp>
          <p:nvSpPr>
            <p:cNvPr id="790" name="Freeform 43"/>
            <p:cNvSpPr/>
            <p:nvPr/>
          </p:nvSpPr>
          <p:spPr>
            <a:xfrm>
              <a:off x="5067720" y="4402800"/>
              <a:ext cx="75960" cy="159120"/>
            </a:xfrm>
            <a:custGeom>
              <a:avLst/>
              <a:gdLst/>
              <a:ahLst/>
              <a:rect l="0" t="0" r="r" b="b"/>
              <a:pathLst>
                <a:path w="211" h="442">
                  <a:moveTo>
                    <a:pt x="130" y="20"/>
                  </a:moveTo>
                  <a:cubicBezTo>
                    <a:pt x="130" y="0"/>
                    <a:pt x="128" y="0"/>
                    <a:pt x="113" y="0"/>
                  </a:cubicBezTo>
                  <a:cubicBezTo>
                    <a:pt x="76" y="41"/>
                    <a:pt x="24" y="43"/>
                    <a:pt x="0" y="43"/>
                  </a:cubicBezTo>
                  <a:lnTo>
                    <a:pt x="0" y="67"/>
                  </a:lnTo>
                  <a:cubicBezTo>
                    <a:pt x="13" y="67"/>
                    <a:pt x="52" y="67"/>
                    <a:pt x="84" y="48"/>
                  </a:cubicBezTo>
                  <a:lnTo>
                    <a:pt x="84" y="387"/>
                  </a:lnTo>
                  <a:cubicBezTo>
                    <a:pt x="84" y="408"/>
                    <a:pt x="84" y="417"/>
                    <a:pt x="26" y="417"/>
                  </a:cubicBezTo>
                  <a:lnTo>
                    <a:pt x="3" y="417"/>
                  </a:lnTo>
                  <a:lnTo>
                    <a:pt x="3" y="441"/>
                  </a:lnTo>
                  <a:cubicBezTo>
                    <a:pt x="15" y="441"/>
                    <a:pt x="85" y="438"/>
                    <a:pt x="106" y="438"/>
                  </a:cubicBezTo>
                  <a:cubicBezTo>
                    <a:pt x="125" y="438"/>
                    <a:pt x="197" y="441"/>
                    <a:pt x="210" y="441"/>
                  </a:cubicBezTo>
                  <a:lnTo>
                    <a:pt x="210" y="417"/>
                  </a:lnTo>
                  <a:lnTo>
                    <a:pt x="188" y="417"/>
                  </a:lnTo>
                  <a:cubicBezTo>
                    <a:pt x="130" y="417"/>
                    <a:pt x="130" y="408"/>
                    <a:pt x="130" y="387"/>
                  </a:cubicBezTo>
                  <a:lnTo>
                    <a:pt x="130" y="20"/>
                  </a:lnTo>
                </a:path>
              </a:pathLst>
            </a:custGeom>
            <a:solidFill>
              <a:srgbClr val="000000"/>
            </a:solidFill>
            <a:ln w="15840">
              <a:noFill/>
            </a:ln>
          </p:spPr>
        </p:sp>
        <p:sp>
          <p:nvSpPr>
            <p:cNvPr id="791" name="Freeform 44"/>
            <p:cNvSpPr/>
            <p:nvPr/>
          </p:nvSpPr>
          <p:spPr>
            <a:xfrm>
              <a:off x="5267880" y="4417560"/>
              <a:ext cx="180720" cy="15120"/>
            </a:xfrm>
            <a:custGeom>
              <a:avLst/>
              <a:gdLst/>
              <a:ahLst/>
              <a:rect l="0" t="0" r="r" b="b"/>
              <a:pathLst>
                <a:path w="502" h="42">
                  <a:moveTo>
                    <a:pt x="473" y="41"/>
                  </a:moveTo>
                  <a:cubicBezTo>
                    <a:pt x="486" y="41"/>
                    <a:pt x="501" y="41"/>
                    <a:pt x="501" y="19"/>
                  </a:cubicBezTo>
                  <a:cubicBezTo>
                    <a:pt x="501" y="0"/>
                    <a:pt x="486" y="0"/>
                    <a:pt x="473" y="0"/>
                  </a:cubicBezTo>
                  <a:lnTo>
                    <a:pt x="27" y="0"/>
                  </a:lnTo>
                  <a:cubicBezTo>
                    <a:pt x="14" y="0"/>
                    <a:pt x="0" y="0"/>
                    <a:pt x="0" y="19"/>
                  </a:cubicBezTo>
                  <a:cubicBezTo>
                    <a:pt x="0" y="41"/>
                    <a:pt x="14" y="41"/>
                    <a:pt x="27" y="41"/>
                  </a:cubicBezTo>
                  <a:lnTo>
                    <a:pt x="473" y="41"/>
                  </a:lnTo>
                </a:path>
              </a:pathLst>
            </a:custGeom>
            <a:solidFill>
              <a:srgbClr val="000000"/>
            </a:solidFill>
            <a:ln w="15840">
              <a:noFill/>
            </a:ln>
          </p:spPr>
        </p:sp>
        <p:sp>
          <p:nvSpPr>
            <p:cNvPr id="792" name="Freeform 45"/>
            <p:cNvSpPr/>
            <p:nvPr/>
          </p:nvSpPr>
          <p:spPr>
            <a:xfrm>
              <a:off x="5550480" y="4359600"/>
              <a:ext cx="165960" cy="155160"/>
            </a:xfrm>
            <a:custGeom>
              <a:avLst/>
              <a:gdLst/>
              <a:ahLst/>
              <a:rect l="0" t="0" r="r" b="b"/>
              <a:pathLst>
                <a:path w="461" h="431">
                  <a:moveTo>
                    <a:pt x="358" y="195"/>
                  </a:moveTo>
                  <a:cubicBezTo>
                    <a:pt x="358" y="47"/>
                    <a:pt x="281" y="0"/>
                    <a:pt x="222" y="0"/>
                  </a:cubicBezTo>
                  <a:cubicBezTo>
                    <a:pt x="108" y="0"/>
                    <a:pt x="0" y="135"/>
                    <a:pt x="0" y="268"/>
                  </a:cubicBezTo>
                  <a:cubicBezTo>
                    <a:pt x="0" y="356"/>
                    <a:pt x="48" y="430"/>
                    <a:pt x="132" y="430"/>
                  </a:cubicBezTo>
                  <a:cubicBezTo>
                    <a:pt x="184" y="430"/>
                    <a:pt x="244" y="408"/>
                    <a:pt x="307" y="350"/>
                  </a:cubicBezTo>
                  <a:cubicBezTo>
                    <a:pt x="317" y="399"/>
                    <a:pt x="345" y="430"/>
                    <a:pt x="382" y="430"/>
                  </a:cubicBezTo>
                  <a:cubicBezTo>
                    <a:pt x="425" y="430"/>
                    <a:pt x="451" y="378"/>
                    <a:pt x="451" y="363"/>
                  </a:cubicBezTo>
                  <a:cubicBezTo>
                    <a:pt x="451" y="356"/>
                    <a:pt x="445" y="352"/>
                    <a:pt x="440" y="352"/>
                  </a:cubicBezTo>
                  <a:cubicBezTo>
                    <a:pt x="434" y="352"/>
                    <a:pt x="432" y="356"/>
                    <a:pt x="431" y="363"/>
                  </a:cubicBezTo>
                  <a:cubicBezTo>
                    <a:pt x="416" y="408"/>
                    <a:pt x="386" y="408"/>
                    <a:pt x="384" y="408"/>
                  </a:cubicBezTo>
                  <a:cubicBezTo>
                    <a:pt x="358" y="408"/>
                    <a:pt x="358" y="335"/>
                    <a:pt x="358" y="311"/>
                  </a:cubicBezTo>
                  <a:cubicBezTo>
                    <a:pt x="358" y="292"/>
                    <a:pt x="358" y="290"/>
                    <a:pt x="367" y="279"/>
                  </a:cubicBezTo>
                  <a:cubicBezTo>
                    <a:pt x="444" y="168"/>
                    <a:pt x="460" y="56"/>
                    <a:pt x="460" y="56"/>
                  </a:cubicBezTo>
                  <a:cubicBezTo>
                    <a:pt x="460" y="54"/>
                    <a:pt x="460" y="47"/>
                    <a:pt x="451" y="47"/>
                  </a:cubicBezTo>
                  <a:cubicBezTo>
                    <a:pt x="444" y="47"/>
                    <a:pt x="444" y="49"/>
                    <a:pt x="440" y="67"/>
                  </a:cubicBezTo>
                  <a:cubicBezTo>
                    <a:pt x="425" y="127"/>
                    <a:pt x="397" y="198"/>
                    <a:pt x="358" y="253"/>
                  </a:cubicBezTo>
                  <a:lnTo>
                    <a:pt x="358" y="195"/>
                  </a:lnTo>
                  <a:moveTo>
                    <a:pt x="304" y="324"/>
                  </a:moveTo>
                  <a:cubicBezTo>
                    <a:pt x="231" y="397"/>
                    <a:pt x="168" y="408"/>
                    <a:pt x="134" y="408"/>
                  </a:cubicBezTo>
                  <a:cubicBezTo>
                    <a:pt x="86" y="408"/>
                    <a:pt x="61" y="365"/>
                    <a:pt x="61" y="305"/>
                  </a:cubicBezTo>
                  <a:cubicBezTo>
                    <a:pt x="61" y="260"/>
                    <a:pt x="82" y="157"/>
                    <a:pt x="108" y="107"/>
                  </a:cubicBezTo>
                  <a:cubicBezTo>
                    <a:pt x="147" y="39"/>
                    <a:pt x="192" y="21"/>
                    <a:pt x="220" y="21"/>
                  </a:cubicBezTo>
                  <a:cubicBezTo>
                    <a:pt x="302" y="21"/>
                    <a:pt x="302" y="146"/>
                    <a:pt x="302" y="219"/>
                  </a:cubicBezTo>
                  <a:cubicBezTo>
                    <a:pt x="302" y="253"/>
                    <a:pt x="302" y="309"/>
                    <a:pt x="304" y="324"/>
                  </a:cubicBezTo>
                </a:path>
              </a:pathLst>
            </a:custGeom>
            <a:solidFill>
              <a:srgbClr val="000000"/>
            </a:solidFill>
            <a:ln w="15840">
              <a:noFill/>
            </a:ln>
          </p:spPr>
        </p:sp>
        <p:sp>
          <p:nvSpPr>
            <p:cNvPr id="793" name="Freeform 46"/>
            <p:cNvSpPr/>
            <p:nvPr/>
          </p:nvSpPr>
          <p:spPr>
            <a:xfrm>
              <a:off x="5741640" y="4277520"/>
              <a:ext cx="218520" cy="244800"/>
            </a:xfrm>
            <a:custGeom>
              <a:avLst/>
              <a:gdLst/>
              <a:ahLst/>
              <a:rect l="0" t="0" r="r" b="b"/>
              <a:pathLst>
                <a:path w="607" h="680">
                  <a:moveTo>
                    <a:pt x="603" y="22"/>
                  </a:moveTo>
                  <a:cubicBezTo>
                    <a:pt x="605" y="18"/>
                    <a:pt x="606" y="11"/>
                    <a:pt x="606" y="9"/>
                  </a:cubicBezTo>
                  <a:cubicBezTo>
                    <a:pt x="606" y="0"/>
                    <a:pt x="606" y="0"/>
                    <a:pt x="588" y="0"/>
                  </a:cubicBezTo>
                  <a:lnTo>
                    <a:pt x="21" y="0"/>
                  </a:lnTo>
                  <a:cubicBezTo>
                    <a:pt x="0" y="0"/>
                    <a:pt x="0" y="0"/>
                    <a:pt x="0" y="9"/>
                  </a:cubicBezTo>
                  <a:cubicBezTo>
                    <a:pt x="0" y="11"/>
                    <a:pt x="2" y="18"/>
                    <a:pt x="4" y="22"/>
                  </a:cubicBezTo>
                  <a:lnTo>
                    <a:pt x="282" y="660"/>
                  </a:lnTo>
                  <a:cubicBezTo>
                    <a:pt x="288" y="673"/>
                    <a:pt x="289" y="679"/>
                    <a:pt x="304" y="679"/>
                  </a:cubicBezTo>
                  <a:cubicBezTo>
                    <a:pt x="317" y="679"/>
                    <a:pt x="319" y="673"/>
                    <a:pt x="327" y="660"/>
                  </a:cubicBezTo>
                  <a:lnTo>
                    <a:pt x="603" y="22"/>
                  </a:lnTo>
                  <a:moveTo>
                    <a:pt x="103" y="69"/>
                  </a:moveTo>
                  <a:lnTo>
                    <a:pt x="554" y="69"/>
                  </a:lnTo>
                  <a:lnTo>
                    <a:pt x="329" y="589"/>
                  </a:lnTo>
                  <a:lnTo>
                    <a:pt x="103" y="69"/>
                  </a:lnTo>
                </a:path>
              </a:pathLst>
            </a:custGeom>
            <a:solidFill>
              <a:srgbClr val="000000"/>
            </a:solidFill>
            <a:ln w="15840">
              <a:noFill/>
            </a:ln>
          </p:spPr>
        </p:sp>
        <p:sp>
          <p:nvSpPr>
            <p:cNvPr id="794" name="Freeform 47"/>
            <p:cNvSpPr/>
            <p:nvPr/>
          </p:nvSpPr>
          <p:spPr>
            <a:xfrm>
              <a:off x="6003000" y="4255200"/>
              <a:ext cx="69480" cy="340560"/>
            </a:xfrm>
            <a:custGeom>
              <a:avLst/>
              <a:gdLst/>
              <a:ahLst/>
              <a:rect l="0" t="0" r="r" b="b"/>
              <a:pathLst>
                <a:path w="193" h="946">
                  <a:moveTo>
                    <a:pt x="192" y="936"/>
                  </a:moveTo>
                  <a:cubicBezTo>
                    <a:pt x="192" y="934"/>
                    <a:pt x="192" y="932"/>
                    <a:pt x="177" y="915"/>
                  </a:cubicBezTo>
                  <a:cubicBezTo>
                    <a:pt x="74" y="797"/>
                    <a:pt x="48" y="619"/>
                    <a:pt x="48" y="473"/>
                  </a:cubicBezTo>
                  <a:cubicBezTo>
                    <a:pt x="48" y="309"/>
                    <a:pt x="80" y="144"/>
                    <a:pt x="181" y="26"/>
                  </a:cubicBezTo>
                  <a:cubicBezTo>
                    <a:pt x="192" y="15"/>
                    <a:pt x="192" y="13"/>
                    <a:pt x="192" y="9"/>
                  </a:cubicBezTo>
                  <a:cubicBezTo>
                    <a:pt x="192" y="2"/>
                    <a:pt x="188" y="0"/>
                    <a:pt x="183" y="0"/>
                  </a:cubicBezTo>
                  <a:cubicBezTo>
                    <a:pt x="175" y="0"/>
                    <a:pt x="101" y="65"/>
                    <a:pt x="52" y="185"/>
                  </a:cubicBezTo>
                  <a:cubicBezTo>
                    <a:pt x="9" y="288"/>
                    <a:pt x="0" y="393"/>
                    <a:pt x="0" y="473"/>
                  </a:cubicBezTo>
                  <a:cubicBezTo>
                    <a:pt x="0" y="548"/>
                    <a:pt x="9" y="662"/>
                    <a:pt x="54" y="769"/>
                  </a:cubicBezTo>
                  <a:cubicBezTo>
                    <a:pt x="104" y="885"/>
                    <a:pt x="175" y="945"/>
                    <a:pt x="183" y="945"/>
                  </a:cubicBezTo>
                  <a:cubicBezTo>
                    <a:pt x="188" y="945"/>
                    <a:pt x="192" y="943"/>
                    <a:pt x="192" y="936"/>
                  </a:cubicBezTo>
                </a:path>
              </a:pathLst>
            </a:custGeom>
            <a:solidFill>
              <a:srgbClr val="000000"/>
            </a:solidFill>
            <a:ln w="15840">
              <a:noFill/>
            </a:ln>
          </p:spPr>
        </p:sp>
        <p:sp>
          <p:nvSpPr>
            <p:cNvPr id="795" name="Freeform 48"/>
            <p:cNvSpPr/>
            <p:nvPr/>
          </p:nvSpPr>
          <p:spPr>
            <a:xfrm>
              <a:off x="6170040" y="4191840"/>
              <a:ext cx="93600" cy="56880"/>
            </a:xfrm>
            <a:custGeom>
              <a:avLst/>
              <a:gdLst/>
              <a:ahLst/>
              <a:rect l="0" t="0" r="r" b="b"/>
              <a:pathLst>
                <a:path w="260" h="158">
                  <a:moveTo>
                    <a:pt x="129" y="0"/>
                  </a:moveTo>
                  <a:lnTo>
                    <a:pt x="0" y="120"/>
                  </a:lnTo>
                  <a:lnTo>
                    <a:pt x="23" y="157"/>
                  </a:lnTo>
                  <a:lnTo>
                    <a:pt x="129" y="79"/>
                  </a:lnTo>
                  <a:lnTo>
                    <a:pt x="237" y="157"/>
                  </a:lnTo>
                  <a:lnTo>
                    <a:pt x="259" y="122"/>
                  </a:lnTo>
                  <a:lnTo>
                    <a:pt x="129" y="0"/>
                  </a:lnTo>
                </a:path>
              </a:pathLst>
            </a:custGeom>
            <a:solidFill>
              <a:srgbClr val="000000"/>
            </a:solidFill>
            <a:ln w="15840">
              <a:noFill/>
            </a:ln>
          </p:spPr>
        </p:sp>
        <p:sp>
          <p:nvSpPr>
            <p:cNvPr id="796" name="Freeform 49"/>
            <p:cNvSpPr/>
            <p:nvPr/>
          </p:nvSpPr>
          <p:spPr>
            <a:xfrm>
              <a:off x="6098400" y="4276800"/>
              <a:ext cx="237240" cy="234000"/>
            </a:xfrm>
            <a:custGeom>
              <a:avLst/>
              <a:gdLst/>
              <a:ahLst/>
              <a:rect l="0" t="0" r="r" b="b"/>
              <a:pathLst>
                <a:path w="659" h="650">
                  <a:moveTo>
                    <a:pt x="369" y="273"/>
                  </a:moveTo>
                  <a:lnTo>
                    <a:pt x="507" y="65"/>
                  </a:lnTo>
                  <a:cubicBezTo>
                    <a:pt x="516" y="52"/>
                    <a:pt x="518" y="50"/>
                    <a:pt x="546" y="47"/>
                  </a:cubicBezTo>
                  <a:cubicBezTo>
                    <a:pt x="567" y="45"/>
                    <a:pt x="570" y="45"/>
                    <a:pt x="595" y="45"/>
                  </a:cubicBezTo>
                  <a:lnTo>
                    <a:pt x="617" y="45"/>
                  </a:lnTo>
                  <a:lnTo>
                    <a:pt x="617" y="0"/>
                  </a:lnTo>
                  <a:cubicBezTo>
                    <a:pt x="583" y="2"/>
                    <a:pt x="542" y="2"/>
                    <a:pt x="507" y="2"/>
                  </a:cubicBezTo>
                  <a:cubicBezTo>
                    <a:pt x="475" y="2"/>
                    <a:pt x="412" y="2"/>
                    <a:pt x="382" y="0"/>
                  </a:cubicBezTo>
                  <a:lnTo>
                    <a:pt x="382" y="45"/>
                  </a:lnTo>
                  <a:cubicBezTo>
                    <a:pt x="397" y="45"/>
                    <a:pt x="429" y="45"/>
                    <a:pt x="458" y="56"/>
                  </a:cubicBezTo>
                  <a:cubicBezTo>
                    <a:pt x="457" y="56"/>
                    <a:pt x="453" y="63"/>
                    <a:pt x="451" y="65"/>
                  </a:cubicBezTo>
                  <a:lnTo>
                    <a:pt x="343" y="232"/>
                  </a:lnTo>
                  <a:lnTo>
                    <a:pt x="225" y="45"/>
                  </a:lnTo>
                  <a:lnTo>
                    <a:pt x="294" y="45"/>
                  </a:lnTo>
                  <a:lnTo>
                    <a:pt x="294" y="0"/>
                  </a:lnTo>
                  <a:cubicBezTo>
                    <a:pt x="261" y="2"/>
                    <a:pt x="182" y="2"/>
                    <a:pt x="145" y="2"/>
                  </a:cubicBezTo>
                  <a:cubicBezTo>
                    <a:pt x="112" y="2"/>
                    <a:pt x="41" y="2"/>
                    <a:pt x="13" y="0"/>
                  </a:cubicBezTo>
                  <a:lnTo>
                    <a:pt x="13" y="45"/>
                  </a:lnTo>
                  <a:lnTo>
                    <a:pt x="93" y="45"/>
                  </a:lnTo>
                  <a:lnTo>
                    <a:pt x="276" y="335"/>
                  </a:lnTo>
                  <a:lnTo>
                    <a:pt x="110" y="586"/>
                  </a:lnTo>
                  <a:cubicBezTo>
                    <a:pt x="102" y="597"/>
                    <a:pt x="100" y="599"/>
                    <a:pt x="74" y="602"/>
                  </a:cubicBezTo>
                  <a:cubicBezTo>
                    <a:pt x="57" y="604"/>
                    <a:pt x="41" y="606"/>
                    <a:pt x="24" y="606"/>
                  </a:cubicBezTo>
                  <a:lnTo>
                    <a:pt x="0" y="606"/>
                  </a:lnTo>
                  <a:lnTo>
                    <a:pt x="0" y="649"/>
                  </a:lnTo>
                  <a:cubicBezTo>
                    <a:pt x="33" y="647"/>
                    <a:pt x="74" y="647"/>
                    <a:pt x="110" y="647"/>
                  </a:cubicBezTo>
                  <a:cubicBezTo>
                    <a:pt x="141" y="647"/>
                    <a:pt x="205" y="647"/>
                    <a:pt x="235" y="649"/>
                  </a:cubicBezTo>
                  <a:lnTo>
                    <a:pt x="235" y="606"/>
                  </a:lnTo>
                  <a:cubicBezTo>
                    <a:pt x="220" y="606"/>
                    <a:pt x="188" y="606"/>
                    <a:pt x="158" y="595"/>
                  </a:cubicBezTo>
                  <a:cubicBezTo>
                    <a:pt x="160" y="593"/>
                    <a:pt x="164" y="586"/>
                    <a:pt x="166" y="584"/>
                  </a:cubicBezTo>
                  <a:lnTo>
                    <a:pt x="302" y="376"/>
                  </a:lnTo>
                  <a:lnTo>
                    <a:pt x="444" y="606"/>
                  </a:lnTo>
                  <a:lnTo>
                    <a:pt x="376" y="606"/>
                  </a:lnTo>
                  <a:lnTo>
                    <a:pt x="376" y="649"/>
                  </a:lnTo>
                  <a:cubicBezTo>
                    <a:pt x="410" y="647"/>
                    <a:pt x="488" y="647"/>
                    <a:pt x="526" y="647"/>
                  </a:cubicBezTo>
                  <a:cubicBezTo>
                    <a:pt x="557" y="647"/>
                    <a:pt x="628" y="647"/>
                    <a:pt x="658" y="649"/>
                  </a:cubicBezTo>
                  <a:lnTo>
                    <a:pt x="658" y="606"/>
                  </a:lnTo>
                  <a:lnTo>
                    <a:pt x="578" y="606"/>
                  </a:lnTo>
                  <a:lnTo>
                    <a:pt x="369" y="273"/>
                  </a:lnTo>
                </a:path>
              </a:pathLst>
            </a:custGeom>
            <a:solidFill>
              <a:srgbClr val="000000"/>
            </a:solidFill>
            <a:ln w="15840">
              <a:noFill/>
            </a:ln>
          </p:spPr>
        </p:sp>
        <p:sp>
          <p:nvSpPr>
            <p:cNvPr id="797" name="Freeform 50"/>
            <p:cNvSpPr/>
            <p:nvPr/>
          </p:nvSpPr>
          <p:spPr>
            <a:xfrm>
              <a:off x="6353280" y="4412160"/>
              <a:ext cx="70920" cy="151920"/>
            </a:xfrm>
            <a:custGeom>
              <a:avLst/>
              <a:gdLst/>
              <a:ahLst/>
              <a:rect l="0" t="0" r="r" b="b"/>
              <a:pathLst>
                <a:path w="197" h="422">
                  <a:moveTo>
                    <a:pt x="118" y="153"/>
                  </a:moveTo>
                  <a:lnTo>
                    <a:pt x="178" y="153"/>
                  </a:lnTo>
                  <a:cubicBezTo>
                    <a:pt x="189" y="153"/>
                    <a:pt x="196" y="153"/>
                    <a:pt x="196" y="137"/>
                  </a:cubicBezTo>
                  <a:cubicBezTo>
                    <a:pt x="196" y="129"/>
                    <a:pt x="189" y="129"/>
                    <a:pt x="179" y="129"/>
                  </a:cubicBezTo>
                  <a:lnTo>
                    <a:pt x="124" y="129"/>
                  </a:lnTo>
                  <a:lnTo>
                    <a:pt x="146" y="30"/>
                  </a:lnTo>
                  <a:cubicBezTo>
                    <a:pt x="146" y="28"/>
                    <a:pt x="148" y="24"/>
                    <a:pt x="148" y="22"/>
                  </a:cubicBezTo>
                  <a:cubicBezTo>
                    <a:pt x="148" y="9"/>
                    <a:pt x="138" y="0"/>
                    <a:pt x="127" y="0"/>
                  </a:cubicBezTo>
                  <a:cubicBezTo>
                    <a:pt x="112" y="0"/>
                    <a:pt x="105" y="11"/>
                    <a:pt x="99" y="28"/>
                  </a:cubicBezTo>
                  <a:cubicBezTo>
                    <a:pt x="96" y="45"/>
                    <a:pt x="103" y="13"/>
                    <a:pt x="79" y="129"/>
                  </a:cubicBezTo>
                  <a:lnTo>
                    <a:pt x="19" y="129"/>
                  </a:lnTo>
                  <a:cubicBezTo>
                    <a:pt x="8" y="129"/>
                    <a:pt x="0" y="129"/>
                    <a:pt x="0" y="144"/>
                  </a:cubicBezTo>
                  <a:cubicBezTo>
                    <a:pt x="0" y="153"/>
                    <a:pt x="8" y="153"/>
                    <a:pt x="17" y="153"/>
                  </a:cubicBezTo>
                  <a:lnTo>
                    <a:pt x="73" y="153"/>
                  </a:lnTo>
                  <a:lnTo>
                    <a:pt x="38" y="309"/>
                  </a:lnTo>
                  <a:cubicBezTo>
                    <a:pt x="36" y="326"/>
                    <a:pt x="30" y="350"/>
                    <a:pt x="30" y="359"/>
                  </a:cubicBezTo>
                  <a:cubicBezTo>
                    <a:pt x="30" y="397"/>
                    <a:pt x="58" y="421"/>
                    <a:pt x="92" y="421"/>
                  </a:cubicBezTo>
                  <a:cubicBezTo>
                    <a:pt x="157" y="421"/>
                    <a:pt x="193" y="329"/>
                    <a:pt x="193" y="320"/>
                  </a:cubicBezTo>
                  <a:cubicBezTo>
                    <a:pt x="193" y="311"/>
                    <a:pt x="185" y="311"/>
                    <a:pt x="183" y="311"/>
                  </a:cubicBezTo>
                  <a:cubicBezTo>
                    <a:pt x="176" y="311"/>
                    <a:pt x="176" y="314"/>
                    <a:pt x="172" y="324"/>
                  </a:cubicBezTo>
                  <a:cubicBezTo>
                    <a:pt x="155" y="365"/>
                    <a:pt x="125" y="404"/>
                    <a:pt x="94" y="404"/>
                  </a:cubicBezTo>
                  <a:cubicBezTo>
                    <a:pt x="81" y="404"/>
                    <a:pt x="73" y="395"/>
                    <a:pt x="73" y="369"/>
                  </a:cubicBezTo>
                  <a:cubicBezTo>
                    <a:pt x="73" y="363"/>
                    <a:pt x="75" y="350"/>
                    <a:pt x="77" y="344"/>
                  </a:cubicBezTo>
                  <a:lnTo>
                    <a:pt x="118" y="153"/>
                  </a:lnTo>
                </a:path>
              </a:pathLst>
            </a:custGeom>
            <a:solidFill>
              <a:srgbClr val="000000"/>
            </a:solidFill>
            <a:ln w="15840">
              <a:noFill/>
            </a:ln>
          </p:spPr>
        </p:sp>
        <p:sp>
          <p:nvSpPr>
            <p:cNvPr id="798" name="Freeform 51"/>
            <p:cNvSpPr/>
            <p:nvPr/>
          </p:nvSpPr>
          <p:spPr>
            <a:xfrm>
              <a:off x="6465600" y="4255200"/>
              <a:ext cx="69480" cy="340560"/>
            </a:xfrm>
            <a:custGeom>
              <a:avLst/>
              <a:gdLst/>
              <a:ahLst/>
              <a:rect l="0" t="0" r="r" b="b"/>
              <a:pathLst>
                <a:path w="193" h="946">
                  <a:moveTo>
                    <a:pt x="192" y="473"/>
                  </a:moveTo>
                  <a:cubicBezTo>
                    <a:pt x="192" y="400"/>
                    <a:pt x="183" y="286"/>
                    <a:pt x="138" y="178"/>
                  </a:cubicBezTo>
                  <a:cubicBezTo>
                    <a:pt x="88" y="62"/>
                    <a:pt x="17" y="0"/>
                    <a:pt x="7" y="0"/>
                  </a:cubicBezTo>
                  <a:cubicBezTo>
                    <a:pt x="4" y="0"/>
                    <a:pt x="0" y="4"/>
                    <a:pt x="0" y="9"/>
                  </a:cubicBezTo>
                  <a:cubicBezTo>
                    <a:pt x="0" y="13"/>
                    <a:pt x="0" y="15"/>
                    <a:pt x="15" y="32"/>
                  </a:cubicBezTo>
                  <a:cubicBezTo>
                    <a:pt x="97" y="125"/>
                    <a:pt x="144" y="275"/>
                    <a:pt x="144" y="473"/>
                  </a:cubicBezTo>
                  <a:cubicBezTo>
                    <a:pt x="144" y="634"/>
                    <a:pt x="114" y="801"/>
                    <a:pt x="11" y="919"/>
                  </a:cubicBezTo>
                  <a:cubicBezTo>
                    <a:pt x="0" y="932"/>
                    <a:pt x="0" y="934"/>
                    <a:pt x="0" y="936"/>
                  </a:cubicBezTo>
                  <a:cubicBezTo>
                    <a:pt x="0" y="943"/>
                    <a:pt x="4" y="945"/>
                    <a:pt x="7" y="945"/>
                  </a:cubicBezTo>
                  <a:cubicBezTo>
                    <a:pt x="17" y="945"/>
                    <a:pt x="91" y="881"/>
                    <a:pt x="140" y="760"/>
                  </a:cubicBezTo>
                  <a:cubicBezTo>
                    <a:pt x="183" y="657"/>
                    <a:pt x="192" y="552"/>
                    <a:pt x="192" y="473"/>
                  </a:cubicBezTo>
                </a:path>
              </a:pathLst>
            </a:custGeom>
            <a:solidFill>
              <a:srgbClr val="000000"/>
            </a:solidFill>
            <a:ln w="15840">
              <a:noFill/>
            </a:ln>
          </p:spPr>
        </p:sp>
      </p:grpSp>
      <p:sp>
        <p:nvSpPr>
          <p:cNvPr id="799" name="Line 52"/>
          <p:cNvSpPr/>
          <p:nvPr/>
        </p:nvSpPr>
        <p:spPr>
          <a:xfrm>
            <a:off x="8090640" y="4419360"/>
            <a:ext cx="290160" cy="0"/>
          </a:xfrm>
          <a:prstGeom prst="line">
            <a:avLst/>
          </a:prstGeom>
          <a:ln>
            <a:solidFill>
              <a:srgbClr val="ed1c24"/>
            </a:solidFill>
            <a:tailEnd len="med" type="triangle" w="med"/>
          </a:ln>
        </p:spPr>
        <p:style>
          <a:lnRef idx="0"/>
          <a:fillRef idx="0"/>
          <a:effectRef idx="0"/>
          <a:fontRef idx="minor"/>
        </p:style>
      </p:sp>
      <p:grpSp>
        <p:nvGrpSpPr>
          <p:cNvPr id="800" name="Group 53"/>
          <p:cNvGrpSpPr/>
          <p:nvPr/>
        </p:nvGrpSpPr>
        <p:grpSpPr>
          <a:xfrm>
            <a:off x="8513280" y="4248000"/>
            <a:ext cx="198720" cy="317520"/>
            <a:chOff x="8513280" y="4248000"/>
            <a:chExt cx="198720" cy="317520"/>
          </a:xfrm>
        </p:grpSpPr>
        <p:sp>
          <p:nvSpPr>
            <p:cNvPr id="801" name="Freeform 54"/>
            <p:cNvSpPr/>
            <p:nvPr/>
          </p:nvSpPr>
          <p:spPr>
            <a:xfrm>
              <a:off x="8523000" y="4265640"/>
              <a:ext cx="171720" cy="282600"/>
            </a:xfrm>
            <a:custGeom>
              <a:avLst/>
              <a:gdLst/>
              <a:ahLst/>
              <a:rect l="0" t="0" r="r" b="b"/>
              <a:pathLst>
                <a:path w="477" h="785">
                  <a:moveTo>
                    <a:pt x="238" y="784"/>
                  </a:moveTo>
                  <a:lnTo>
                    <a:pt x="0" y="784"/>
                  </a:lnTo>
                  <a:lnTo>
                    <a:pt x="0" y="0"/>
                  </a:lnTo>
                  <a:lnTo>
                    <a:pt x="476" y="0"/>
                  </a:lnTo>
                  <a:lnTo>
                    <a:pt x="476" y="784"/>
                  </a:lnTo>
                  <a:lnTo>
                    <a:pt x="238" y="784"/>
                  </a:lnTo>
                </a:path>
              </a:pathLst>
            </a:custGeom>
            <a:solidFill>
              <a:srgbClr val="ffffff"/>
            </a:solidFill>
            <a:ln w="15840">
              <a:noFill/>
            </a:ln>
          </p:spPr>
        </p:sp>
        <p:sp>
          <p:nvSpPr>
            <p:cNvPr id="802" name="Freeform 55"/>
            <p:cNvSpPr/>
            <p:nvPr/>
          </p:nvSpPr>
          <p:spPr>
            <a:xfrm>
              <a:off x="8560080" y="4248000"/>
              <a:ext cx="112680" cy="59040"/>
            </a:xfrm>
            <a:custGeom>
              <a:avLst/>
              <a:gdLst/>
              <a:ahLst/>
              <a:rect l="0" t="0" r="r" b="b"/>
              <a:pathLst>
                <a:path w="313" h="164">
                  <a:moveTo>
                    <a:pt x="155" y="0"/>
                  </a:moveTo>
                  <a:lnTo>
                    <a:pt x="0" y="125"/>
                  </a:lnTo>
                  <a:lnTo>
                    <a:pt x="27" y="163"/>
                  </a:lnTo>
                  <a:lnTo>
                    <a:pt x="155" y="83"/>
                  </a:lnTo>
                  <a:lnTo>
                    <a:pt x="285" y="163"/>
                  </a:lnTo>
                  <a:lnTo>
                    <a:pt x="312" y="128"/>
                  </a:lnTo>
                  <a:lnTo>
                    <a:pt x="155" y="0"/>
                  </a:lnTo>
                </a:path>
              </a:pathLst>
            </a:custGeom>
            <a:solidFill>
              <a:srgbClr val="000000"/>
            </a:solidFill>
            <a:ln w="15840">
              <a:noFill/>
            </a:ln>
          </p:spPr>
        </p:sp>
        <p:sp>
          <p:nvSpPr>
            <p:cNvPr id="803" name="Freeform 56"/>
            <p:cNvSpPr/>
            <p:nvPr/>
          </p:nvSpPr>
          <p:spPr>
            <a:xfrm>
              <a:off x="8513280" y="4336560"/>
              <a:ext cx="199080" cy="229320"/>
            </a:xfrm>
            <a:custGeom>
              <a:avLst/>
              <a:gdLst/>
              <a:ahLst/>
              <a:rect l="0" t="0" r="r" b="b"/>
              <a:pathLst>
                <a:path w="553" h="637">
                  <a:moveTo>
                    <a:pt x="480" y="67"/>
                  </a:moveTo>
                  <a:cubicBezTo>
                    <a:pt x="487" y="54"/>
                    <a:pt x="489" y="47"/>
                    <a:pt x="552" y="47"/>
                  </a:cubicBezTo>
                  <a:lnTo>
                    <a:pt x="552" y="0"/>
                  </a:lnTo>
                  <a:cubicBezTo>
                    <a:pt x="530" y="2"/>
                    <a:pt x="498" y="2"/>
                    <a:pt x="473" y="2"/>
                  </a:cubicBezTo>
                  <a:cubicBezTo>
                    <a:pt x="449" y="2"/>
                    <a:pt x="404" y="0"/>
                    <a:pt x="384" y="0"/>
                  </a:cubicBezTo>
                  <a:lnTo>
                    <a:pt x="384" y="47"/>
                  </a:lnTo>
                  <a:cubicBezTo>
                    <a:pt x="386" y="47"/>
                    <a:pt x="431" y="47"/>
                    <a:pt x="431" y="58"/>
                  </a:cubicBezTo>
                  <a:lnTo>
                    <a:pt x="426" y="70"/>
                  </a:lnTo>
                  <a:lnTo>
                    <a:pt x="312" y="314"/>
                  </a:lnTo>
                  <a:lnTo>
                    <a:pt x="186" y="47"/>
                  </a:lnTo>
                  <a:lnTo>
                    <a:pt x="240" y="47"/>
                  </a:lnTo>
                  <a:lnTo>
                    <a:pt x="240" y="0"/>
                  </a:lnTo>
                  <a:cubicBezTo>
                    <a:pt x="206" y="2"/>
                    <a:pt x="117" y="2"/>
                    <a:pt x="117" y="2"/>
                  </a:cubicBezTo>
                  <a:cubicBezTo>
                    <a:pt x="90" y="2"/>
                    <a:pt x="45" y="0"/>
                    <a:pt x="4" y="0"/>
                  </a:cubicBezTo>
                  <a:lnTo>
                    <a:pt x="4" y="47"/>
                  </a:lnTo>
                  <a:lnTo>
                    <a:pt x="67" y="47"/>
                  </a:lnTo>
                  <a:lnTo>
                    <a:pt x="251" y="439"/>
                  </a:lnTo>
                  <a:lnTo>
                    <a:pt x="229" y="486"/>
                  </a:lnTo>
                  <a:cubicBezTo>
                    <a:pt x="209" y="533"/>
                    <a:pt x="177" y="600"/>
                    <a:pt x="105" y="600"/>
                  </a:cubicBezTo>
                  <a:cubicBezTo>
                    <a:pt x="92" y="600"/>
                    <a:pt x="90" y="600"/>
                    <a:pt x="83" y="596"/>
                  </a:cubicBezTo>
                  <a:cubicBezTo>
                    <a:pt x="92" y="593"/>
                    <a:pt x="114" y="578"/>
                    <a:pt x="114" y="544"/>
                  </a:cubicBezTo>
                  <a:cubicBezTo>
                    <a:pt x="114" y="511"/>
                    <a:pt x="90" y="488"/>
                    <a:pt x="56" y="488"/>
                  </a:cubicBezTo>
                  <a:cubicBezTo>
                    <a:pt x="29" y="488"/>
                    <a:pt x="0" y="506"/>
                    <a:pt x="0" y="544"/>
                  </a:cubicBezTo>
                  <a:cubicBezTo>
                    <a:pt x="0" y="596"/>
                    <a:pt x="47" y="636"/>
                    <a:pt x="105" y="636"/>
                  </a:cubicBezTo>
                  <a:cubicBezTo>
                    <a:pt x="182" y="636"/>
                    <a:pt x="240" y="576"/>
                    <a:pt x="267" y="517"/>
                  </a:cubicBezTo>
                  <a:lnTo>
                    <a:pt x="480" y="67"/>
                  </a:lnTo>
                </a:path>
              </a:pathLst>
            </a:custGeom>
            <a:solidFill>
              <a:srgbClr val="000000"/>
            </a:solidFill>
            <a:ln w="15840">
              <a:noFill/>
            </a:ln>
          </p:spPr>
        </p:sp>
      </p:grpSp>
      <p:grpSp>
        <p:nvGrpSpPr>
          <p:cNvPr id="804" name="Group 57"/>
          <p:cNvGrpSpPr/>
          <p:nvPr/>
        </p:nvGrpSpPr>
        <p:grpSpPr>
          <a:xfrm>
            <a:off x="7251840" y="4226760"/>
            <a:ext cx="647280" cy="277560"/>
            <a:chOff x="7251840" y="4226760"/>
            <a:chExt cx="647280" cy="277560"/>
          </a:xfrm>
        </p:grpSpPr>
        <p:sp>
          <p:nvSpPr>
            <p:cNvPr id="805" name="Freeform 58"/>
            <p:cNvSpPr/>
            <p:nvPr/>
          </p:nvSpPr>
          <p:spPr>
            <a:xfrm>
              <a:off x="7257600" y="4246920"/>
              <a:ext cx="624240" cy="237600"/>
            </a:xfrm>
            <a:custGeom>
              <a:avLst/>
              <a:gdLst/>
              <a:ahLst/>
              <a:rect l="0" t="0" r="r" b="b"/>
              <a:pathLst>
                <a:path w="1734" h="660">
                  <a:moveTo>
                    <a:pt x="866" y="659"/>
                  </a:moveTo>
                  <a:lnTo>
                    <a:pt x="0" y="659"/>
                  </a:lnTo>
                  <a:lnTo>
                    <a:pt x="0" y="0"/>
                  </a:lnTo>
                  <a:lnTo>
                    <a:pt x="1733" y="0"/>
                  </a:lnTo>
                  <a:lnTo>
                    <a:pt x="1733" y="659"/>
                  </a:lnTo>
                  <a:lnTo>
                    <a:pt x="866" y="659"/>
                  </a:lnTo>
                </a:path>
              </a:pathLst>
            </a:custGeom>
            <a:solidFill>
              <a:srgbClr val="ffffff"/>
            </a:solidFill>
            <a:ln w="15840">
              <a:noFill/>
            </a:ln>
          </p:spPr>
        </p:sp>
        <p:sp>
          <p:nvSpPr>
            <p:cNvPr id="806" name="Freeform 59"/>
            <p:cNvSpPr/>
            <p:nvPr/>
          </p:nvSpPr>
          <p:spPr>
            <a:xfrm>
              <a:off x="7251840" y="4226760"/>
              <a:ext cx="209880" cy="277920"/>
            </a:xfrm>
            <a:custGeom>
              <a:avLst/>
              <a:gdLst/>
              <a:ahLst/>
              <a:rect l="0" t="0" r="r" b="b"/>
              <a:pathLst>
                <a:path w="583" h="772">
                  <a:moveTo>
                    <a:pt x="190" y="415"/>
                  </a:moveTo>
                  <a:lnTo>
                    <a:pt x="356" y="415"/>
                  </a:lnTo>
                  <a:cubicBezTo>
                    <a:pt x="475" y="415"/>
                    <a:pt x="582" y="322"/>
                    <a:pt x="582" y="210"/>
                  </a:cubicBezTo>
                  <a:cubicBezTo>
                    <a:pt x="582" y="100"/>
                    <a:pt x="484" y="0"/>
                    <a:pt x="349" y="0"/>
                  </a:cubicBezTo>
                  <a:lnTo>
                    <a:pt x="0" y="0"/>
                  </a:lnTo>
                  <a:lnTo>
                    <a:pt x="0" y="35"/>
                  </a:lnTo>
                  <a:lnTo>
                    <a:pt x="25" y="35"/>
                  </a:lnTo>
                  <a:cubicBezTo>
                    <a:pt x="101" y="35"/>
                    <a:pt x="101" y="48"/>
                    <a:pt x="101" y="87"/>
                  </a:cubicBezTo>
                  <a:lnTo>
                    <a:pt x="101" y="684"/>
                  </a:lnTo>
                  <a:cubicBezTo>
                    <a:pt x="101" y="725"/>
                    <a:pt x="101" y="735"/>
                    <a:pt x="25" y="735"/>
                  </a:cubicBezTo>
                  <a:lnTo>
                    <a:pt x="0" y="735"/>
                  </a:lnTo>
                  <a:lnTo>
                    <a:pt x="0" y="771"/>
                  </a:lnTo>
                  <a:cubicBezTo>
                    <a:pt x="34" y="768"/>
                    <a:pt x="107" y="768"/>
                    <a:pt x="146" y="768"/>
                  </a:cubicBezTo>
                  <a:cubicBezTo>
                    <a:pt x="184" y="768"/>
                    <a:pt x="257" y="768"/>
                    <a:pt x="291" y="771"/>
                  </a:cubicBezTo>
                  <a:lnTo>
                    <a:pt x="291" y="735"/>
                  </a:lnTo>
                  <a:lnTo>
                    <a:pt x="269" y="735"/>
                  </a:lnTo>
                  <a:cubicBezTo>
                    <a:pt x="193" y="735"/>
                    <a:pt x="190" y="725"/>
                    <a:pt x="190" y="684"/>
                  </a:cubicBezTo>
                  <a:lnTo>
                    <a:pt x="190" y="415"/>
                  </a:lnTo>
                  <a:moveTo>
                    <a:pt x="186" y="384"/>
                  </a:moveTo>
                  <a:lnTo>
                    <a:pt x="186" y="79"/>
                  </a:lnTo>
                  <a:cubicBezTo>
                    <a:pt x="186" y="43"/>
                    <a:pt x="188" y="35"/>
                    <a:pt x="235" y="35"/>
                  </a:cubicBezTo>
                  <a:lnTo>
                    <a:pt x="322" y="35"/>
                  </a:lnTo>
                  <a:cubicBezTo>
                    <a:pt x="479" y="35"/>
                    <a:pt x="479" y="153"/>
                    <a:pt x="479" y="210"/>
                  </a:cubicBezTo>
                  <a:cubicBezTo>
                    <a:pt x="479" y="264"/>
                    <a:pt x="479" y="384"/>
                    <a:pt x="322" y="384"/>
                  </a:cubicBezTo>
                  <a:lnTo>
                    <a:pt x="186" y="384"/>
                  </a:lnTo>
                </a:path>
              </a:pathLst>
            </a:custGeom>
            <a:solidFill>
              <a:srgbClr val="000000"/>
            </a:solidFill>
            <a:ln w="15840">
              <a:noFill/>
            </a:ln>
          </p:spPr>
        </p:sp>
        <p:sp>
          <p:nvSpPr>
            <p:cNvPr id="807" name="Freeform 60"/>
            <p:cNvSpPr/>
            <p:nvPr/>
          </p:nvSpPr>
          <p:spPr>
            <a:xfrm>
              <a:off x="7491960" y="4324320"/>
              <a:ext cx="179280" cy="180360"/>
            </a:xfrm>
            <a:custGeom>
              <a:avLst/>
              <a:gdLst/>
              <a:ahLst/>
              <a:rect l="0" t="0" r="r" b="b"/>
              <a:pathLst>
                <a:path w="498" h="501">
                  <a:moveTo>
                    <a:pt x="76" y="110"/>
                  </a:moveTo>
                  <a:lnTo>
                    <a:pt x="76" y="415"/>
                  </a:lnTo>
                  <a:cubicBezTo>
                    <a:pt x="76" y="464"/>
                    <a:pt x="67" y="464"/>
                    <a:pt x="0" y="464"/>
                  </a:cubicBezTo>
                  <a:lnTo>
                    <a:pt x="0" y="500"/>
                  </a:lnTo>
                  <a:cubicBezTo>
                    <a:pt x="34" y="500"/>
                    <a:pt x="85" y="497"/>
                    <a:pt x="112" y="497"/>
                  </a:cubicBezTo>
                  <a:cubicBezTo>
                    <a:pt x="137" y="497"/>
                    <a:pt x="188" y="500"/>
                    <a:pt x="222" y="500"/>
                  </a:cubicBezTo>
                  <a:lnTo>
                    <a:pt x="222" y="464"/>
                  </a:lnTo>
                  <a:cubicBezTo>
                    <a:pt x="157" y="464"/>
                    <a:pt x="146" y="464"/>
                    <a:pt x="146" y="415"/>
                  </a:cubicBezTo>
                  <a:lnTo>
                    <a:pt x="146" y="205"/>
                  </a:lnTo>
                  <a:cubicBezTo>
                    <a:pt x="146" y="87"/>
                    <a:pt x="215" y="26"/>
                    <a:pt x="278" y="26"/>
                  </a:cubicBezTo>
                  <a:cubicBezTo>
                    <a:pt x="341" y="26"/>
                    <a:pt x="352" y="87"/>
                    <a:pt x="352" y="151"/>
                  </a:cubicBezTo>
                  <a:lnTo>
                    <a:pt x="352" y="415"/>
                  </a:lnTo>
                  <a:cubicBezTo>
                    <a:pt x="352" y="464"/>
                    <a:pt x="341" y="464"/>
                    <a:pt x="276" y="464"/>
                  </a:cubicBezTo>
                  <a:lnTo>
                    <a:pt x="276" y="500"/>
                  </a:lnTo>
                  <a:cubicBezTo>
                    <a:pt x="309" y="500"/>
                    <a:pt x="361" y="497"/>
                    <a:pt x="388" y="497"/>
                  </a:cubicBezTo>
                  <a:cubicBezTo>
                    <a:pt x="412" y="497"/>
                    <a:pt x="464" y="500"/>
                    <a:pt x="497" y="500"/>
                  </a:cubicBezTo>
                  <a:lnTo>
                    <a:pt x="497" y="464"/>
                  </a:lnTo>
                  <a:cubicBezTo>
                    <a:pt x="446" y="464"/>
                    <a:pt x="421" y="464"/>
                    <a:pt x="421" y="431"/>
                  </a:cubicBezTo>
                  <a:lnTo>
                    <a:pt x="421" y="216"/>
                  </a:lnTo>
                  <a:cubicBezTo>
                    <a:pt x="421" y="118"/>
                    <a:pt x="421" y="82"/>
                    <a:pt x="390" y="41"/>
                  </a:cubicBezTo>
                  <a:cubicBezTo>
                    <a:pt x="376" y="23"/>
                    <a:pt x="343" y="0"/>
                    <a:pt x="287" y="0"/>
                  </a:cubicBezTo>
                  <a:cubicBezTo>
                    <a:pt x="213" y="0"/>
                    <a:pt x="168" y="49"/>
                    <a:pt x="139" y="118"/>
                  </a:cubicBezTo>
                  <a:lnTo>
                    <a:pt x="139" y="0"/>
                  </a:lnTo>
                  <a:lnTo>
                    <a:pt x="0" y="13"/>
                  </a:lnTo>
                  <a:lnTo>
                    <a:pt x="0" y="49"/>
                  </a:lnTo>
                  <a:cubicBezTo>
                    <a:pt x="70" y="49"/>
                    <a:pt x="76" y="57"/>
                    <a:pt x="76" y="110"/>
                  </a:cubicBezTo>
                </a:path>
              </a:pathLst>
            </a:custGeom>
            <a:solidFill>
              <a:srgbClr val="000000"/>
            </a:solidFill>
            <a:ln w="15840">
              <a:noFill/>
            </a:ln>
          </p:spPr>
        </p:sp>
        <p:sp>
          <p:nvSpPr>
            <p:cNvPr id="808" name="Freeform 61"/>
            <p:cNvSpPr/>
            <p:nvPr/>
          </p:nvSpPr>
          <p:spPr>
            <a:xfrm>
              <a:off x="7689600" y="4226760"/>
              <a:ext cx="209880" cy="277920"/>
            </a:xfrm>
            <a:custGeom>
              <a:avLst/>
              <a:gdLst/>
              <a:ahLst/>
              <a:rect l="0" t="0" r="r" b="b"/>
              <a:pathLst>
                <a:path w="583" h="772">
                  <a:moveTo>
                    <a:pt x="190" y="415"/>
                  </a:moveTo>
                  <a:lnTo>
                    <a:pt x="356" y="415"/>
                  </a:lnTo>
                  <a:cubicBezTo>
                    <a:pt x="475" y="415"/>
                    <a:pt x="582" y="322"/>
                    <a:pt x="582" y="210"/>
                  </a:cubicBezTo>
                  <a:cubicBezTo>
                    <a:pt x="582" y="100"/>
                    <a:pt x="483" y="0"/>
                    <a:pt x="349" y="0"/>
                  </a:cubicBezTo>
                  <a:lnTo>
                    <a:pt x="0" y="0"/>
                  </a:lnTo>
                  <a:lnTo>
                    <a:pt x="0" y="35"/>
                  </a:lnTo>
                  <a:lnTo>
                    <a:pt x="24" y="35"/>
                  </a:lnTo>
                  <a:cubicBezTo>
                    <a:pt x="101" y="35"/>
                    <a:pt x="101" y="48"/>
                    <a:pt x="101" y="87"/>
                  </a:cubicBezTo>
                  <a:lnTo>
                    <a:pt x="101" y="684"/>
                  </a:lnTo>
                  <a:cubicBezTo>
                    <a:pt x="101" y="725"/>
                    <a:pt x="101" y="735"/>
                    <a:pt x="24" y="735"/>
                  </a:cubicBezTo>
                  <a:lnTo>
                    <a:pt x="0" y="735"/>
                  </a:lnTo>
                  <a:lnTo>
                    <a:pt x="0" y="771"/>
                  </a:lnTo>
                  <a:cubicBezTo>
                    <a:pt x="33" y="768"/>
                    <a:pt x="107" y="768"/>
                    <a:pt x="145" y="768"/>
                  </a:cubicBezTo>
                  <a:cubicBezTo>
                    <a:pt x="183" y="768"/>
                    <a:pt x="257" y="768"/>
                    <a:pt x="291" y="771"/>
                  </a:cubicBezTo>
                  <a:lnTo>
                    <a:pt x="291" y="735"/>
                  </a:lnTo>
                  <a:lnTo>
                    <a:pt x="269" y="735"/>
                  </a:lnTo>
                  <a:cubicBezTo>
                    <a:pt x="192" y="735"/>
                    <a:pt x="190" y="725"/>
                    <a:pt x="190" y="684"/>
                  </a:cubicBezTo>
                  <a:lnTo>
                    <a:pt x="190" y="415"/>
                  </a:lnTo>
                  <a:moveTo>
                    <a:pt x="186" y="384"/>
                  </a:moveTo>
                  <a:lnTo>
                    <a:pt x="186" y="79"/>
                  </a:lnTo>
                  <a:cubicBezTo>
                    <a:pt x="186" y="43"/>
                    <a:pt x="188" y="35"/>
                    <a:pt x="235" y="35"/>
                  </a:cubicBezTo>
                  <a:lnTo>
                    <a:pt x="322" y="35"/>
                  </a:lnTo>
                  <a:cubicBezTo>
                    <a:pt x="479" y="35"/>
                    <a:pt x="479" y="153"/>
                    <a:pt x="479" y="210"/>
                  </a:cubicBezTo>
                  <a:cubicBezTo>
                    <a:pt x="479" y="264"/>
                    <a:pt x="479" y="384"/>
                    <a:pt x="322" y="384"/>
                  </a:cubicBezTo>
                  <a:lnTo>
                    <a:pt x="186" y="384"/>
                  </a:lnTo>
                </a:path>
              </a:pathLst>
            </a:custGeom>
            <a:solidFill>
              <a:srgbClr val="000000"/>
            </a:solidFill>
            <a:ln w="15840">
              <a:noFill/>
            </a:ln>
          </p:spPr>
        </p:sp>
      </p:grpSp>
      <p:sp>
        <p:nvSpPr>
          <p:cNvPr id="809" name="CustomShape 62"/>
          <p:cNvSpPr/>
          <p:nvPr/>
        </p:nvSpPr>
        <p:spPr>
          <a:xfrm>
            <a:off x="7166160" y="4104000"/>
            <a:ext cx="792000" cy="576000"/>
          </a:xfrm>
          <a:prstGeom prst="rect">
            <a:avLst/>
          </a:prstGeom>
          <a:noFill/>
          <a:ln>
            <a:solidFill>
              <a:srgbClr val="000000"/>
            </a:solidFill>
          </a:ln>
        </p:spPr>
        <p:style>
          <a:lnRef idx="0"/>
          <a:fillRef idx="0"/>
          <a:effectRef idx="0"/>
          <a:fontRef idx="minor"/>
        </p:style>
      </p:sp>
      <p:sp>
        <p:nvSpPr>
          <p:cNvPr id="810" name="CustomShape 63"/>
          <p:cNvSpPr/>
          <p:nvPr/>
        </p:nvSpPr>
        <p:spPr>
          <a:xfrm>
            <a:off x="3699360" y="4104000"/>
            <a:ext cx="2952000" cy="576000"/>
          </a:xfrm>
          <a:prstGeom prst="rect">
            <a:avLst/>
          </a:prstGeom>
          <a:noFill/>
          <a:ln>
            <a:solidFill>
              <a:srgbClr val="000000"/>
            </a:solidFill>
          </a:ln>
        </p:spPr>
        <p:style>
          <a:lnRef idx="0"/>
          <a:fillRef idx="0"/>
          <a:effectRef idx="0"/>
          <a:fontRef idx="minor"/>
        </p:style>
      </p:sp>
      <p:sp>
        <p:nvSpPr>
          <p:cNvPr id="811" name="CustomShape 64"/>
          <p:cNvSpPr/>
          <p:nvPr/>
        </p:nvSpPr>
        <p:spPr>
          <a:xfrm>
            <a:off x="5112000" y="2952000"/>
            <a:ext cx="2160000" cy="576000"/>
          </a:xfrm>
          <a:prstGeom prst="rect">
            <a:avLst/>
          </a:prstGeom>
          <a:noFill/>
          <a:ln>
            <a:solidFill>
              <a:srgbClr val="000000"/>
            </a:solidFill>
          </a:ln>
        </p:spPr>
        <p:style>
          <a:lnRef idx="0"/>
          <a:fillRef idx="0"/>
          <a:effectRef idx="0"/>
          <a:fontRef idx="minor"/>
        </p:style>
      </p:sp>
      <p:sp>
        <p:nvSpPr>
          <p:cNvPr id="812" name="TextShape 65"/>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a:t>
            </a:r>
            <a:r>
              <a:rPr b="0" lang="en-AU" sz="1800" spc="-1" strike="noStrike">
                <a:latin typeface="Arial"/>
              </a:rPr>
              <a:t>6</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a:t>
            </a:r>
            <a:r>
              <a:rPr b="0" lang="en-US" sz="4400" spc="-1" strike="noStrike">
                <a:solidFill>
                  <a:srgbClr val="000000"/>
                </a:solidFill>
                <a:latin typeface="Arial"/>
              </a:rPr>
              <a:t>r</a:t>
            </a:r>
            <a:r>
              <a:rPr b="0" lang="en-US" sz="4400" spc="-1" strike="noStrike">
                <a:solidFill>
                  <a:srgbClr val="000000"/>
                </a:solidFill>
                <a:latin typeface="Arial"/>
              </a:rPr>
              <a:t>o</a:t>
            </a:r>
            <a:r>
              <a:rPr b="0" lang="en-US" sz="4400" spc="-1" strike="noStrike">
                <a:solidFill>
                  <a:srgbClr val="000000"/>
                </a:solidFill>
                <a:latin typeface="Arial"/>
              </a:rPr>
              <a:t>b</a:t>
            </a:r>
            <a:r>
              <a:rPr b="0" lang="en-US" sz="4400" spc="-1" strike="noStrike">
                <a:solidFill>
                  <a:srgbClr val="000000"/>
                </a:solidFill>
                <a:latin typeface="Arial"/>
              </a:rPr>
              <a:t>l</a:t>
            </a:r>
            <a:r>
              <a:rPr b="0" lang="en-US" sz="4400" spc="-1" strike="noStrike">
                <a:solidFill>
                  <a:srgbClr val="000000"/>
                </a:solidFill>
                <a:latin typeface="Arial"/>
              </a:rPr>
              <a:t>e</a:t>
            </a:r>
            <a:r>
              <a:rPr b="0" lang="en-US" sz="4400" spc="-1" strike="noStrike">
                <a:solidFill>
                  <a:srgbClr val="000000"/>
                </a:solidFill>
                <a:latin typeface="Arial"/>
              </a:rPr>
              <a:t>m</a:t>
            </a:r>
            <a:r>
              <a:rPr b="0" lang="en-US" sz="4400" spc="-1" strike="noStrike">
                <a:solidFill>
                  <a:srgbClr val="000000"/>
                </a:solidFill>
                <a:latin typeface="Arial"/>
              </a:rPr>
              <a:t> </a:t>
            </a:r>
            <a:r>
              <a:rPr b="0" lang="en-US" sz="4400" spc="-1" strike="noStrike">
                <a:solidFill>
                  <a:srgbClr val="000000"/>
                </a:solidFill>
                <a:latin typeface="Arial"/>
              </a:rPr>
              <a:t>F</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m</a:t>
            </a:r>
            <a:r>
              <a:rPr b="0" lang="en-US" sz="4400" spc="-1" strike="noStrike">
                <a:solidFill>
                  <a:srgbClr val="000000"/>
                </a:solidFill>
                <a:latin typeface="Arial"/>
              </a:rPr>
              <a:t>u</a:t>
            </a:r>
            <a:r>
              <a:rPr b="0" lang="en-US" sz="4400" spc="-1" strike="noStrike">
                <a:solidFill>
                  <a:srgbClr val="000000"/>
                </a:solidFill>
                <a:latin typeface="Arial"/>
              </a:rPr>
              <a:t>l</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grpSp>
        <p:nvGrpSpPr>
          <p:cNvPr id="814" name="Group 2"/>
          <p:cNvGrpSpPr/>
          <p:nvPr/>
        </p:nvGrpSpPr>
        <p:grpSpPr>
          <a:xfrm>
            <a:off x="429840" y="2071080"/>
            <a:ext cx="2110680" cy="477720"/>
            <a:chOff x="429840" y="2071080"/>
            <a:chExt cx="2110680" cy="477720"/>
          </a:xfrm>
        </p:grpSpPr>
        <p:sp>
          <p:nvSpPr>
            <p:cNvPr id="815" name="Freeform 3"/>
            <p:cNvSpPr/>
            <p:nvPr/>
          </p:nvSpPr>
          <p:spPr>
            <a:xfrm>
              <a:off x="436320" y="2088720"/>
              <a:ext cx="2086920" cy="442800"/>
            </a:xfrm>
            <a:custGeom>
              <a:avLst/>
              <a:gdLst/>
              <a:ahLst/>
              <a:rect l="0" t="0" r="r" b="b"/>
              <a:pathLst>
                <a:path w="5797" h="1230">
                  <a:moveTo>
                    <a:pt x="2898" y="1229"/>
                  </a:moveTo>
                  <a:lnTo>
                    <a:pt x="0" y="1229"/>
                  </a:lnTo>
                  <a:lnTo>
                    <a:pt x="0" y="0"/>
                  </a:lnTo>
                  <a:lnTo>
                    <a:pt x="5796" y="0"/>
                  </a:lnTo>
                  <a:lnTo>
                    <a:pt x="5796" y="1229"/>
                  </a:lnTo>
                  <a:lnTo>
                    <a:pt x="2898" y="1229"/>
                  </a:lnTo>
                </a:path>
              </a:pathLst>
            </a:custGeom>
            <a:solidFill>
              <a:srgbClr val="ffffff"/>
            </a:solidFill>
            <a:ln w="15840">
              <a:noFill/>
            </a:ln>
          </p:spPr>
        </p:sp>
        <p:sp>
          <p:nvSpPr>
            <p:cNvPr id="816" name="Freeform 4"/>
            <p:cNvSpPr/>
            <p:nvPr/>
          </p:nvSpPr>
          <p:spPr>
            <a:xfrm>
              <a:off x="498240" y="2159640"/>
              <a:ext cx="112320" cy="59040"/>
            </a:xfrm>
            <a:custGeom>
              <a:avLst/>
              <a:gdLst/>
              <a:ahLst/>
              <a:rect l="0" t="0" r="r" b="b"/>
              <a:pathLst>
                <a:path w="312" h="164">
                  <a:moveTo>
                    <a:pt x="155" y="0"/>
                  </a:moveTo>
                  <a:lnTo>
                    <a:pt x="0" y="125"/>
                  </a:lnTo>
                  <a:lnTo>
                    <a:pt x="27" y="163"/>
                  </a:lnTo>
                  <a:lnTo>
                    <a:pt x="155" y="83"/>
                  </a:lnTo>
                  <a:lnTo>
                    <a:pt x="284" y="163"/>
                  </a:lnTo>
                  <a:lnTo>
                    <a:pt x="311" y="128"/>
                  </a:lnTo>
                  <a:lnTo>
                    <a:pt x="155" y="0"/>
                  </a:lnTo>
                </a:path>
              </a:pathLst>
            </a:custGeom>
            <a:solidFill>
              <a:srgbClr val="000000"/>
            </a:solidFill>
            <a:ln w="15840">
              <a:noFill/>
            </a:ln>
          </p:spPr>
        </p:sp>
        <p:sp>
          <p:nvSpPr>
            <p:cNvPr id="817" name="Freeform 5"/>
            <p:cNvSpPr/>
            <p:nvPr/>
          </p:nvSpPr>
          <p:spPr>
            <a:xfrm>
              <a:off x="429840" y="2244960"/>
              <a:ext cx="200160" cy="235440"/>
            </a:xfrm>
            <a:custGeom>
              <a:avLst/>
              <a:gdLst/>
              <a:ahLst/>
              <a:rect l="0" t="0" r="r" b="b"/>
              <a:pathLst>
                <a:path w="556" h="654">
                  <a:moveTo>
                    <a:pt x="546" y="170"/>
                  </a:moveTo>
                  <a:cubicBezTo>
                    <a:pt x="553" y="152"/>
                    <a:pt x="555" y="139"/>
                    <a:pt x="555" y="114"/>
                  </a:cubicBezTo>
                  <a:cubicBezTo>
                    <a:pt x="555" y="25"/>
                    <a:pt x="479" y="0"/>
                    <a:pt x="408" y="0"/>
                  </a:cubicBezTo>
                  <a:cubicBezTo>
                    <a:pt x="387" y="0"/>
                    <a:pt x="316" y="0"/>
                    <a:pt x="244" y="76"/>
                  </a:cubicBezTo>
                  <a:cubicBezTo>
                    <a:pt x="231" y="25"/>
                    <a:pt x="177" y="0"/>
                    <a:pt x="123" y="0"/>
                  </a:cubicBezTo>
                  <a:cubicBezTo>
                    <a:pt x="87" y="0"/>
                    <a:pt x="58" y="20"/>
                    <a:pt x="38" y="56"/>
                  </a:cubicBezTo>
                  <a:cubicBezTo>
                    <a:pt x="13" y="96"/>
                    <a:pt x="0" y="150"/>
                    <a:pt x="0" y="154"/>
                  </a:cubicBezTo>
                  <a:cubicBezTo>
                    <a:pt x="0" y="168"/>
                    <a:pt x="16" y="168"/>
                    <a:pt x="25" y="168"/>
                  </a:cubicBezTo>
                  <a:cubicBezTo>
                    <a:pt x="34" y="168"/>
                    <a:pt x="38" y="168"/>
                    <a:pt x="43" y="163"/>
                  </a:cubicBezTo>
                  <a:cubicBezTo>
                    <a:pt x="45" y="161"/>
                    <a:pt x="45" y="159"/>
                    <a:pt x="52" y="134"/>
                  </a:cubicBezTo>
                  <a:cubicBezTo>
                    <a:pt x="72" y="56"/>
                    <a:pt x="94" y="36"/>
                    <a:pt x="119" y="36"/>
                  </a:cubicBezTo>
                  <a:cubicBezTo>
                    <a:pt x="130" y="36"/>
                    <a:pt x="141" y="40"/>
                    <a:pt x="141" y="72"/>
                  </a:cubicBezTo>
                  <a:cubicBezTo>
                    <a:pt x="141" y="90"/>
                    <a:pt x="137" y="105"/>
                    <a:pt x="128" y="143"/>
                  </a:cubicBezTo>
                  <a:cubicBezTo>
                    <a:pt x="121" y="172"/>
                    <a:pt x="110" y="210"/>
                    <a:pt x="105" y="233"/>
                  </a:cubicBezTo>
                  <a:lnTo>
                    <a:pt x="69" y="371"/>
                  </a:lnTo>
                  <a:cubicBezTo>
                    <a:pt x="67" y="385"/>
                    <a:pt x="63" y="403"/>
                    <a:pt x="63" y="410"/>
                  </a:cubicBezTo>
                  <a:cubicBezTo>
                    <a:pt x="63" y="432"/>
                    <a:pt x="78" y="454"/>
                    <a:pt x="110" y="454"/>
                  </a:cubicBezTo>
                  <a:cubicBezTo>
                    <a:pt x="159" y="454"/>
                    <a:pt x="172" y="410"/>
                    <a:pt x="179" y="378"/>
                  </a:cubicBezTo>
                  <a:cubicBezTo>
                    <a:pt x="188" y="342"/>
                    <a:pt x="197" y="311"/>
                    <a:pt x="206" y="269"/>
                  </a:cubicBezTo>
                  <a:cubicBezTo>
                    <a:pt x="211" y="255"/>
                    <a:pt x="235" y="154"/>
                    <a:pt x="237" y="150"/>
                  </a:cubicBezTo>
                  <a:cubicBezTo>
                    <a:pt x="237" y="145"/>
                    <a:pt x="267" y="101"/>
                    <a:pt x="298" y="74"/>
                  </a:cubicBezTo>
                  <a:cubicBezTo>
                    <a:pt x="327" y="51"/>
                    <a:pt x="358" y="36"/>
                    <a:pt x="401" y="36"/>
                  </a:cubicBezTo>
                  <a:cubicBezTo>
                    <a:pt x="426" y="36"/>
                    <a:pt x="450" y="45"/>
                    <a:pt x="450" y="94"/>
                  </a:cubicBezTo>
                  <a:cubicBezTo>
                    <a:pt x="450" y="119"/>
                    <a:pt x="446" y="132"/>
                    <a:pt x="441" y="150"/>
                  </a:cubicBezTo>
                  <a:lnTo>
                    <a:pt x="331" y="584"/>
                  </a:lnTo>
                  <a:cubicBezTo>
                    <a:pt x="327" y="600"/>
                    <a:pt x="327" y="606"/>
                    <a:pt x="327" y="611"/>
                  </a:cubicBezTo>
                  <a:cubicBezTo>
                    <a:pt x="327" y="642"/>
                    <a:pt x="354" y="653"/>
                    <a:pt x="374" y="653"/>
                  </a:cubicBezTo>
                  <a:cubicBezTo>
                    <a:pt x="385" y="653"/>
                    <a:pt x="426" y="653"/>
                    <a:pt x="441" y="593"/>
                  </a:cubicBezTo>
                  <a:lnTo>
                    <a:pt x="546" y="170"/>
                  </a:lnTo>
                </a:path>
              </a:pathLst>
            </a:custGeom>
            <a:solidFill>
              <a:srgbClr val="000000"/>
            </a:solidFill>
            <a:ln w="15840">
              <a:noFill/>
            </a:ln>
          </p:spPr>
        </p:sp>
        <p:sp>
          <p:nvSpPr>
            <p:cNvPr id="818" name="Freeform 6"/>
            <p:cNvSpPr/>
            <p:nvPr/>
          </p:nvSpPr>
          <p:spPr>
            <a:xfrm>
              <a:off x="662760" y="210492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1"/>
                    <a:pt x="101" y="58"/>
                  </a:cubicBezTo>
                  <a:lnTo>
                    <a:pt x="4" y="450"/>
                  </a:lnTo>
                  <a:cubicBezTo>
                    <a:pt x="0" y="461"/>
                    <a:pt x="0" y="463"/>
                    <a:pt x="0" y="465"/>
                  </a:cubicBezTo>
                  <a:cubicBezTo>
                    <a:pt x="0" y="474"/>
                    <a:pt x="9" y="488"/>
                    <a:pt x="25" y="488"/>
                  </a:cubicBezTo>
                  <a:cubicBezTo>
                    <a:pt x="43" y="488"/>
                    <a:pt x="52" y="472"/>
                    <a:pt x="56" y="459"/>
                  </a:cubicBezTo>
                  <a:cubicBezTo>
                    <a:pt x="56" y="454"/>
                    <a:pt x="87" y="333"/>
                    <a:pt x="90" y="324"/>
                  </a:cubicBezTo>
                  <a:cubicBezTo>
                    <a:pt x="139" y="329"/>
                    <a:pt x="179" y="345"/>
                    <a:pt x="179" y="380"/>
                  </a:cubicBezTo>
                  <a:cubicBezTo>
                    <a:pt x="179" y="383"/>
                    <a:pt x="179" y="387"/>
                    <a:pt x="177" y="394"/>
                  </a:cubicBezTo>
                  <a:cubicBezTo>
                    <a:pt x="175" y="405"/>
                    <a:pt x="175" y="407"/>
                    <a:pt x="175" y="416"/>
                  </a:cubicBezTo>
                  <a:cubicBezTo>
                    <a:pt x="175" y="465"/>
                    <a:pt x="215" y="488"/>
                    <a:pt x="249" y="488"/>
                  </a:cubicBezTo>
                  <a:cubicBezTo>
                    <a:pt x="316" y="488"/>
                    <a:pt x="336" y="383"/>
                    <a:pt x="336" y="380"/>
                  </a:cubicBezTo>
                  <a:cubicBezTo>
                    <a:pt x="336" y="371"/>
                    <a:pt x="327" y="371"/>
                    <a:pt x="325" y="371"/>
                  </a:cubicBezTo>
                  <a:cubicBezTo>
                    <a:pt x="316" y="371"/>
                    <a:pt x="314" y="376"/>
                    <a:pt x="311" y="389"/>
                  </a:cubicBezTo>
                  <a:cubicBezTo>
                    <a:pt x="302" y="418"/>
                    <a:pt x="284" y="468"/>
                    <a:pt x="249" y="468"/>
                  </a:cubicBezTo>
                  <a:cubicBezTo>
                    <a:pt x="231" y="468"/>
                    <a:pt x="226" y="450"/>
                    <a:pt x="226" y="432"/>
                  </a:cubicBezTo>
                  <a:cubicBezTo>
                    <a:pt x="226" y="421"/>
                    <a:pt x="226" y="418"/>
                    <a:pt x="228" y="401"/>
                  </a:cubicBezTo>
                  <a:cubicBezTo>
                    <a:pt x="231" y="398"/>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7"/>
                    <a:pt x="287" y="269"/>
                    <a:pt x="302" y="269"/>
                  </a:cubicBezTo>
                  <a:cubicBezTo>
                    <a:pt x="320" y="269"/>
                    <a:pt x="340" y="253"/>
                    <a:pt x="340" y="224"/>
                  </a:cubicBezTo>
                  <a:cubicBezTo>
                    <a:pt x="340" y="201"/>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819" name="Freeform 7"/>
            <p:cNvSpPr/>
            <p:nvPr/>
          </p:nvSpPr>
          <p:spPr>
            <a:xfrm>
              <a:off x="642600" y="2332800"/>
              <a:ext cx="76320" cy="167760"/>
            </a:xfrm>
            <a:custGeom>
              <a:avLst/>
              <a:gdLst/>
              <a:ahLst/>
              <a:rect l="0" t="0" r="r" b="b"/>
              <a:pathLst>
                <a:path w="212" h="466">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7"/>
                  </a:cubicBezTo>
                  <a:cubicBezTo>
                    <a:pt x="45" y="439"/>
                    <a:pt x="72" y="465"/>
                    <a:pt x="110" y="465"/>
                  </a:cubicBezTo>
                  <a:cubicBezTo>
                    <a:pt x="181" y="465"/>
                    <a:pt x="211" y="369"/>
                    <a:pt x="211" y="360"/>
                  </a:cubicBezTo>
                  <a:cubicBezTo>
                    <a:pt x="211" y="351"/>
                    <a:pt x="202" y="351"/>
                    <a:pt x="199" y="351"/>
                  </a:cubicBezTo>
                  <a:cubicBezTo>
                    <a:pt x="190" y="351"/>
                    <a:pt x="190" y="356"/>
                    <a:pt x="186" y="363"/>
                  </a:cubicBezTo>
                  <a:cubicBezTo>
                    <a:pt x="170" y="418"/>
                    <a:pt x="139" y="445"/>
                    <a:pt x="112" y="445"/>
                  </a:cubicBezTo>
                  <a:cubicBezTo>
                    <a:pt x="99" y="445"/>
                    <a:pt x="96" y="436"/>
                    <a:pt x="96" y="421"/>
                  </a:cubicBezTo>
                  <a:cubicBezTo>
                    <a:pt x="96" y="405"/>
                    <a:pt x="101" y="394"/>
                    <a:pt x="107" y="378"/>
                  </a:cubicBezTo>
                  <a:cubicBezTo>
                    <a:pt x="114" y="358"/>
                    <a:pt x="121" y="340"/>
                    <a:pt x="130" y="322"/>
                  </a:cubicBezTo>
                  <a:cubicBezTo>
                    <a:pt x="134" y="307"/>
                    <a:pt x="159" y="242"/>
                    <a:pt x="163" y="235"/>
                  </a:cubicBezTo>
                  <a:cubicBezTo>
                    <a:pt x="166" y="228"/>
                    <a:pt x="168" y="219"/>
                    <a:pt x="168" y="213"/>
                  </a:cubicBezTo>
                  <a:cubicBezTo>
                    <a:pt x="168" y="179"/>
                    <a:pt x="139" y="154"/>
                    <a:pt x="101" y="154"/>
                  </a:cubicBezTo>
                  <a:cubicBezTo>
                    <a:pt x="31" y="154"/>
                    <a:pt x="0" y="248"/>
                    <a:pt x="0" y="260"/>
                  </a:cubicBezTo>
                  <a:cubicBezTo>
                    <a:pt x="0" y="269"/>
                    <a:pt x="9" y="269"/>
                    <a:pt x="11" y="269"/>
                  </a:cubicBezTo>
                  <a:cubicBezTo>
                    <a:pt x="22" y="269"/>
                    <a:pt x="22" y="264"/>
                    <a:pt x="25" y="257"/>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820" name="Freeform 8"/>
            <p:cNvSpPr/>
            <p:nvPr/>
          </p:nvSpPr>
          <p:spPr>
            <a:xfrm>
              <a:off x="731520" y="233280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2"/>
                  </a:moveTo>
                  <a:cubicBezTo>
                    <a:pt x="146" y="539"/>
                    <a:pt x="110" y="580"/>
                    <a:pt x="67" y="580"/>
                  </a:cubicBezTo>
                  <a:cubicBezTo>
                    <a:pt x="58" y="580"/>
                    <a:pt x="52" y="577"/>
                    <a:pt x="43" y="575"/>
                  </a:cubicBezTo>
                  <a:cubicBezTo>
                    <a:pt x="60" y="566"/>
                    <a:pt x="67" y="550"/>
                    <a:pt x="67" y="539"/>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4"/>
                    <a:pt x="204" y="154"/>
                  </a:cubicBezTo>
                  <a:cubicBezTo>
                    <a:pt x="128" y="154"/>
                    <a:pt x="83" y="248"/>
                    <a:pt x="83" y="260"/>
                  </a:cubicBezTo>
                  <a:cubicBezTo>
                    <a:pt x="83" y="269"/>
                    <a:pt x="94" y="269"/>
                    <a:pt x="94" y="269"/>
                  </a:cubicBezTo>
                  <a:cubicBezTo>
                    <a:pt x="103" y="269"/>
                    <a:pt x="103" y="266"/>
                    <a:pt x="110" y="255"/>
                  </a:cubicBezTo>
                  <a:cubicBezTo>
                    <a:pt x="125" y="215"/>
                    <a:pt x="161" y="172"/>
                    <a:pt x="202" y="172"/>
                  </a:cubicBezTo>
                  <a:cubicBezTo>
                    <a:pt x="219" y="172"/>
                    <a:pt x="226" y="183"/>
                    <a:pt x="226" y="206"/>
                  </a:cubicBezTo>
                  <a:cubicBezTo>
                    <a:pt x="226" y="215"/>
                    <a:pt x="224" y="224"/>
                    <a:pt x="224" y="228"/>
                  </a:cubicBezTo>
                  <a:lnTo>
                    <a:pt x="157" y="492"/>
                  </a:lnTo>
                </a:path>
              </a:pathLst>
            </a:custGeom>
            <a:solidFill>
              <a:srgbClr val="000000"/>
            </a:solidFill>
            <a:ln w="15840">
              <a:noFill/>
            </a:ln>
          </p:spPr>
        </p:sp>
        <p:sp>
          <p:nvSpPr>
            <p:cNvPr id="821" name="Freeform 9"/>
            <p:cNvSpPr/>
            <p:nvPr/>
          </p:nvSpPr>
          <p:spPr>
            <a:xfrm>
              <a:off x="999000" y="22748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2"/>
                    <a:pt x="638" y="192"/>
                    <a:pt x="623" y="192"/>
                  </a:cubicBezTo>
                  <a:lnTo>
                    <a:pt x="34" y="192"/>
                  </a:lnTo>
                  <a:cubicBezTo>
                    <a:pt x="18" y="192"/>
                    <a:pt x="0" y="192"/>
                    <a:pt x="0" y="213"/>
                  </a:cubicBezTo>
                  <a:cubicBezTo>
                    <a:pt x="0" y="233"/>
                    <a:pt x="18" y="233"/>
                    <a:pt x="34" y="233"/>
                  </a:cubicBezTo>
                  <a:lnTo>
                    <a:pt x="625" y="233"/>
                  </a:lnTo>
                </a:path>
              </a:pathLst>
            </a:custGeom>
            <a:solidFill>
              <a:srgbClr val="000000"/>
            </a:solidFill>
            <a:ln w="15840">
              <a:noFill/>
            </a:ln>
          </p:spPr>
        </p:sp>
        <p:sp>
          <p:nvSpPr>
            <p:cNvPr id="822" name="Freeform 10"/>
            <p:cNvSpPr/>
            <p:nvPr/>
          </p:nvSpPr>
          <p:spPr>
            <a:xfrm>
              <a:off x="1437480" y="2071080"/>
              <a:ext cx="112320" cy="59040"/>
            </a:xfrm>
            <a:custGeom>
              <a:avLst/>
              <a:gdLst/>
              <a:ahLst/>
              <a:rect l="0" t="0" r="r" b="b"/>
              <a:pathLst>
                <a:path w="312" h="164">
                  <a:moveTo>
                    <a:pt x="157" y="0"/>
                  </a:moveTo>
                  <a:lnTo>
                    <a:pt x="0" y="125"/>
                  </a:lnTo>
                  <a:lnTo>
                    <a:pt x="27" y="163"/>
                  </a:lnTo>
                  <a:lnTo>
                    <a:pt x="157" y="83"/>
                  </a:lnTo>
                  <a:lnTo>
                    <a:pt x="284" y="163"/>
                  </a:lnTo>
                  <a:lnTo>
                    <a:pt x="311" y="128"/>
                  </a:lnTo>
                  <a:lnTo>
                    <a:pt x="157" y="0"/>
                  </a:lnTo>
                </a:path>
              </a:pathLst>
            </a:custGeom>
            <a:solidFill>
              <a:srgbClr val="000000"/>
            </a:solidFill>
            <a:ln w="15840">
              <a:noFill/>
            </a:ln>
          </p:spPr>
        </p:sp>
        <p:sp>
          <p:nvSpPr>
            <p:cNvPr id="823" name="Freeform 11"/>
            <p:cNvSpPr/>
            <p:nvPr/>
          </p:nvSpPr>
          <p:spPr>
            <a:xfrm>
              <a:off x="1361160" y="2156400"/>
              <a:ext cx="166320" cy="321840"/>
            </a:xfrm>
            <a:custGeom>
              <a:avLst/>
              <a:gdLst/>
              <a:ahLst/>
              <a:rect l="0" t="0" r="r" b="b"/>
              <a:pathLst>
                <a:path w="462" h="894">
                  <a:moveTo>
                    <a:pt x="206" y="365"/>
                  </a:moveTo>
                  <a:cubicBezTo>
                    <a:pt x="202" y="347"/>
                    <a:pt x="197" y="331"/>
                    <a:pt x="197" y="313"/>
                  </a:cubicBezTo>
                  <a:cubicBezTo>
                    <a:pt x="197" y="262"/>
                    <a:pt x="228" y="186"/>
                    <a:pt x="280" y="150"/>
                  </a:cubicBezTo>
                  <a:cubicBezTo>
                    <a:pt x="302" y="179"/>
                    <a:pt x="331" y="179"/>
                    <a:pt x="356" y="179"/>
                  </a:cubicBezTo>
                  <a:cubicBezTo>
                    <a:pt x="381" y="179"/>
                    <a:pt x="461" y="179"/>
                    <a:pt x="461" y="125"/>
                  </a:cubicBezTo>
                  <a:cubicBezTo>
                    <a:pt x="461" y="85"/>
                    <a:pt x="408" y="83"/>
                    <a:pt x="367" y="83"/>
                  </a:cubicBezTo>
                  <a:cubicBezTo>
                    <a:pt x="356" y="83"/>
                    <a:pt x="331" y="83"/>
                    <a:pt x="305" y="87"/>
                  </a:cubicBezTo>
                  <a:cubicBezTo>
                    <a:pt x="305" y="58"/>
                    <a:pt x="311" y="34"/>
                    <a:pt x="311" y="34"/>
                  </a:cubicBezTo>
                  <a:cubicBezTo>
                    <a:pt x="314" y="25"/>
                    <a:pt x="314" y="25"/>
                    <a:pt x="314" y="20"/>
                  </a:cubicBezTo>
                  <a:cubicBezTo>
                    <a:pt x="314" y="0"/>
                    <a:pt x="293" y="0"/>
                    <a:pt x="293" y="0"/>
                  </a:cubicBezTo>
                  <a:cubicBezTo>
                    <a:pt x="260" y="0"/>
                    <a:pt x="260" y="58"/>
                    <a:pt x="260" y="76"/>
                  </a:cubicBezTo>
                  <a:cubicBezTo>
                    <a:pt x="260" y="83"/>
                    <a:pt x="260" y="92"/>
                    <a:pt x="262" y="98"/>
                  </a:cubicBezTo>
                  <a:cubicBezTo>
                    <a:pt x="137" y="134"/>
                    <a:pt x="76" y="224"/>
                    <a:pt x="76" y="298"/>
                  </a:cubicBezTo>
                  <a:cubicBezTo>
                    <a:pt x="76" y="345"/>
                    <a:pt x="101" y="383"/>
                    <a:pt x="128" y="401"/>
                  </a:cubicBezTo>
                  <a:cubicBezTo>
                    <a:pt x="25" y="472"/>
                    <a:pt x="0" y="562"/>
                    <a:pt x="0" y="600"/>
                  </a:cubicBezTo>
                  <a:cubicBezTo>
                    <a:pt x="0" y="680"/>
                    <a:pt x="72" y="721"/>
                    <a:pt x="130" y="741"/>
                  </a:cubicBezTo>
                  <a:lnTo>
                    <a:pt x="244" y="779"/>
                  </a:lnTo>
                  <a:cubicBezTo>
                    <a:pt x="269" y="788"/>
                    <a:pt x="311" y="803"/>
                    <a:pt x="318" y="806"/>
                  </a:cubicBezTo>
                  <a:cubicBezTo>
                    <a:pt x="327" y="810"/>
                    <a:pt x="331" y="819"/>
                    <a:pt x="331" y="828"/>
                  </a:cubicBezTo>
                  <a:cubicBezTo>
                    <a:pt x="331" y="830"/>
                    <a:pt x="329" y="857"/>
                    <a:pt x="300" y="857"/>
                  </a:cubicBezTo>
                  <a:cubicBezTo>
                    <a:pt x="296" y="857"/>
                    <a:pt x="246" y="855"/>
                    <a:pt x="202" y="832"/>
                  </a:cubicBezTo>
                  <a:cubicBezTo>
                    <a:pt x="195" y="828"/>
                    <a:pt x="193" y="828"/>
                    <a:pt x="188" y="828"/>
                  </a:cubicBezTo>
                  <a:cubicBezTo>
                    <a:pt x="175" y="828"/>
                    <a:pt x="170" y="839"/>
                    <a:pt x="170" y="844"/>
                  </a:cubicBezTo>
                  <a:cubicBezTo>
                    <a:pt x="170" y="868"/>
                    <a:pt x="253" y="893"/>
                    <a:pt x="302" y="893"/>
                  </a:cubicBezTo>
                  <a:cubicBezTo>
                    <a:pt x="378" y="893"/>
                    <a:pt x="421" y="821"/>
                    <a:pt x="421" y="774"/>
                  </a:cubicBezTo>
                  <a:cubicBezTo>
                    <a:pt x="421" y="732"/>
                    <a:pt x="390" y="709"/>
                    <a:pt x="372" y="700"/>
                  </a:cubicBezTo>
                  <a:cubicBezTo>
                    <a:pt x="358" y="696"/>
                    <a:pt x="264" y="665"/>
                    <a:pt x="240" y="656"/>
                  </a:cubicBezTo>
                  <a:lnTo>
                    <a:pt x="175" y="633"/>
                  </a:lnTo>
                  <a:cubicBezTo>
                    <a:pt x="141" y="622"/>
                    <a:pt x="83" y="602"/>
                    <a:pt x="83" y="555"/>
                  </a:cubicBezTo>
                  <a:cubicBezTo>
                    <a:pt x="83" y="497"/>
                    <a:pt x="157" y="427"/>
                    <a:pt x="170" y="427"/>
                  </a:cubicBezTo>
                  <a:cubicBezTo>
                    <a:pt x="170" y="427"/>
                    <a:pt x="172" y="427"/>
                    <a:pt x="177" y="430"/>
                  </a:cubicBezTo>
                  <a:cubicBezTo>
                    <a:pt x="226" y="445"/>
                    <a:pt x="258" y="445"/>
                    <a:pt x="284" y="445"/>
                  </a:cubicBezTo>
                  <a:cubicBezTo>
                    <a:pt x="314" y="445"/>
                    <a:pt x="396" y="445"/>
                    <a:pt x="396" y="392"/>
                  </a:cubicBezTo>
                  <a:cubicBezTo>
                    <a:pt x="396" y="351"/>
                    <a:pt x="334" y="351"/>
                    <a:pt x="302" y="351"/>
                  </a:cubicBezTo>
                  <a:cubicBezTo>
                    <a:pt x="282" y="351"/>
                    <a:pt x="253" y="351"/>
                    <a:pt x="206" y="365"/>
                  </a:cubicBezTo>
                  <a:moveTo>
                    <a:pt x="314" y="128"/>
                  </a:moveTo>
                  <a:cubicBezTo>
                    <a:pt x="334" y="119"/>
                    <a:pt x="352" y="119"/>
                    <a:pt x="365" y="119"/>
                  </a:cubicBezTo>
                  <a:cubicBezTo>
                    <a:pt x="396" y="119"/>
                    <a:pt x="399" y="121"/>
                    <a:pt x="414" y="125"/>
                  </a:cubicBezTo>
                  <a:cubicBezTo>
                    <a:pt x="414" y="128"/>
                    <a:pt x="414" y="128"/>
                    <a:pt x="412" y="132"/>
                  </a:cubicBezTo>
                  <a:cubicBezTo>
                    <a:pt x="403" y="143"/>
                    <a:pt x="365" y="143"/>
                    <a:pt x="356" y="143"/>
                  </a:cubicBezTo>
                  <a:cubicBezTo>
                    <a:pt x="338" y="143"/>
                    <a:pt x="322" y="143"/>
                    <a:pt x="314" y="128"/>
                  </a:cubicBezTo>
                  <a:moveTo>
                    <a:pt x="231" y="396"/>
                  </a:moveTo>
                  <a:cubicBezTo>
                    <a:pt x="260" y="387"/>
                    <a:pt x="280" y="387"/>
                    <a:pt x="298" y="387"/>
                  </a:cubicBezTo>
                  <a:cubicBezTo>
                    <a:pt x="329" y="387"/>
                    <a:pt x="331" y="387"/>
                    <a:pt x="347" y="394"/>
                  </a:cubicBezTo>
                  <a:cubicBezTo>
                    <a:pt x="347" y="394"/>
                    <a:pt x="347" y="398"/>
                    <a:pt x="345" y="398"/>
                  </a:cubicBezTo>
                  <a:cubicBezTo>
                    <a:pt x="336" y="410"/>
                    <a:pt x="298" y="410"/>
                    <a:pt x="287" y="410"/>
                  </a:cubicBezTo>
                  <a:cubicBezTo>
                    <a:pt x="271" y="410"/>
                    <a:pt x="249" y="410"/>
                    <a:pt x="231" y="396"/>
                  </a:cubicBezTo>
                </a:path>
              </a:pathLst>
            </a:custGeom>
            <a:solidFill>
              <a:srgbClr val="000000"/>
            </a:solidFill>
            <a:ln w="15840">
              <a:noFill/>
            </a:ln>
          </p:spPr>
        </p:sp>
        <p:sp>
          <p:nvSpPr>
            <p:cNvPr id="824" name="Freeform 12"/>
            <p:cNvSpPr/>
            <p:nvPr/>
          </p:nvSpPr>
          <p:spPr>
            <a:xfrm>
              <a:off x="1561680" y="210492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1"/>
                    <a:pt x="101" y="58"/>
                  </a:cubicBezTo>
                  <a:lnTo>
                    <a:pt x="4" y="450"/>
                  </a:lnTo>
                  <a:cubicBezTo>
                    <a:pt x="0" y="461"/>
                    <a:pt x="0" y="463"/>
                    <a:pt x="0" y="465"/>
                  </a:cubicBezTo>
                  <a:cubicBezTo>
                    <a:pt x="0" y="474"/>
                    <a:pt x="9" y="488"/>
                    <a:pt x="25" y="488"/>
                  </a:cubicBezTo>
                  <a:cubicBezTo>
                    <a:pt x="43" y="488"/>
                    <a:pt x="52" y="472"/>
                    <a:pt x="56" y="459"/>
                  </a:cubicBezTo>
                  <a:cubicBezTo>
                    <a:pt x="56" y="454"/>
                    <a:pt x="87" y="333"/>
                    <a:pt x="90" y="324"/>
                  </a:cubicBezTo>
                  <a:cubicBezTo>
                    <a:pt x="139" y="329"/>
                    <a:pt x="179" y="345"/>
                    <a:pt x="179" y="380"/>
                  </a:cubicBezTo>
                  <a:cubicBezTo>
                    <a:pt x="179" y="383"/>
                    <a:pt x="179" y="387"/>
                    <a:pt x="177" y="394"/>
                  </a:cubicBezTo>
                  <a:cubicBezTo>
                    <a:pt x="175" y="405"/>
                    <a:pt x="175" y="407"/>
                    <a:pt x="175" y="416"/>
                  </a:cubicBezTo>
                  <a:cubicBezTo>
                    <a:pt x="175" y="465"/>
                    <a:pt x="215" y="488"/>
                    <a:pt x="249" y="488"/>
                  </a:cubicBezTo>
                  <a:cubicBezTo>
                    <a:pt x="316" y="488"/>
                    <a:pt x="336" y="383"/>
                    <a:pt x="336" y="380"/>
                  </a:cubicBezTo>
                  <a:cubicBezTo>
                    <a:pt x="336" y="371"/>
                    <a:pt x="327" y="371"/>
                    <a:pt x="325" y="371"/>
                  </a:cubicBezTo>
                  <a:cubicBezTo>
                    <a:pt x="316" y="371"/>
                    <a:pt x="314" y="376"/>
                    <a:pt x="311" y="389"/>
                  </a:cubicBezTo>
                  <a:cubicBezTo>
                    <a:pt x="302" y="418"/>
                    <a:pt x="284" y="468"/>
                    <a:pt x="249" y="468"/>
                  </a:cubicBezTo>
                  <a:cubicBezTo>
                    <a:pt x="231" y="468"/>
                    <a:pt x="226" y="450"/>
                    <a:pt x="226" y="432"/>
                  </a:cubicBezTo>
                  <a:cubicBezTo>
                    <a:pt x="226" y="421"/>
                    <a:pt x="226" y="418"/>
                    <a:pt x="228" y="401"/>
                  </a:cubicBezTo>
                  <a:cubicBezTo>
                    <a:pt x="231" y="398"/>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7"/>
                    <a:pt x="287" y="269"/>
                    <a:pt x="302" y="269"/>
                  </a:cubicBezTo>
                  <a:cubicBezTo>
                    <a:pt x="320" y="269"/>
                    <a:pt x="340" y="253"/>
                    <a:pt x="340" y="224"/>
                  </a:cubicBezTo>
                  <a:cubicBezTo>
                    <a:pt x="340" y="201"/>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825" name="Freeform 13"/>
            <p:cNvSpPr/>
            <p:nvPr/>
          </p:nvSpPr>
          <p:spPr>
            <a:xfrm>
              <a:off x="1826280" y="2309400"/>
              <a:ext cx="217080" cy="15840"/>
            </a:xfrm>
            <a:custGeom>
              <a:avLst/>
              <a:gdLst/>
              <a:ahLst/>
              <a:rect l="0" t="0" r="r" b="b"/>
              <a:pathLst>
                <a:path w="603" h="44">
                  <a:moveTo>
                    <a:pt x="569" y="43"/>
                  </a:moveTo>
                  <a:cubicBezTo>
                    <a:pt x="585" y="43"/>
                    <a:pt x="602" y="43"/>
                    <a:pt x="602" y="20"/>
                  </a:cubicBezTo>
                  <a:cubicBezTo>
                    <a:pt x="602"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826" name="Freeform 14"/>
            <p:cNvSpPr/>
            <p:nvPr/>
          </p:nvSpPr>
          <p:spPr>
            <a:xfrm>
              <a:off x="2235600" y="2071080"/>
              <a:ext cx="112320" cy="59040"/>
            </a:xfrm>
            <a:custGeom>
              <a:avLst/>
              <a:gdLst/>
              <a:ahLst/>
              <a:rect l="0" t="0" r="r" b="b"/>
              <a:pathLst>
                <a:path w="312" h="164">
                  <a:moveTo>
                    <a:pt x="155" y="0"/>
                  </a:moveTo>
                  <a:lnTo>
                    <a:pt x="0" y="125"/>
                  </a:lnTo>
                  <a:lnTo>
                    <a:pt x="27" y="163"/>
                  </a:lnTo>
                  <a:lnTo>
                    <a:pt x="155" y="83"/>
                  </a:lnTo>
                  <a:lnTo>
                    <a:pt x="284" y="163"/>
                  </a:lnTo>
                  <a:lnTo>
                    <a:pt x="311" y="128"/>
                  </a:lnTo>
                  <a:lnTo>
                    <a:pt x="155" y="0"/>
                  </a:lnTo>
                </a:path>
              </a:pathLst>
            </a:custGeom>
            <a:solidFill>
              <a:srgbClr val="000000"/>
            </a:solidFill>
            <a:ln w="15840">
              <a:noFill/>
            </a:ln>
          </p:spPr>
        </p:sp>
        <p:sp>
          <p:nvSpPr>
            <p:cNvPr id="827" name="Freeform 15"/>
            <p:cNvSpPr/>
            <p:nvPr/>
          </p:nvSpPr>
          <p:spPr>
            <a:xfrm>
              <a:off x="2159280" y="2156400"/>
              <a:ext cx="166320" cy="321840"/>
            </a:xfrm>
            <a:custGeom>
              <a:avLst/>
              <a:gdLst/>
              <a:ahLst/>
              <a:rect l="0" t="0" r="r" b="b"/>
              <a:pathLst>
                <a:path w="462" h="894">
                  <a:moveTo>
                    <a:pt x="206" y="365"/>
                  </a:moveTo>
                  <a:cubicBezTo>
                    <a:pt x="202" y="347"/>
                    <a:pt x="197" y="331"/>
                    <a:pt x="197" y="313"/>
                  </a:cubicBezTo>
                  <a:cubicBezTo>
                    <a:pt x="197" y="262"/>
                    <a:pt x="228" y="186"/>
                    <a:pt x="280" y="150"/>
                  </a:cubicBezTo>
                  <a:cubicBezTo>
                    <a:pt x="302" y="179"/>
                    <a:pt x="331" y="179"/>
                    <a:pt x="356" y="179"/>
                  </a:cubicBezTo>
                  <a:cubicBezTo>
                    <a:pt x="381" y="179"/>
                    <a:pt x="461" y="179"/>
                    <a:pt x="461" y="125"/>
                  </a:cubicBezTo>
                  <a:cubicBezTo>
                    <a:pt x="461" y="85"/>
                    <a:pt x="408" y="83"/>
                    <a:pt x="367" y="83"/>
                  </a:cubicBezTo>
                  <a:cubicBezTo>
                    <a:pt x="356" y="83"/>
                    <a:pt x="331" y="83"/>
                    <a:pt x="305" y="87"/>
                  </a:cubicBezTo>
                  <a:cubicBezTo>
                    <a:pt x="305" y="58"/>
                    <a:pt x="311" y="34"/>
                    <a:pt x="311" y="34"/>
                  </a:cubicBezTo>
                  <a:cubicBezTo>
                    <a:pt x="314" y="25"/>
                    <a:pt x="314" y="25"/>
                    <a:pt x="314" y="20"/>
                  </a:cubicBezTo>
                  <a:cubicBezTo>
                    <a:pt x="314" y="0"/>
                    <a:pt x="293" y="0"/>
                    <a:pt x="293" y="0"/>
                  </a:cubicBezTo>
                  <a:cubicBezTo>
                    <a:pt x="260" y="0"/>
                    <a:pt x="260" y="58"/>
                    <a:pt x="260" y="76"/>
                  </a:cubicBezTo>
                  <a:cubicBezTo>
                    <a:pt x="260" y="83"/>
                    <a:pt x="260" y="92"/>
                    <a:pt x="262" y="98"/>
                  </a:cubicBezTo>
                  <a:cubicBezTo>
                    <a:pt x="137" y="134"/>
                    <a:pt x="76" y="224"/>
                    <a:pt x="76" y="298"/>
                  </a:cubicBezTo>
                  <a:cubicBezTo>
                    <a:pt x="76" y="345"/>
                    <a:pt x="103" y="383"/>
                    <a:pt x="128" y="401"/>
                  </a:cubicBezTo>
                  <a:cubicBezTo>
                    <a:pt x="25" y="472"/>
                    <a:pt x="0" y="562"/>
                    <a:pt x="0" y="600"/>
                  </a:cubicBezTo>
                  <a:cubicBezTo>
                    <a:pt x="0" y="680"/>
                    <a:pt x="72" y="721"/>
                    <a:pt x="130" y="741"/>
                  </a:cubicBezTo>
                  <a:lnTo>
                    <a:pt x="244" y="779"/>
                  </a:lnTo>
                  <a:cubicBezTo>
                    <a:pt x="269" y="788"/>
                    <a:pt x="311" y="803"/>
                    <a:pt x="318" y="806"/>
                  </a:cubicBezTo>
                  <a:cubicBezTo>
                    <a:pt x="327" y="810"/>
                    <a:pt x="331" y="819"/>
                    <a:pt x="331" y="828"/>
                  </a:cubicBezTo>
                  <a:cubicBezTo>
                    <a:pt x="331" y="830"/>
                    <a:pt x="329" y="857"/>
                    <a:pt x="300" y="857"/>
                  </a:cubicBezTo>
                  <a:cubicBezTo>
                    <a:pt x="296" y="857"/>
                    <a:pt x="246" y="855"/>
                    <a:pt x="202" y="832"/>
                  </a:cubicBezTo>
                  <a:cubicBezTo>
                    <a:pt x="195" y="828"/>
                    <a:pt x="193" y="828"/>
                    <a:pt x="188" y="828"/>
                  </a:cubicBezTo>
                  <a:cubicBezTo>
                    <a:pt x="175" y="828"/>
                    <a:pt x="170" y="839"/>
                    <a:pt x="170" y="844"/>
                  </a:cubicBezTo>
                  <a:cubicBezTo>
                    <a:pt x="170" y="868"/>
                    <a:pt x="253" y="893"/>
                    <a:pt x="302" y="893"/>
                  </a:cubicBezTo>
                  <a:cubicBezTo>
                    <a:pt x="378" y="893"/>
                    <a:pt x="421" y="821"/>
                    <a:pt x="421" y="774"/>
                  </a:cubicBezTo>
                  <a:cubicBezTo>
                    <a:pt x="421" y="732"/>
                    <a:pt x="390" y="709"/>
                    <a:pt x="372" y="700"/>
                  </a:cubicBezTo>
                  <a:cubicBezTo>
                    <a:pt x="358" y="696"/>
                    <a:pt x="264" y="665"/>
                    <a:pt x="240" y="656"/>
                  </a:cubicBezTo>
                  <a:lnTo>
                    <a:pt x="175" y="633"/>
                  </a:lnTo>
                  <a:cubicBezTo>
                    <a:pt x="141" y="622"/>
                    <a:pt x="83" y="602"/>
                    <a:pt x="83" y="555"/>
                  </a:cubicBezTo>
                  <a:cubicBezTo>
                    <a:pt x="83" y="497"/>
                    <a:pt x="157" y="427"/>
                    <a:pt x="170" y="427"/>
                  </a:cubicBezTo>
                  <a:cubicBezTo>
                    <a:pt x="170" y="427"/>
                    <a:pt x="172" y="427"/>
                    <a:pt x="177" y="430"/>
                  </a:cubicBezTo>
                  <a:cubicBezTo>
                    <a:pt x="226" y="445"/>
                    <a:pt x="258" y="445"/>
                    <a:pt x="284" y="445"/>
                  </a:cubicBezTo>
                  <a:cubicBezTo>
                    <a:pt x="314" y="445"/>
                    <a:pt x="396" y="445"/>
                    <a:pt x="396" y="392"/>
                  </a:cubicBezTo>
                  <a:cubicBezTo>
                    <a:pt x="396" y="351"/>
                    <a:pt x="334" y="351"/>
                    <a:pt x="302" y="351"/>
                  </a:cubicBezTo>
                  <a:cubicBezTo>
                    <a:pt x="282" y="351"/>
                    <a:pt x="253" y="351"/>
                    <a:pt x="206" y="365"/>
                  </a:cubicBezTo>
                  <a:moveTo>
                    <a:pt x="314" y="128"/>
                  </a:moveTo>
                  <a:cubicBezTo>
                    <a:pt x="334" y="119"/>
                    <a:pt x="352" y="119"/>
                    <a:pt x="365" y="119"/>
                  </a:cubicBezTo>
                  <a:cubicBezTo>
                    <a:pt x="396" y="119"/>
                    <a:pt x="399" y="121"/>
                    <a:pt x="414" y="125"/>
                  </a:cubicBezTo>
                  <a:cubicBezTo>
                    <a:pt x="414" y="128"/>
                    <a:pt x="414" y="128"/>
                    <a:pt x="412" y="132"/>
                  </a:cubicBezTo>
                  <a:cubicBezTo>
                    <a:pt x="403" y="143"/>
                    <a:pt x="365" y="143"/>
                    <a:pt x="356" y="143"/>
                  </a:cubicBezTo>
                  <a:cubicBezTo>
                    <a:pt x="338" y="143"/>
                    <a:pt x="322" y="143"/>
                    <a:pt x="314" y="128"/>
                  </a:cubicBezTo>
                  <a:moveTo>
                    <a:pt x="231" y="396"/>
                  </a:moveTo>
                  <a:cubicBezTo>
                    <a:pt x="260" y="387"/>
                    <a:pt x="280" y="387"/>
                    <a:pt x="298" y="387"/>
                  </a:cubicBezTo>
                  <a:cubicBezTo>
                    <a:pt x="329" y="387"/>
                    <a:pt x="331" y="387"/>
                    <a:pt x="347" y="394"/>
                  </a:cubicBezTo>
                  <a:cubicBezTo>
                    <a:pt x="347" y="394"/>
                    <a:pt x="347" y="398"/>
                    <a:pt x="345" y="398"/>
                  </a:cubicBezTo>
                  <a:cubicBezTo>
                    <a:pt x="336" y="410"/>
                    <a:pt x="298" y="410"/>
                    <a:pt x="287" y="410"/>
                  </a:cubicBezTo>
                  <a:cubicBezTo>
                    <a:pt x="271" y="410"/>
                    <a:pt x="249" y="410"/>
                    <a:pt x="231" y="396"/>
                  </a:cubicBezTo>
                </a:path>
              </a:pathLst>
            </a:custGeom>
            <a:solidFill>
              <a:srgbClr val="000000"/>
            </a:solidFill>
            <a:ln w="15840">
              <a:noFill/>
            </a:ln>
          </p:spPr>
        </p:sp>
        <p:sp>
          <p:nvSpPr>
            <p:cNvPr id="828" name="Freeform 16"/>
            <p:cNvSpPr/>
            <p:nvPr/>
          </p:nvSpPr>
          <p:spPr>
            <a:xfrm>
              <a:off x="2342160" y="2294280"/>
              <a:ext cx="76320" cy="167760"/>
            </a:xfrm>
            <a:custGeom>
              <a:avLst/>
              <a:gdLst/>
              <a:ahLst/>
              <a:rect l="0" t="0" r="r" b="b"/>
              <a:pathLst>
                <a:path w="212" h="466">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7"/>
                  </a:cubicBezTo>
                  <a:cubicBezTo>
                    <a:pt x="45" y="439"/>
                    <a:pt x="72" y="465"/>
                    <a:pt x="110" y="465"/>
                  </a:cubicBezTo>
                  <a:cubicBezTo>
                    <a:pt x="181" y="465"/>
                    <a:pt x="211" y="369"/>
                    <a:pt x="211" y="360"/>
                  </a:cubicBezTo>
                  <a:cubicBezTo>
                    <a:pt x="211" y="351"/>
                    <a:pt x="202" y="351"/>
                    <a:pt x="199" y="351"/>
                  </a:cubicBezTo>
                  <a:cubicBezTo>
                    <a:pt x="190" y="351"/>
                    <a:pt x="190" y="356"/>
                    <a:pt x="186" y="363"/>
                  </a:cubicBezTo>
                  <a:cubicBezTo>
                    <a:pt x="170" y="418"/>
                    <a:pt x="139" y="445"/>
                    <a:pt x="112" y="445"/>
                  </a:cubicBezTo>
                  <a:cubicBezTo>
                    <a:pt x="99" y="445"/>
                    <a:pt x="96" y="436"/>
                    <a:pt x="96" y="421"/>
                  </a:cubicBezTo>
                  <a:cubicBezTo>
                    <a:pt x="96" y="405"/>
                    <a:pt x="101" y="394"/>
                    <a:pt x="107" y="378"/>
                  </a:cubicBezTo>
                  <a:cubicBezTo>
                    <a:pt x="114" y="358"/>
                    <a:pt x="121" y="340"/>
                    <a:pt x="130" y="322"/>
                  </a:cubicBezTo>
                  <a:cubicBezTo>
                    <a:pt x="134" y="307"/>
                    <a:pt x="159" y="242"/>
                    <a:pt x="163" y="235"/>
                  </a:cubicBezTo>
                  <a:cubicBezTo>
                    <a:pt x="166" y="228"/>
                    <a:pt x="168" y="219"/>
                    <a:pt x="168" y="213"/>
                  </a:cubicBezTo>
                  <a:cubicBezTo>
                    <a:pt x="168" y="179"/>
                    <a:pt x="139" y="154"/>
                    <a:pt x="101" y="154"/>
                  </a:cubicBezTo>
                  <a:cubicBezTo>
                    <a:pt x="31" y="154"/>
                    <a:pt x="0" y="248"/>
                    <a:pt x="0" y="260"/>
                  </a:cubicBezTo>
                  <a:cubicBezTo>
                    <a:pt x="0" y="269"/>
                    <a:pt x="9" y="269"/>
                    <a:pt x="11" y="269"/>
                  </a:cubicBezTo>
                  <a:cubicBezTo>
                    <a:pt x="22" y="269"/>
                    <a:pt x="22" y="264"/>
                    <a:pt x="25" y="257"/>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829" name="Freeform 17"/>
            <p:cNvSpPr/>
            <p:nvPr/>
          </p:nvSpPr>
          <p:spPr>
            <a:xfrm>
              <a:off x="2430720" y="229428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2"/>
                  </a:moveTo>
                  <a:cubicBezTo>
                    <a:pt x="146" y="539"/>
                    <a:pt x="110" y="580"/>
                    <a:pt x="67" y="580"/>
                  </a:cubicBezTo>
                  <a:cubicBezTo>
                    <a:pt x="58" y="580"/>
                    <a:pt x="52" y="577"/>
                    <a:pt x="43" y="575"/>
                  </a:cubicBezTo>
                  <a:cubicBezTo>
                    <a:pt x="60" y="566"/>
                    <a:pt x="67" y="550"/>
                    <a:pt x="67" y="539"/>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4"/>
                    <a:pt x="204" y="154"/>
                  </a:cubicBezTo>
                  <a:cubicBezTo>
                    <a:pt x="128" y="154"/>
                    <a:pt x="83" y="248"/>
                    <a:pt x="83" y="260"/>
                  </a:cubicBezTo>
                  <a:cubicBezTo>
                    <a:pt x="83" y="269"/>
                    <a:pt x="94" y="269"/>
                    <a:pt x="94" y="269"/>
                  </a:cubicBezTo>
                  <a:cubicBezTo>
                    <a:pt x="103" y="269"/>
                    <a:pt x="105" y="266"/>
                    <a:pt x="110" y="255"/>
                  </a:cubicBezTo>
                  <a:cubicBezTo>
                    <a:pt x="125" y="215"/>
                    <a:pt x="161" y="172"/>
                    <a:pt x="202" y="172"/>
                  </a:cubicBezTo>
                  <a:cubicBezTo>
                    <a:pt x="219" y="172"/>
                    <a:pt x="226" y="183"/>
                    <a:pt x="226" y="206"/>
                  </a:cubicBezTo>
                  <a:cubicBezTo>
                    <a:pt x="226" y="215"/>
                    <a:pt x="224" y="224"/>
                    <a:pt x="224" y="228"/>
                  </a:cubicBezTo>
                  <a:lnTo>
                    <a:pt x="157" y="492"/>
                  </a:lnTo>
                </a:path>
              </a:pathLst>
            </a:custGeom>
            <a:solidFill>
              <a:srgbClr val="000000"/>
            </a:solidFill>
            <a:ln w="15840">
              <a:noFill/>
            </a:ln>
          </p:spPr>
        </p:sp>
      </p:grpSp>
      <p:grpSp>
        <p:nvGrpSpPr>
          <p:cNvPr id="830" name="Group 18"/>
          <p:cNvGrpSpPr/>
          <p:nvPr/>
        </p:nvGrpSpPr>
        <p:grpSpPr>
          <a:xfrm>
            <a:off x="360000" y="2813400"/>
            <a:ext cx="4364640" cy="984960"/>
            <a:chOff x="360000" y="2813400"/>
            <a:chExt cx="4364640" cy="984960"/>
          </a:xfrm>
        </p:grpSpPr>
        <p:sp>
          <p:nvSpPr>
            <p:cNvPr id="831" name="Freeform 19"/>
            <p:cNvSpPr/>
            <p:nvPr/>
          </p:nvSpPr>
          <p:spPr>
            <a:xfrm>
              <a:off x="365760" y="2831040"/>
              <a:ext cx="4340880" cy="949680"/>
            </a:xfrm>
            <a:custGeom>
              <a:avLst/>
              <a:gdLst/>
              <a:ahLst/>
              <a:rect l="0" t="0" r="r" b="b"/>
              <a:pathLst>
                <a:path w="12058" h="2638">
                  <a:moveTo>
                    <a:pt x="6028" y="2637"/>
                  </a:moveTo>
                  <a:lnTo>
                    <a:pt x="0" y="2637"/>
                  </a:lnTo>
                  <a:lnTo>
                    <a:pt x="0" y="0"/>
                  </a:lnTo>
                  <a:lnTo>
                    <a:pt x="12057" y="0"/>
                  </a:lnTo>
                  <a:lnTo>
                    <a:pt x="12057" y="2637"/>
                  </a:lnTo>
                  <a:lnTo>
                    <a:pt x="6028" y="2637"/>
                  </a:lnTo>
                </a:path>
              </a:pathLst>
            </a:custGeom>
            <a:solidFill>
              <a:srgbClr val="ffffff"/>
            </a:solidFill>
            <a:ln w="15840">
              <a:noFill/>
            </a:ln>
          </p:spPr>
        </p:sp>
        <p:sp>
          <p:nvSpPr>
            <p:cNvPr id="832" name="Freeform 20"/>
            <p:cNvSpPr/>
            <p:nvPr/>
          </p:nvSpPr>
          <p:spPr>
            <a:xfrm>
              <a:off x="446400" y="3061080"/>
              <a:ext cx="112320" cy="59400"/>
            </a:xfrm>
            <a:custGeom>
              <a:avLst/>
              <a:gdLst/>
              <a:ahLst/>
              <a:rect l="0" t="0" r="r" b="b"/>
              <a:pathLst>
                <a:path w="312" h="165">
                  <a:moveTo>
                    <a:pt x="155" y="0"/>
                  </a:moveTo>
                  <a:lnTo>
                    <a:pt x="0" y="125"/>
                  </a:lnTo>
                  <a:lnTo>
                    <a:pt x="27" y="164"/>
                  </a:lnTo>
                  <a:lnTo>
                    <a:pt x="155" y="83"/>
                  </a:lnTo>
                  <a:lnTo>
                    <a:pt x="285" y="164"/>
                  </a:lnTo>
                  <a:lnTo>
                    <a:pt x="311" y="128"/>
                  </a:lnTo>
                  <a:lnTo>
                    <a:pt x="155" y="0"/>
                  </a:lnTo>
                </a:path>
              </a:pathLst>
            </a:custGeom>
            <a:solidFill>
              <a:srgbClr val="000000"/>
            </a:solidFill>
            <a:ln w="15840">
              <a:noFill/>
            </a:ln>
          </p:spPr>
        </p:sp>
        <p:sp>
          <p:nvSpPr>
            <p:cNvPr id="833" name="Freeform 21"/>
            <p:cNvSpPr/>
            <p:nvPr/>
          </p:nvSpPr>
          <p:spPr>
            <a:xfrm>
              <a:off x="360000" y="3149640"/>
              <a:ext cx="285120" cy="244080"/>
            </a:xfrm>
            <a:custGeom>
              <a:avLst/>
              <a:gdLst/>
              <a:ahLst/>
              <a:rect l="0" t="0" r="r" b="b"/>
              <a:pathLst>
                <a:path w="792" h="678">
                  <a:moveTo>
                    <a:pt x="444" y="285"/>
                  </a:moveTo>
                  <a:lnTo>
                    <a:pt x="609" y="67"/>
                  </a:lnTo>
                  <a:cubicBezTo>
                    <a:pt x="621" y="54"/>
                    <a:pt x="623" y="52"/>
                    <a:pt x="656" y="49"/>
                  </a:cubicBezTo>
                  <a:cubicBezTo>
                    <a:pt x="681" y="47"/>
                    <a:pt x="686" y="47"/>
                    <a:pt x="715" y="47"/>
                  </a:cubicBezTo>
                  <a:lnTo>
                    <a:pt x="742" y="47"/>
                  </a:lnTo>
                  <a:lnTo>
                    <a:pt x="742"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3"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5"/>
                  </a:lnTo>
                </a:path>
              </a:pathLst>
            </a:custGeom>
            <a:solidFill>
              <a:srgbClr val="000000"/>
            </a:solidFill>
            <a:ln w="15840">
              <a:noFill/>
            </a:ln>
          </p:spPr>
        </p:sp>
        <p:sp>
          <p:nvSpPr>
            <p:cNvPr id="834" name="Freeform 22"/>
            <p:cNvSpPr/>
            <p:nvPr/>
          </p:nvSpPr>
          <p:spPr>
            <a:xfrm>
              <a:off x="674640" y="307476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835" name="Freeform 23"/>
            <p:cNvSpPr/>
            <p:nvPr/>
          </p:nvSpPr>
          <p:spPr>
            <a:xfrm>
              <a:off x="667440" y="33159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81"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30"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836" name="Freeform 24"/>
            <p:cNvSpPr/>
            <p:nvPr/>
          </p:nvSpPr>
          <p:spPr>
            <a:xfrm>
              <a:off x="756000" y="33159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837" name="Freeform 25"/>
            <p:cNvSpPr/>
            <p:nvPr/>
          </p:nvSpPr>
          <p:spPr>
            <a:xfrm>
              <a:off x="1023840" y="32626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838" name="Freeform 26"/>
            <p:cNvSpPr/>
            <p:nvPr/>
          </p:nvSpPr>
          <p:spPr>
            <a:xfrm>
              <a:off x="1776240" y="2868120"/>
              <a:ext cx="112320" cy="59400"/>
            </a:xfrm>
            <a:custGeom>
              <a:avLst/>
              <a:gdLst/>
              <a:ahLst/>
              <a:rect l="0" t="0" r="r" b="b"/>
              <a:pathLst>
                <a:path w="312" h="165">
                  <a:moveTo>
                    <a:pt x="155" y="0"/>
                  </a:moveTo>
                  <a:lnTo>
                    <a:pt x="0" y="125"/>
                  </a:lnTo>
                  <a:lnTo>
                    <a:pt x="27" y="164"/>
                  </a:lnTo>
                  <a:lnTo>
                    <a:pt x="155" y="83"/>
                  </a:lnTo>
                  <a:lnTo>
                    <a:pt x="285" y="164"/>
                  </a:lnTo>
                  <a:lnTo>
                    <a:pt x="311" y="128"/>
                  </a:lnTo>
                  <a:lnTo>
                    <a:pt x="155" y="0"/>
                  </a:lnTo>
                </a:path>
              </a:pathLst>
            </a:custGeom>
            <a:solidFill>
              <a:srgbClr val="000000"/>
            </a:solidFill>
            <a:ln w="15840">
              <a:noFill/>
            </a:ln>
          </p:spPr>
        </p:sp>
        <p:sp>
          <p:nvSpPr>
            <p:cNvPr id="839" name="Freeform 27"/>
            <p:cNvSpPr/>
            <p:nvPr/>
          </p:nvSpPr>
          <p:spPr>
            <a:xfrm>
              <a:off x="1708560" y="2953800"/>
              <a:ext cx="200520" cy="235800"/>
            </a:xfrm>
            <a:custGeom>
              <a:avLst/>
              <a:gdLst/>
              <a:ahLst/>
              <a:rect l="0" t="0" r="r" b="b"/>
              <a:pathLst>
                <a:path w="557" h="655">
                  <a:moveTo>
                    <a:pt x="547" y="170"/>
                  </a:moveTo>
                  <a:cubicBezTo>
                    <a:pt x="553" y="152"/>
                    <a:pt x="556" y="139"/>
                    <a:pt x="556" y="114"/>
                  </a:cubicBezTo>
                  <a:cubicBezTo>
                    <a:pt x="556" y="25"/>
                    <a:pt x="479" y="0"/>
                    <a:pt x="408" y="0"/>
                  </a:cubicBezTo>
                  <a:cubicBezTo>
                    <a:pt x="388" y="0"/>
                    <a:pt x="316" y="0"/>
                    <a:pt x="244" y="76"/>
                  </a:cubicBezTo>
                  <a:cubicBezTo>
                    <a:pt x="231" y="25"/>
                    <a:pt x="177" y="0"/>
                    <a:pt x="123" y="0"/>
                  </a:cubicBezTo>
                  <a:cubicBezTo>
                    <a:pt x="87" y="0"/>
                    <a:pt x="58" y="20"/>
                    <a:pt x="38" y="56"/>
                  </a:cubicBezTo>
                  <a:cubicBezTo>
                    <a:pt x="13" y="96"/>
                    <a:pt x="0" y="150"/>
                    <a:pt x="0" y="155"/>
                  </a:cubicBezTo>
                  <a:cubicBezTo>
                    <a:pt x="0" y="168"/>
                    <a:pt x="16" y="168"/>
                    <a:pt x="25" y="168"/>
                  </a:cubicBezTo>
                  <a:cubicBezTo>
                    <a:pt x="34" y="168"/>
                    <a:pt x="38" y="168"/>
                    <a:pt x="43" y="164"/>
                  </a:cubicBezTo>
                  <a:cubicBezTo>
                    <a:pt x="45" y="161"/>
                    <a:pt x="45" y="159"/>
                    <a:pt x="52" y="134"/>
                  </a:cubicBezTo>
                  <a:cubicBezTo>
                    <a:pt x="72" y="56"/>
                    <a:pt x="94" y="36"/>
                    <a:pt x="119" y="36"/>
                  </a:cubicBezTo>
                  <a:cubicBezTo>
                    <a:pt x="130" y="36"/>
                    <a:pt x="141" y="40"/>
                    <a:pt x="141" y="72"/>
                  </a:cubicBezTo>
                  <a:cubicBezTo>
                    <a:pt x="141" y="90"/>
                    <a:pt x="137" y="105"/>
                    <a:pt x="128" y="143"/>
                  </a:cubicBezTo>
                  <a:cubicBezTo>
                    <a:pt x="121" y="173"/>
                    <a:pt x="110" y="211"/>
                    <a:pt x="105" y="233"/>
                  </a:cubicBezTo>
                  <a:lnTo>
                    <a:pt x="69" y="372"/>
                  </a:lnTo>
                  <a:cubicBezTo>
                    <a:pt x="67" y="385"/>
                    <a:pt x="63" y="403"/>
                    <a:pt x="63" y="410"/>
                  </a:cubicBezTo>
                  <a:cubicBezTo>
                    <a:pt x="63" y="432"/>
                    <a:pt x="78" y="455"/>
                    <a:pt x="110" y="455"/>
                  </a:cubicBezTo>
                  <a:cubicBezTo>
                    <a:pt x="159" y="455"/>
                    <a:pt x="172" y="410"/>
                    <a:pt x="179" y="379"/>
                  </a:cubicBezTo>
                  <a:cubicBezTo>
                    <a:pt x="188" y="343"/>
                    <a:pt x="197" y="311"/>
                    <a:pt x="206" y="269"/>
                  </a:cubicBezTo>
                  <a:cubicBezTo>
                    <a:pt x="211" y="255"/>
                    <a:pt x="235" y="155"/>
                    <a:pt x="237" y="150"/>
                  </a:cubicBezTo>
                  <a:cubicBezTo>
                    <a:pt x="237" y="146"/>
                    <a:pt x="267" y="101"/>
                    <a:pt x="298" y="74"/>
                  </a:cubicBezTo>
                  <a:cubicBezTo>
                    <a:pt x="327" y="52"/>
                    <a:pt x="358" y="36"/>
                    <a:pt x="401" y="36"/>
                  </a:cubicBezTo>
                  <a:cubicBezTo>
                    <a:pt x="426" y="36"/>
                    <a:pt x="450" y="45"/>
                    <a:pt x="450" y="94"/>
                  </a:cubicBezTo>
                  <a:cubicBezTo>
                    <a:pt x="450" y="119"/>
                    <a:pt x="446" y="132"/>
                    <a:pt x="441" y="150"/>
                  </a:cubicBezTo>
                  <a:lnTo>
                    <a:pt x="332" y="585"/>
                  </a:lnTo>
                  <a:cubicBezTo>
                    <a:pt x="327" y="601"/>
                    <a:pt x="327" y="607"/>
                    <a:pt x="327" y="612"/>
                  </a:cubicBezTo>
                  <a:cubicBezTo>
                    <a:pt x="327" y="643"/>
                    <a:pt x="354" y="654"/>
                    <a:pt x="374" y="654"/>
                  </a:cubicBezTo>
                  <a:cubicBezTo>
                    <a:pt x="385" y="654"/>
                    <a:pt x="426" y="654"/>
                    <a:pt x="441" y="594"/>
                  </a:cubicBezTo>
                  <a:lnTo>
                    <a:pt x="547" y="170"/>
                  </a:lnTo>
                </a:path>
              </a:pathLst>
            </a:custGeom>
            <a:solidFill>
              <a:srgbClr val="000000"/>
            </a:solidFill>
            <a:ln w="15840">
              <a:noFill/>
            </a:ln>
          </p:spPr>
        </p:sp>
        <p:sp>
          <p:nvSpPr>
            <p:cNvPr id="840" name="Freeform 28"/>
            <p:cNvSpPr/>
            <p:nvPr/>
          </p:nvSpPr>
          <p:spPr>
            <a:xfrm>
              <a:off x="1940760" y="281340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6"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841" name="Freeform 29"/>
            <p:cNvSpPr/>
            <p:nvPr/>
          </p:nvSpPr>
          <p:spPr>
            <a:xfrm>
              <a:off x="1921320" y="304164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842" name="Freeform 30"/>
            <p:cNvSpPr/>
            <p:nvPr/>
          </p:nvSpPr>
          <p:spPr>
            <a:xfrm>
              <a:off x="2009160" y="304164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0"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843" name="Freeform 31"/>
            <p:cNvSpPr/>
            <p:nvPr/>
          </p:nvSpPr>
          <p:spPr>
            <a:xfrm>
              <a:off x="1420560" y="3297240"/>
              <a:ext cx="1015560" cy="15840"/>
            </a:xfrm>
            <a:custGeom>
              <a:avLst/>
              <a:gdLst/>
              <a:ahLst/>
              <a:rect l="0" t="0" r="r" b="b"/>
              <a:pathLst>
                <a:path w="2821" h="44">
                  <a:moveTo>
                    <a:pt x="1411" y="43"/>
                  </a:moveTo>
                  <a:lnTo>
                    <a:pt x="0" y="43"/>
                  </a:lnTo>
                  <a:lnTo>
                    <a:pt x="0" y="0"/>
                  </a:lnTo>
                  <a:lnTo>
                    <a:pt x="2820" y="0"/>
                  </a:lnTo>
                  <a:lnTo>
                    <a:pt x="2820" y="43"/>
                  </a:lnTo>
                  <a:lnTo>
                    <a:pt x="1411" y="43"/>
                  </a:lnTo>
                </a:path>
              </a:pathLst>
            </a:custGeom>
            <a:solidFill>
              <a:srgbClr val="000000"/>
            </a:solidFill>
            <a:ln w="15840">
              <a:noFill/>
            </a:ln>
          </p:spPr>
        </p:sp>
        <p:sp>
          <p:nvSpPr>
            <p:cNvPr id="844" name="Freeform 32"/>
            <p:cNvSpPr/>
            <p:nvPr/>
          </p:nvSpPr>
          <p:spPr>
            <a:xfrm>
              <a:off x="1462320" y="338220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845" name="Freeform 33"/>
            <p:cNvSpPr/>
            <p:nvPr/>
          </p:nvSpPr>
          <p:spPr>
            <a:xfrm>
              <a:off x="1560960" y="338220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846" name="Freeform 34"/>
            <p:cNvSpPr/>
            <p:nvPr/>
          </p:nvSpPr>
          <p:spPr>
            <a:xfrm>
              <a:off x="1697040" y="3402360"/>
              <a:ext cx="112320" cy="59400"/>
            </a:xfrm>
            <a:custGeom>
              <a:avLst/>
              <a:gdLst/>
              <a:ahLst/>
              <a:rect l="0" t="0" r="r" b="b"/>
              <a:pathLst>
                <a:path w="312" h="165">
                  <a:moveTo>
                    <a:pt x="155" y="0"/>
                  </a:moveTo>
                  <a:lnTo>
                    <a:pt x="0" y="125"/>
                  </a:lnTo>
                  <a:lnTo>
                    <a:pt x="27" y="164"/>
                  </a:lnTo>
                  <a:lnTo>
                    <a:pt x="155" y="83"/>
                  </a:lnTo>
                  <a:lnTo>
                    <a:pt x="285" y="164"/>
                  </a:lnTo>
                  <a:lnTo>
                    <a:pt x="311" y="128"/>
                  </a:lnTo>
                  <a:lnTo>
                    <a:pt x="155" y="0"/>
                  </a:lnTo>
                </a:path>
              </a:pathLst>
            </a:custGeom>
            <a:solidFill>
              <a:srgbClr val="000000"/>
            </a:solidFill>
            <a:ln w="15840">
              <a:noFill/>
            </a:ln>
          </p:spPr>
        </p:sp>
        <p:sp>
          <p:nvSpPr>
            <p:cNvPr id="847" name="Freeform 35"/>
            <p:cNvSpPr/>
            <p:nvPr/>
          </p:nvSpPr>
          <p:spPr>
            <a:xfrm>
              <a:off x="1628640" y="3487680"/>
              <a:ext cx="200520" cy="235800"/>
            </a:xfrm>
            <a:custGeom>
              <a:avLst/>
              <a:gdLst/>
              <a:ahLst/>
              <a:rect l="0" t="0" r="r" b="b"/>
              <a:pathLst>
                <a:path w="557" h="655">
                  <a:moveTo>
                    <a:pt x="547" y="170"/>
                  </a:moveTo>
                  <a:cubicBezTo>
                    <a:pt x="553" y="152"/>
                    <a:pt x="556" y="139"/>
                    <a:pt x="556" y="114"/>
                  </a:cubicBezTo>
                  <a:cubicBezTo>
                    <a:pt x="556" y="25"/>
                    <a:pt x="479" y="0"/>
                    <a:pt x="408" y="0"/>
                  </a:cubicBezTo>
                  <a:cubicBezTo>
                    <a:pt x="388" y="0"/>
                    <a:pt x="316" y="0"/>
                    <a:pt x="244" y="76"/>
                  </a:cubicBezTo>
                  <a:cubicBezTo>
                    <a:pt x="231" y="25"/>
                    <a:pt x="177" y="0"/>
                    <a:pt x="123" y="0"/>
                  </a:cubicBezTo>
                  <a:cubicBezTo>
                    <a:pt x="87" y="0"/>
                    <a:pt x="58" y="20"/>
                    <a:pt x="38" y="56"/>
                  </a:cubicBezTo>
                  <a:cubicBezTo>
                    <a:pt x="13" y="96"/>
                    <a:pt x="0" y="150"/>
                    <a:pt x="0" y="155"/>
                  </a:cubicBezTo>
                  <a:cubicBezTo>
                    <a:pt x="0" y="168"/>
                    <a:pt x="16" y="168"/>
                    <a:pt x="25" y="168"/>
                  </a:cubicBezTo>
                  <a:cubicBezTo>
                    <a:pt x="34" y="168"/>
                    <a:pt x="38" y="168"/>
                    <a:pt x="43" y="164"/>
                  </a:cubicBezTo>
                  <a:cubicBezTo>
                    <a:pt x="45" y="161"/>
                    <a:pt x="45" y="159"/>
                    <a:pt x="52" y="134"/>
                  </a:cubicBezTo>
                  <a:cubicBezTo>
                    <a:pt x="72" y="56"/>
                    <a:pt x="94" y="36"/>
                    <a:pt x="119" y="36"/>
                  </a:cubicBezTo>
                  <a:cubicBezTo>
                    <a:pt x="130" y="36"/>
                    <a:pt x="141" y="40"/>
                    <a:pt x="141" y="72"/>
                  </a:cubicBezTo>
                  <a:cubicBezTo>
                    <a:pt x="141" y="90"/>
                    <a:pt x="137" y="105"/>
                    <a:pt x="128" y="143"/>
                  </a:cubicBezTo>
                  <a:cubicBezTo>
                    <a:pt x="121" y="173"/>
                    <a:pt x="110" y="211"/>
                    <a:pt x="105" y="233"/>
                  </a:cubicBezTo>
                  <a:lnTo>
                    <a:pt x="69" y="372"/>
                  </a:lnTo>
                  <a:cubicBezTo>
                    <a:pt x="67" y="385"/>
                    <a:pt x="63" y="403"/>
                    <a:pt x="63" y="410"/>
                  </a:cubicBezTo>
                  <a:cubicBezTo>
                    <a:pt x="63" y="432"/>
                    <a:pt x="78" y="455"/>
                    <a:pt x="110" y="455"/>
                  </a:cubicBezTo>
                  <a:cubicBezTo>
                    <a:pt x="159" y="455"/>
                    <a:pt x="172" y="410"/>
                    <a:pt x="179" y="379"/>
                  </a:cubicBezTo>
                  <a:cubicBezTo>
                    <a:pt x="188" y="343"/>
                    <a:pt x="197" y="311"/>
                    <a:pt x="206" y="269"/>
                  </a:cubicBezTo>
                  <a:cubicBezTo>
                    <a:pt x="211" y="255"/>
                    <a:pt x="235" y="155"/>
                    <a:pt x="237" y="150"/>
                  </a:cubicBezTo>
                  <a:cubicBezTo>
                    <a:pt x="237" y="146"/>
                    <a:pt x="267" y="101"/>
                    <a:pt x="298" y="74"/>
                  </a:cubicBezTo>
                  <a:cubicBezTo>
                    <a:pt x="327" y="52"/>
                    <a:pt x="358" y="36"/>
                    <a:pt x="401" y="36"/>
                  </a:cubicBezTo>
                  <a:cubicBezTo>
                    <a:pt x="426" y="36"/>
                    <a:pt x="450" y="45"/>
                    <a:pt x="450" y="94"/>
                  </a:cubicBezTo>
                  <a:cubicBezTo>
                    <a:pt x="450" y="119"/>
                    <a:pt x="446" y="132"/>
                    <a:pt x="441" y="150"/>
                  </a:cubicBezTo>
                  <a:lnTo>
                    <a:pt x="332" y="585"/>
                  </a:lnTo>
                  <a:cubicBezTo>
                    <a:pt x="327" y="601"/>
                    <a:pt x="327" y="607"/>
                    <a:pt x="327" y="612"/>
                  </a:cubicBezTo>
                  <a:cubicBezTo>
                    <a:pt x="327" y="643"/>
                    <a:pt x="354" y="654"/>
                    <a:pt x="374" y="654"/>
                  </a:cubicBezTo>
                  <a:cubicBezTo>
                    <a:pt x="385" y="654"/>
                    <a:pt x="426" y="654"/>
                    <a:pt x="441" y="594"/>
                  </a:cubicBezTo>
                  <a:lnTo>
                    <a:pt x="547" y="170"/>
                  </a:lnTo>
                </a:path>
              </a:pathLst>
            </a:custGeom>
            <a:solidFill>
              <a:srgbClr val="000000"/>
            </a:solidFill>
            <a:ln w="15840">
              <a:noFill/>
            </a:ln>
          </p:spPr>
        </p:sp>
        <p:sp>
          <p:nvSpPr>
            <p:cNvPr id="848" name="Freeform 36"/>
            <p:cNvSpPr/>
            <p:nvPr/>
          </p:nvSpPr>
          <p:spPr>
            <a:xfrm>
              <a:off x="1861560" y="335376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849" name="Freeform 37"/>
            <p:cNvSpPr/>
            <p:nvPr/>
          </p:nvSpPr>
          <p:spPr>
            <a:xfrm>
              <a:off x="1841400" y="358200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850" name="Freeform 38"/>
            <p:cNvSpPr/>
            <p:nvPr/>
          </p:nvSpPr>
          <p:spPr>
            <a:xfrm>
              <a:off x="1930320" y="358200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851" name="Freeform 39"/>
            <p:cNvSpPr/>
            <p:nvPr/>
          </p:nvSpPr>
          <p:spPr>
            <a:xfrm>
              <a:off x="2121480" y="338220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852" name="Freeform 40"/>
            <p:cNvSpPr/>
            <p:nvPr/>
          </p:nvSpPr>
          <p:spPr>
            <a:xfrm>
              <a:off x="2219760" y="338220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853" name="Freeform 41"/>
            <p:cNvSpPr/>
            <p:nvPr/>
          </p:nvSpPr>
          <p:spPr>
            <a:xfrm>
              <a:off x="2291400" y="3537000"/>
              <a:ext cx="110880" cy="165600"/>
            </a:xfrm>
            <a:custGeom>
              <a:avLst/>
              <a:gdLst/>
              <a:ahLst/>
              <a:rect l="0" t="0" r="r" b="b"/>
              <a:pathLst>
                <a:path w="308" h="460">
                  <a:moveTo>
                    <a:pt x="307" y="334"/>
                  </a:moveTo>
                  <a:lnTo>
                    <a:pt x="282" y="334"/>
                  </a:lnTo>
                  <a:cubicBezTo>
                    <a:pt x="280" y="350"/>
                    <a:pt x="273" y="390"/>
                    <a:pt x="264" y="397"/>
                  </a:cubicBezTo>
                  <a:cubicBezTo>
                    <a:pt x="260" y="401"/>
                    <a:pt x="206" y="401"/>
                    <a:pt x="197" y="401"/>
                  </a:cubicBezTo>
                  <a:lnTo>
                    <a:pt x="69" y="401"/>
                  </a:lnTo>
                  <a:cubicBezTo>
                    <a:pt x="141" y="336"/>
                    <a:pt x="166" y="318"/>
                    <a:pt x="208" y="285"/>
                  </a:cubicBezTo>
                  <a:cubicBezTo>
                    <a:pt x="260" y="244"/>
                    <a:pt x="307" y="202"/>
                    <a:pt x="307" y="134"/>
                  </a:cubicBezTo>
                  <a:cubicBezTo>
                    <a:pt x="307" y="52"/>
                    <a:pt x="233" y="0"/>
                    <a:pt x="143" y="0"/>
                  </a:cubicBezTo>
                  <a:cubicBezTo>
                    <a:pt x="58" y="0"/>
                    <a:pt x="0" y="61"/>
                    <a:pt x="0" y="123"/>
                  </a:cubicBezTo>
                  <a:cubicBezTo>
                    <a:pt x="0" y="159"/>
                    <a:pt x="29" y="164"/>
                    <a:pt x="36" y="164"/>
                  </a:cubicBezTo>
                  <a:cubicBezTo>
                    <a:pt x="54" y="164"/>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sp>
          <p:nvSpPr>
            <p:cNvPr id="854" name="Freeform 42"/>
            <p:cNvSpPr/>
            <p:nvPr/>
          </p:nvSpPr>
          <p:spPr>
            <a:xfrm>
              <a:off x="2605320" y="3201480"/>
              <a:ext cx="178560" cy="207000"/>
            </a:xfrm>
            <a:custGeom>
              <a:avLst/>
              <a:gdLst/>
              <a:ahLst/>
              <a:rect l="0" t="0" r="r" b="b"/>
              <a:pathLst>
                <a:path w="496" h="575">
                  <a:moveTo>
                    <a:pt x="459" y="307"/>
                  </a:moveTo>
                  <a:cubicBezTo>
                    <a:pt x="477" y="307"/>
                    <a:pt x="495" y="307"/>
                    <a:pt x="495" y="287"/>
                  </a:cubicBezTo>
                  <a:cubicBezTo>
                    <a:pt x="495" y="267"/>
                    <a:pt x="477" y="267"/>
                    <a:pt x="459" y="267"/>
                  </a:cubicBezTo>
                  <a:lnTo>
                    <a:pt x="40" y="267"/>
                  </a:lnTo>
                  <a:cubicBezTo>
                    <a:pt x="52" y="134"/>
                    <a:pt x="166" y="40"/>
                    <a:pt x="305" y="40"/>
                  </a:cubicBezTo>
                  <a:lnTo>
                    <a:pt x="459" y="40"/>
                  </a:lnTo>
                  <a:cubicBezTo>
                    <a:pt x="477" y="40"/>
                    <a:pt x="495" y="40"/>
                    <a:pt x="495" y="20"/>
                  </a:cubicBezTo>
                  <a:cubicBezTo>
                    <a:pt x="495" y="0"/>
                    <a:pt x="477" y="0"/>
                    <a:pt x="459" y="0"/>
                  </a:cubicBezTo>
                  <a:lnTo>
                    <a:pt x="302" y="0"/>
                  </a:lnTo>
                  <a:cubicBezTo>
                    <a:pt x="134" y="0"/>
                    <a:pt x="0" y="128"/>
                    <a:pt x="0" y="287"/>
                  </a:cubicBezTo>
                  <a:cubicBezTo>
                    <a:pt x="0" y="444"/>
                    <a:pt x="134" y="574"/>
                    <a:pt x="302" y="574"/>
                  </a:cubicBezTo>
                  <a:lnTo>
                    <a:pt x="459" y="574"/>
                  </a:lnTo>
                  <a:cubicBezTo>
                    <a:pt x="477" y="574"/>
                    <a:pt x="495" y="574"/>
                    <a:pt x="495" y="553"/>
                  </a:cubicBezTo>
                  <a:cubicBezTo>
                    <a:pt x="495" y="533"/>
                    <a:pt x="477" y="533"/>
                    <a:pt x="459" y="533"/>
                  </a:cubicBezTo>
                  <a:lnTo>
                    <a:pt x="305" y="533"/>
                  </a:lnTo>
                  <a:cubicBezTo>
                    <a:pt x="166" y="533"/>
                    <a:pt x="52" y="439"/>
                    <a:pt x="40" y="307"/>
                  </a:cubicBezTo>
                  <a:lnTo>
                    <a:pt x="459" y="307"/>
                  </a:lnTo>
                </a:path>
              </a:pathLst>
            </a:custGeom>
            <a:solidFill>
              <a:srgbClr val="000000"/>
            </a:solidFill>
            <a:ln w="15840">
              <a:noFill/>
            </a:ln>
          </p:spPr>
        </p:sp>
        <p:sp>
          <p:nvSpPr>
            <p:cNvPr id="855" name="Freeform 43"/>
            <p:cNvSpPr/>
            <p:nvPr/>
          </p:nvSpPr>
          <p:spPr>
            <a:xfrm>
              <a:off x="2916360" y="3149640"/>
              <a:ext cx="244800" cy="244080"/>
            </a:xfrm>
            <a:custGeom>
              <a:avLst/>
              <a:gdLst/>
              <a:ahLst/>
              <a:rect l="0" t="0" r="r" b="b"/>
              <a:pathLst>
                <a:path w="680" h="678">
                  <a:moveTo>
                    <a:pt x="249" y="367"/>
                  </a:moveTo>
                  <a:lnTo>
                    <a:pt x="285" y="367"/>
                  </a:lnTo>
                  <a:lnTo>
                    <a:pt x="432" y="596"/>
                  </a:lnTo>
                  <a:cubicBezTo>
                    <a:pt x="441" y="612"/>
                    <a:pt x="466" y="650"/>
                    <a:pt x="477" y="666"/>
                  </a:cubicBezTo>
                  <a:cubicBezTo>
                    <a:pt x="484" y="677"/>
                    <a:pt x="486" y="677"/>
                    <a:pt x="509" y="677"/>
                  </a:cubicBezTo>
                  <a:lnTo>
                    <a:pt x="645" y="677"/>
                  </a:lnTo>
                  <a:cubicBezTo>
                    <a:pt x="663" y="677"/>
                    <a:pt x="679" y="677"/>
                    <a:pt x="679" y="659"/>
                  </a:cubicBezTo>
                  <a:cubicBezTo>
                    <a:pt x="679" y="650"/>
                    <a:pt x="672" y="643"/>
                    <a:pt x="663" y="643"/>
                  </a:cubicBezTo>
                  <a:cubicBezTo>
                    <a:pt x="627" y="634"/>
                    <a:pt x="578" y="569"/>
                    <a:pt x="556" y="538"/>
                  </a:cubicBezTo>
                  <a:cubicBezTo>
                    <a:pt x="549" y="527"/>
                    <a:pt x="500" y="462"/>
                    <a:pt x="432" y="356"/>
                  </a:cubicBezTo>
                  <a:cubicBezTo>
                    <a:pt x="520" y="341"/>
                    <a:pt x="605" y="303"/>
                    <a:pt x="605" y="184"/>
                  </a:cubicBezTo>
                  <a:cubicBezTo>
                    <a:pt x="605" y="47"/>
                    <a:pt x="459" y="0"/>
                    <a:pt x="343" y="0"/>
                  </a:cubicBezTo>
                  <a:lnTo>
                    <a:pt x="34" y="0"/>
                  </a:lnTo>
                  <a:cubicBezTo>
                    <a:pt x="16" y="0"/>
                    <a:pt x="0" y="0"/>
                    <a:pt x="0" y="18"/>
                  </a:cubicBezTo>
                  <a:cubicBezTo>
                    <a:pt x="0" y="34"/>
                    <a:pt x="18" y="34"/>
                    <a:pt x="27" y="34"/>
                  </a:cubicBezTo>
                  <a:cubicBezTo>
                    <a:pt x="83" y="34"/>
                    <a:pt x="87" y="43"/>
                    <a:pt x="87" y="92"/>
                  </a:cubicBezTo>
                  <a:lnTo>
                    <a:pt x="87" y="585"/>
                  </a:lnTo>
                  <a:cubicBezTo>
                    <a:pt x="87" y="634"/>
                    <a:pt x="83" y="643"/>
                    <a:pt x="27" y="643"/>
                  </a:cubicBezTo>
                  <a:cubicBezTo>
                    <a:pt x="18" y="643"/>
                    <a:pt x="0" y="643"/>
                    <a:pt x="0" y="659"/>
                  </a:cubicBezTo>
                  <a:cubicBezTo>
                    <a:pt x="0" y="677"/>
                    <a:pt x="16" y="677"/>
                    <a:pt x="34" y="677"/>
                  </a:cubicBezTo>
                  <a:lnTo>
                    <a:pt x="305" y="677"/>
                  </a:lnTo>
                  <a:cubicBezTo>
                    <a:pt x="323" y="677"/>
                    <a:pt x="336" y="677"/>
                    <a:pt x="336" y="659"/>
                  </a:cubicBezTo>
                  <a:cubicBezTo>
                    <a:pt x="336" y="643"/>
                    <a:pt x="320" y="643"/>
                    <a:pt x="309" y="643"/>
                  </a:cubicBezTo>
                  <a:cubicBezTo>
                    <a:pt x="253" y="643"/>
                    <a:pt x="249" y="634"/>
                    <a:pt x="249" y="585"/>
                  </a:cubicBezTo>
                  <a:lnTo>
                    <a:pt x="249" y="367"/>
                  </a:lnTo>
                  <a:moveTo>
                    <a:pt x="439" y="318"/>
                  </a:moveTo>
                  <a:cubicBezTo>
                    <a:pt x="468" y="282"/>
                    <a:pt x="470" y="229"/>
                    <a:pt x="470" y="186"/>
                  </a:cubicBezTo>
                  <a:cubicBezTo>
                    <a:pt x="470" y="139"/>
                    <a:pt x="464" y="85"/>
                    <a:pt x="432" y="45"/>
                  </a:cubicBezTo>
                  <a:cubicBezTo>
                    <a:pt x="473" y="54"/>
                    <a:pt x="571" y="85"/>
                    <a:pt x="571" y="184"/>
                  </a:cubicBezTo>
                  <a:cubicBezTo>
                    <a:pt x="571" y="249"/>
                    <a:pt x="542" y="300"/>
                    <a:pt x="439" y="318"/>
                  </a:cubicBezTo>
                  <a:moveTo>
                    <a:pt x="249" y="87"/>
                  </a:moveTo>
                  <a:cubicBezTo>
                    <a:pt x="249" y="67"/>
                    <a:pt x="249" y="34"/>
                    <a:pt x="309" y="34"/>
                  </a:cubicBezTo>
                  <a:cubicBezTo>
                    <a:pt x="394" y="34"/>
                    <a:pt x="435" y="69"/>
                    <a:pt x="435" y="186"/>
                  </a:cubicBezTo>
                  <a:cubicBezTo>
                    <a:pt x="435" y="314"/>
                    <a:pt x="405" y="332"/>
                    <a:pt x="249" y="332"/>
                  </a:cubicBezTo>
                  <a:lnTo>
                    <a:pt x="249" y="87"/>
                  </a:lnTo>
                  <a:moveTo>
                    <a:pt x="114" y="643"/>
                  </a:moveTo>
                  <a:cubicBezTo>
                    <a:pt x="123" y="625"/>
                    <a:pt x="123" y="596"/>
                    <a:pt x="123" y="587"/>
                  </a:cubicBezTo>
                  <a:lnTo>
                    <a:pt x="123" y="90"/>
                  </a:lnTo>
                  <a:cubicBezTo>
                    <a:pt x="123" y="78"/>
                    <a:pt x="123" y="52"/>
                    <a:pt x="114" y="34"/>
                  </a:cubicBezTo>
                  <a:lnTo>
                    <a:pt x="226" y="34"/>
                  </a:lnTo>
                  <a:cubicBezTo>
                    <a:pt x="215" y="49"/>
                    <a:pt x="215" y="69"/>
                    <a:pt x="215" y="85"/>
                  </a:cubicBezTo>
                  <a:lnTo>
                    <a:pt x="215" y="587"/>
                  </a:lnTo>
                  <a:cubicBezTo>
                    <a:pt x="215" y="598"/>
                    <a:pt x="215" y="625"/>
                    <a:pt x="222" y="643"/>
                  </a:cubicBezTo>
                  <a:lnTo>
                    <a:pt x="114" y="643"/>
                  </a:lnTo>
                  <a:moveTo>
                    <a:pt x="325" y="367"/>
                  </a:moveTo>
                  <a:cubicBezTo>
                    <a:pt x="332" y="365"/>
                    <a:pt x="336" y="365"/>
                    <a:pt x="343" y="365"/>
                  </a:cubicBezTo>
                  <a:cubicBezTo>
                    <a:pt x="358" y="365"/>
                    <a:pt x="381" y="363"/>
                    <a:pt x="394" y="361"/>
                  </a:cubicBezTo>
                  <a:cubicBezTo>
                    <a:pt x="410" y="383"/>
                    <a:pt x="517" y="560"/>
                    <a:pt x="598" y="643"/>
                  </a:cubicBezTo>
                  <a:lnTo>
                    <a:pt x="502" y="643"/>
                  </a:lnTo>
                  <a:lnTo>
                    <a:pt x="325" y="367"/>
                  </a:lnTo>
                </a:path>
              </a:pathLst>
            </a:custGeom>
            <a:solidFill>
              <a:srgbClr val="000000"/>
            </a:solidFill>
            <a:ln w="15840">
              <a:noFill/>
            </a:ln>
          </p:spPr>
        </p:sp>
        <p:sp>
          <p:nvSpPr>
            <p:cNvPr id="856" name="Freeform 44"/>
            <p:cNvSpPr/>
            <p:nvPr/>
          </p:nvSpPr>
          <p:spPr>
            <a:xfrm>
              <a:off x="3181680" y="3081960"/>
              <a:ext cx="110880" cy="165600"/>
            </a:xfrm>
            <a:custGeom>
              <a:avLst/>
              <a:gdLst/>
              <a:ahLst/>
              <a:rect l="0" t="0" r="r" b="b"/>
              <a:pathLst>
                <a:path w="308" h="460">
                  <a:moveTo>
                    <a:pt x="307" y="334"/>
                  </a:moveTo>
                  <a:lnTo>
                    <a:pt x="282" y="334"/>
                  </a:lnTo>
                  <a:cubicBezTo>
                    <a:pt x="280" y="350"/>
                    <a:pt x="273" y="390"/>
                    <a:pt x="264" y="397"/>
                  </a:cubicBezTo>
                  <a:cubicBezTo>
                    <a:pt x="260" y="401"/>
                    <a:pt x="206" y="401"/>
                    <a:pt x="197" y="401"/>
                  </a:cubicBezTo>
                  <a:lnTo>
                    <a:pt x="69" y="401"/>
                  </a:lnTo>
                  <a:cubicBezTo>
                    <a:pt x="141" y="336"/>
                    <a:pt x="166" y="318"/>
                    <a:pt x="208" y="285"/>
                  </a:cubicBezTo>
                  <a:cubicBezTo>
                    <a:pt x="260" y="244"/>
                    <a:pt x="307" y="202"/>
                    <a:pt x="307" y="134"/>
                  </a:cubicBezTo>
                  <a:cubicBezTo>
                    <a:pt x="307" y="52"/>
                    <a:pt x="233" y="0"/>
                    <a:pt x="143" y="0"/>
                  </a:cubicBezTo>
                  <a:cubicBezTo>
                    <a:pt x="58" y="0"/>
                    <a:pt x="0" y="61"/>
                    <a:pt x="0" y="123"/>
                  </a:cubicBezTo>
                  <a:cubicBezTo>
                    <a:pt x="0" y="159"/>
                    <a:pt x="29" y="164"/>
                    <a:pt x="36" y="164"/>
                  </a:cubicBezTo>
                  <a:cubicBezTo>
                    <a:pt x="54" y="164"/>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sp>
          <p:nvSpPr>
            <p:cNvPr id="857" name="Freeform 45"/>
            <p:cNvSpPr/>
            <p:nvPr/>
          </p:nvSpPr>
          <p:spPr>
            <a:xfrm>
              <a:off x="3351960" y="3118320"/>
              <a:ext cx="134280" cy="134280"/>
            </a:xfrm>
            <a:custGeom>
              <a:avLst/>
              <a:gdLst/>
              <a:ahLst/>
              <a:rect l="0" t="0" r="r" b="b"/>
              <a:pathLst>
                <a:path w="373" h="373">
                  <a:moveTo>
                    <a:pt x="361" y="34"/>
                  </a:moveTo>
                  <a:cubicBezTo>
                    <a:pt x="370" y="27"/>
                    <a:pt x="372" y="22"/>
                    <a:pt x="372" y="18"/>
                  </a:cubicBezTo>
                  <a:cubicBezTo>
                    <a:pt x="372" y="7"/>
                    <a:pt x="363" y="0"/>
                    <a:pt x="354" y="0"/>
                  </a:cubicBezTo>
                  <a:cubicBezTo>
                    <a:pt x="347" y="0"/>
                    <a:pt x="345" y="2"/>
                    <a:pt x="338" y="11"/>
                  </a:cubicBezTo>
                  <a:lnTo>
                    <a:pt x="186" y="161"/>
                  </a:lnTo>
                  <a:lnTo>
                    <a:pt x="34" y="9"/>
                  </a:lnTo>
                  <a:cubicBezTo>
                    <a:pt x="27" y="2"/>
                    <a:pt x="25" y="0"/>
                    <a:pt x="18" y="0"/>
                  </a:cubicBezTo>
                  <a:cubicBezTo>
                    <a:pt x="7" y="0"/>
                    <a:pt x="0" y="7"/>
                    <a:pt x="0" y="18"/>
                  </a:cubicBezTo>
                  <a:cubicBezTo>
                    <a:pt x="0" y="25"/>
                    <a:pt x="2" y="25"/>
                    <a:pt x="11" y="34"/>
                  </a:cubicBezTo>
                  <a:lnTo>
                    <a:pt x="161" y="186"/>
                  </a:lnTo>
                  <a:lnTo>
                    <a:pt x="11" y="336"/>
                  </a:lnTo>
                  <a:cubicBezTo>
                    <a:pt x="0" y="345"/>
                    <a:pt x="0" y="350"/>
                    <a:pt x="0" y="354"/>
                  </a:cubicBezTo>
                  <a:cubicBezTo>
                    <a:pt x="0" y="363"/>
                    <a:pt x="7" y="372"/>
                    <a:pt x="18" y="372"/>
                  </a:cubicBezTo>
                  <a:cubicBezTo>
                    <a:pt x="25" y="372"/>
                    <a:pt x="25" y="370"/>
                    <a:pt x="34" y="361"/>
                  </a:cubicBezTo>
                  <a:lnTo>
                    <a:pt x="186" y="208"/>
                  </a:lnTo>
                  <a:lnTo>
                    <a:pt x="343" y="367"/>
                  </a:lnTo>
                  <a:cubicBezTo>
                    <a:pt x="347" y="370"/>
                    <a:pt x="352" y="372"/>
                    <a:pt x="354" y="372"/>
                  </a:cubicBezTo>
                  <a:cubicBezTo>
                    <a:pt x="363" y="372"/>
                    <a:pt x="372" y="365"/>
                    <a:pt x="372" y="354"/>
                  </a:cubicBezTo>
                  <a:cubicBezTo>
                    <a:pt x="372" y="347"/>
                    <a:pt x="370" y="347"/>
                    <a:pt x="367" y="345"/>
                  </a:cubicBezTo>
                  <a:cubicBezTo>
                    <a:pt x="367" y="343"/>
                    <a:pt x="233" y="208"/>
                    <a:pt x="211" y="186"/>
                  </a:cubicBezTo>
                  <a:lnTo>
                    <a:pt x="361" y="34"/>
                  </a:lnTo>
                </a:path>
              </a:pathLst>
            </a:custGeom>
            <a:solidFill>
              <a:srgbClr val="000000"/>
            </a:solidFill>
            <a:ln w="15840">
              <a:noFill/>
            </a:ln>
          </p:spPr>
        </p:sp>
        <p:sp>
          <p:nvSpPr>
            <p:cNvPr id="858" name="Freeform 46"/>
            <p:cNvSpPr/>
            <p:nvPr/>
          </p:nvSpPr>
          <p:spPr>
            <a:xfrm>
              <a:off x="3541680" y="3072240"/>
              <a:ext cx="191520" cy="180360"/>
            </a:xfrm>
            <a:custGeom>
              <a:avLst/>
              <a:gdLst/>
              <a:ahLst/>
              <a:rect l="0" t="0" r="r" b="b"/>
              <a:pathLst>
                <a:path w="532" h="501">
                  <a:moveTo>
                    <a:pt x="114" y="52"/>
                  </a:moveTo>
                  <a:cubicBezTo>
                    <a:pt x="110" y="199"/>
                    <a:pt x="36" y="399"/>
                    <a:pt x="7" y="475"/>
                  </a:cubicBezTo>
                  <a:cubicBezTo>
                    <a:pt x="0" y="491"/>
                    <a:pt x="0" y="493"/>
                    <a:pt x="0" y="495"/>
                  </a:cubicBezTo>
                  <a:cubicBezTo>
                    <a:pt x="0" y="500"/>
                    <a:pt x="4" y="500"/>
                    <a:pt x="9" y="500"/>
                  </a:cubicBezTo>
                  <a:cubicBezTo>
                    <a:pt x="13" y="500"/>
                    <a:pt x="52" y="491"/>
                    <a:pt x="65" y="462"/>
                  </a:cubicBezTo>
                  <a:cubicBezTo>
                    <a:pt x="99" y="379"/>
                    <a:pt x="177" y="164"/>
                    <a:pt x="177" y="13"/>
                  </a:cubicBezTo>
                  <a:cubicBezTo>
                    <a:pt x="177" y="4"/>
                    <a:pt x="177" y="0"/>
                    <a:pt x="168" y="0"/>
                  </a:cubicBezTo>
                  <a:cubicBezTo>
                    <a:pt x="159" y="0"/>
                    <a:pt x="150" y="4"/>
                    <a:pt x="128" y="16"/>
                  </a:cubicBezTo>
                  <a:cubicBezTo>
                    <a:pt x="85" y="38"/>
                    <a:pt x="60" y="49"/>
                    <a:pt x="60" y="63"/>
                  </a:cubicBezTo>
                  <a:cubicBezTo>
                    <a:pt x="60" y="69"/>
                    <a:pt x="67" y="69"/>
                    <a:pt x="69" y="69"/>
                  </a:cubicBezTo>
                  <a:cubicBezTo>
                    <a:pt x="78" y="69"/>
                    <a:pt x="99" y="58"/>
                    <a:pt x="114" y="52"/>
                  </a:cubicBezTo>
                  <a:moveTo>
                    <a:pt x="531" y="397"/>
                  </a:moveTo>
                  <a:cubicBezTo>
                    <a:pt x="531" y="392"/>
                    <a:pt x="529" y="388"/>
                    <a:pt x="522" y="388"/>
                  </a:cubicBezTo>
                  <a:cubicBezTo>
                    <a:pt x="511" y="388"/>
                    <a:pt x="488" y="399"/>
                    <a:pt x="484" y="415"/>
                  </a:cubicBezTo>
                  <a:cubicBezTo>
                    <a:pt x="477" y="432"/>
                    <a:pt x="470" y="444"/>
                    <a:pt x="450" y="453"/>
                  </a:cubicBezTo>
                  <a:cubicBezTo>
                    <a:pt x="426" y="466"/>
                    <a:pt x="394" y="466"/>
                    <a:pt x="390" y="466"/>
                  </a:cubicBezTo>
                  <a:cubicBezTo>
                    <a:pt x="318" y="466"/>
                    <a:pt x="202" y="249"/>
                    <a:pt x="202" y="188"/>
                  </a:cubicBezTo>
                  <a:cubicBezTo>
                    <a:pt x="202" y="159"/>
                    <a:pt x="271" y="117"/>
                    <a:pt x="293" y="103"/>
                  </a:cubicBezTo>
                  <a:cubicBezTo>
                    <a:pt x="352" y="65"/>
                    <a:pt x="426" y="34"/>
                    <a:pt x="448" y="34"/>
                  </a:cubicBezTo>
                  <a:cubicBezTo>
                    <a:pt x="461" y="34"/>
                    <a:pt x="477" y="43"/>
                    <a:pt x="477" y="61"/>
                  </a:cubicBezTo>
                  <a:cubicBezTo>
                    <a:pt x="477" y="67"/>
                    <a:pt x="475" y="69"/>
                    <a:pt x="475" y="72"/>
                  </a:cubicBezTo>
                  <a:cubicBezTo>
                    <a:pt x="475" y="78"/>
                    <a:pt x="484" y="78"/>
                    <a:pt x="486" y="78"/>
                  </a:cubicBezTo>
                  <a:cubicBezTo>
                    <a:pt x="493" y="78"/>
                    <a:pt x="524" y="72"/>
                    <a:pt x="524" y="40"/>
                  </a:cubicBezTo>
                  <a:cubicBezTo>
                    <a:pt x="524" y="20"/>
                    <a:pt x="509" y="0"/>
                    <a:pt x="479" y="0"/>
                  </a:cubicBezTo>
                  <a:cubicBezTo>
                    <a:pt x="428" y="0"/>
                    <a:pt x="329" y="49"/>
                    <a:pt x="276" y="85"/>
                  </a:cubicBezTo>
                  <a:cubicBezTo>
                    <a:pt x="246" y="103"/>
                    <a:pt x="152" y="161"/>
                    <a:pt x="152" y="208"/>
                  </a:cubicBezTo>
                  <a:cubicBezTo>
                    <a:pt x="152" y="260"/>
                    <a:pt x="224" y="403"/>
                    <a:pt x="296" y="471"/>
                  </a:cubicBezTo>
                  <a:cubicBezTo>
                    <a:pt x="323" y="495"/>
                    <a:pt x="341" y="500"/>
                    <a:pt x="358" y="500"/>
                  </a:cubicBezTo>
                  <a:cubicBezTo>
                    <a:pt x="388" y="500"/>
                    <a:pt x="430" y="493"/>
                    <a:pt x="468" y="471"/>
                  </a:cubicBezTo>
                  <a:cubicBezTo>
                    <a:pt x="526" y="437"/>
                    <a:pt x="531" y="397"/>
                    <a:pt x="531" y="397"/>
                  </a:cubicBezTo>
                </a:path>
              </a:pathLst>
            </a:custGeom>
            <a:solidFill>
              <a:srgbClr val="000000"/>
            </a:solidFill>
            <a:ln w="15840">
              <a:noFill/>
            </a:ln>
          </p:spPr>
        </p:sp>
        <p:sp>
          <p:nvSpPr>
            <p:cNvPr id="859" name="Freeform 47"/>
            <p:cNvSpPr/>
            <p:nvPr/>
          </p:nvSpPr>
          <p:spPr>
            <a:xfrm>
              <a:off x="3790080" y="3118320"/>
              <a:ext cx="134280" cy="134280"/>
            </a:xfrm>
            <a:custGeom>
              <a:avLst/>
              <a:gdLst/>
              <a:ahLst/>
              <a:rect l="0" t="0" r="r" b="b"/>
              <a:pathLst>
                <a:path w="373" h="373">
                  <a:moveTo>
                    <a:pt x="361" y="34"/>
                  </a:moveTo>
                  <a:cubicBezTo>
                    <a:pt x="370" y="27"/>
                    <a:pt x="372" y="22"/>
                    <a:pt x="372" y="18"/>
                  </a:cubicBezTo>
                  <a:cubicBezTo>
                    <a:pt x="372" y="7"/>
                    <a:pt x="363" y="0"/>
                    <a:pt x="354" y="0"/>
                  </a:cubicBezTo>
                  <a:cubicBezTo>
                    <a:pt x="347" y="0"/>
                    <a:pt x="345" y="2"/>
                    <a:pt x="338" y="11"/>
                  </a:cubicBezTo>
                  <a:lnTo>
                    <a:pt x="186" y="161"/>
                  </a:lnTo>
                  <a:lnTo>
                    <a:pt x="34" y="9"/>
                  </a:lnTo>
                  <a:cubicBezTo>
                    <a:pt x="27" y="2"/>
                    <a:pt x="25" y="0"/>
                    <a:pt x="18" y="0"/>
                  </a:cubicBezTo>
                  <a:cubicBezTo>
                    <a:pt x="7" y="0"/>
                    <a:pt x="0" y="7"/>
                    <a:pt x="0" y="18"/>
                  </a:cubicBezTo>
                  <a:cubicBezTo>
                    <a:pt x="0" y="25"/>
                    <a:pt x="2" y="25"/>
                    <a:pt x="11" y="34"/>
                  </a:cubicBezTo>
                  <a:lnTo>
                    <a:pt x="161" y="186"/>
                  </a:lnTo>
                  <a:lnTo>
                    <a:pt x="11" y="336"/>
                  </a:lnTo>
                  <a:cubicBezTo>
                    <a:pt x="0" y="345"/>
                    <a:pt x="0" y="350"/>
                    <a:pt x="0" y="354"/>
                  </a:cubicBezTo>
                  <a:cubicBezTo>
                    <a:pt x="0" y="363"/>
                    <a:pt x="7" y="372"/>
                    <a:pt x="18" y="372"/>
                  </a:cubicBezTo>
                  <a:cubicBezTo>
                    <a:pt x="25" y="372"/>
                    <a:pt x="25" y="370"/>
                    <a:pt x="34" y="361"/>
                  </a:cubicBezTo>
                  <a:lnTo>
                    <a:pt x="186" y="208"/>
                  </a:lnTo>
                  <a:lnTo>
                    <a:pt x="343" y="367"/>
                  </a:lnTo>
                  <a:cubicBezTo>
                    <a:pt x="347" y="370"/>
                    <a:pt x="352" y="372"/>
                    <a:pt x="354" y="372"/>
                  </a:cubicBezTo>
                  <a:cubicBezTo>
                    <a:pt x="363" y="372"/>
                    <a:pt x="372" y="365"/>
                    <a:pt x="372" y="354"/>
                  </a:cubicBezTo>
                  <a:cubicBezTo>
                    <a:pt x="372" y="347"/>
                    <a:pt x="370" y="347"/>
                    <a:pt x="367" y="345"/>
                  </a:cubicBezTo>
                  <a:cubicBezTo>
                    <a:pt x="367" y="343"/>
                    <a:pt x="233" y="208"/>
                    <a:pt x="211" y="186"/>
                  </a:cubicBezTo>
                  <a:lnTo>
                    <a:pt x="361" y="34"/>
                  </a:lnTo>
                </a:path>
              </a:pathLst>
            </a:custGeom>
            <a:solidFill>
              <a:srgbClr val="000000"/>
            </a:solidFill>
            <a:ln w="15840">
              <a:noFill/>
            </a:ln>
          </p:spPr>
        </p:sp>
        <p:sp>
          <p:nvSpPr>
            <p:cNvPr id="860" name="Freeform 48"/>
            <p:cNvSpPr/>
            <p:nvPr/>
          </p:nvSpPr>
          <p:spPr>
            <a:xfrm>
              <a:off x="3985920" y="3077280"/>
              <a:ext cx="265680" cy="170640"/>
            </a:xfrm>
            <a:custGeom>
              <a:avLst/>
              <a:gdLst/>
              <a:ahLst/>
              <a:rect l="0" t="0" r="r" b="b"/>
              <a:pathLst>
                <a:path w="738" h="474">
                  <a:moveTo>
                    <a:pt x="654" y="56"/>
                  </a:moveTo>
                  <a:cubicBezTo>
                    <a:pt x="661" y="31"/>
                    <a:pt x="663" y="25"/>
                    <a:pt x="712" y="25"/>
                  </a:cubicBezTo>
                  <a:cubicBezTo>
                    <a:pt x="728" y="25"/>
                    <a:pt x="737" y="25"/>
                    <a:pt x="737" y="11"/>
                  </a:cubicBezTo>
                  <a:cubicBezTo>
                    <a:pt x="737" y="0"/>
                    <a:pt x="728" y="0"/>
                    <a:pt x="717" y="0"/>
                  </a:cubicBezTo>
                  <a:lnTo>
                    <a:pt x="623" y="0"/>
                  </a:lnTo>
                  <a:cubicBezTo>
                    <a:pt x="603" y="0"/>
                    <a:pt x="600" y="0"/>
                    <a:pt x="591" y="13"/>
                  </a:cubicBezTo>
                  <a:lnTo>
                    <a:pt x="325" y="408"/>
                  </a:lnTo>
                  <a:lnTo>
                    <a:pt x="258" y="18"/>
                  </a:lnTo>
                  <a:cubicBezTo>
                    <a:pt x="253" y="0"/>
                    <a:pt x="253" y="0"/>
                    <a:pt x="233" y="0"/>
                  </a:cubicBezTo>
                  <a:lnTo>
                    <a:pt x="134" y="0"/>
                  </a:lnTo>
                  <a:cubicBezTo>
                    <a:pt x="121" y="0"/>
                    <a:pt x="112" y="0"/>
                    <a:pt x="112" y="16"/>
                  </a:cubicBezTo>
                  <a:cubicBezTo>
                    <a:pt x="112" y="25"/>
                    <a:pt x="119" y="25"/>
                    <a:pt x="134" y="25"/>
                  </a:cubicBezTo>
                  <a:cubicBezTo>
                    <a:pt x="146" y="25"/>
                    <a:pt x="148" y="25"/>
                    <a:pt x="161" y="27"/>
                  </a:cubicBezTo>
                  <a:cubicBezTo>
                    <a:pt x="175" y="27"/>
                    <a:pt x="177" y="29"/>
                    <a:pt x="177" y="36"/>
                  </a:cubicBezTo>
                  <a:cubicBezTo>
                    <a:pt x="177" y="36"/>
                    <a:pt x="177" y="40"/>
                    <a:pt x="172" y="52"/>
                  </a:cubicBezTo>
                  <a:lnTo>
                    <a:pt x="87" y="399"/>
                  </a:lnTo>
                  <a:cubicBezTo>
                    <a:pt x="81" y="421"/>
                    <a:pt x="69" y="446"/>
                    <a:pt x="16" y="448"/>
                  </a:cubicBezTo>
                  <a:cubicBezTo>
                    <a:pt x="9" y="448"/>
                    <a:pt x="0" y="448"/>
                    <a:pt x="0" y="464"/>
                  </a:cubicBezTo>
                  <a:cubicBezTo>
                    <a:pt x="0" y="464"/>
                    <a:pt x="0" y="473"/>
                    <a:pt x="11" y="473"/>
                  </a:cubicBezTo>
                  <a:cubicBezTo>
                    <a:pt x="31" y="473"/>
                    <a:pt x="60" y="471"/>
                    <a:pt x="83" y="471"/>
                  </a:cubicBezTo>
                  <a:cubicBezTo>
                    <a:pt x="99" y="471"/>
                    <a:pt x="139" y="473"/>
                    <a:pt x="155" y="473"/>
                  </a:cubicBezTo>
                  <a:cubicBezTo>
                    <a:pt x="159" y="473"/>
                    <a:pt x="170" y="473"/>
                    <a:pt x="170" y="457"/>
                  </a:cubicBezTo>
                  <a:cubicBezTo>
                    <a:pt x="170" y="448"/>
                    <a:pt x="161" y="448"/>
                    <a:pt x="155" y="448"/>
                  </a:cubicBezTo>
                  <a:cubicBezTo>
                    <a:pt x="110" y="446"/>
                    <a:pt x="110" y="428"/>
                    <a:pt x="110" y="419"/>
                  </a:cubicBezTo>
                  <a:cubicBezTo>
                    <a:pt x="110" y="417"/>
                    <a:pt x="110" y="412"/>
                    <a:pt x="112" y="401"/>
                  </a:cubicBezTo>
                  <a:lnTo>
                    <a:pt x="204" y="34"/>
                  </a:lnTo>
                  <a:lnTo>
                    <a:pt x="206" y="34"/>
                  </a:lnTo>
                  <a:lnTo>
                    <a:pt x="280" y="455"/>
                  </a:lnTo>
                  <a:cubicBezTo>
                    <a:pt x="282" y="466"/>
                    <a:pt x="282" y="473"/>
                    <a:pt x="293" y="473"/>
                  </a:cubicBezTo>
                  <a:cubicBezTo>
                    <a:pt x="302" y="473"/>
                    <a:pt x="309" y="466"/>
                    <a:pt x="314" y="457"/>
                  </a:cubicBezTo>
                  <a:lnTo>
                    <a:pt x="603" y="27"/>
                  </a:lnTo>
                  <a:lnTo>
                    <a:pt x="605" y="27"/>
                  </a:lnTo>
                  <a:lnTo>
                    <a:pt x="506" y="419"/>
                  </a:lnTo>
                  <a:cubicBezTo>
                    <a:pt x="502" y="441"/>
                    <a:pt x="500" y="448"/>
                    <a:pt x="446" y="448"/>
                  </a:cubicBezTo>
                  <a:cubicBezTo>
                    <a:pt x="432" y="448"/>
                    <a:pt x="426" y="448"/>
                    <a:pt x="426" y="464"/>
                  </a:cubicBezTo>
                  <a:cubicBezTo>
                    <a:pt x="426" y="464"/>
                    <a:pt x="426" y="473"/>
                    <a:pt x="437" y="473"/>
                  </a:cubicBezTo>
                  <a:cubicBezTo>
                    <a:pt x="450" y="473"/>
                    <a:pt x="466" y="471"/>
                    <a:pt x="479" y="471"/>
                  </a:cubicBezTo>
                  <a:cubicBezTo>
                    <a:pt x="493" y="471"/>
                    <a:pt x="509" y="471"/>
                    <a:pt x="522" y="471"/>
                  </a:cubicBezTo>
                  <a:cubicBezTo>
                    <a:pt x="542" y="471"/>
                    <a:pt x="591" y="473"/>
                    <a:pt x="609" y="473"/>
                  </a:cubicBezTo>
                  <a:cubicBezTo>
                    <a:pt x="614" y="473"/>
                    <a:pt x="625" y="473"/>
                    <a:pt x="625" y="457"/>
                  </a:cubicBezTo>
                  <a:cubicBezTo>
                    <a:pt x="625" y="448"/>
                    <a:pt x="616" y="448"/>
                    <a:pt x="603" y="448"/>
                  </a:cubicBezTo>
                  <a:cubicBezTo>
                    <a:pt x="603" y="448"/>
                    <a:pt x="589" y="448"/>
                    <a:pt x="576" y="446"/>
                  </a:cubicBezTo>
                  <a:cubicBezTo>
                    <a:pt x="560" y="446"/>
                    <a:pt x="560" y="444"/>
                    <a:pt x="560" y="437"/>
                  </a:cubicBezTo>
                  <a:cubicBezTo>
                    <a:pt x="560" y="432"/>
                    <a:pt x="562" y="426"/>
                    <a:pt x="562" y="421"/>
                  </a:cubicBezTo>
                  <a:lnTo>
                    <a:pt x="654" y="56"/>
                  </a:lnTo>
                </a:path>
              </a:pathLst>
            </a:custGeom>
            <a:solidFill>
              <a:srgbClr val="000000"/>
            </a:solidFill>
            <a:ln w="15840">
              <a:noFill/>
            </a:ln>
          </p:spPr>
        </p:sp>
        <p:sp>
          <p:nvSpPr>
            <p:cNvPr id="861" name="Freeform 49"/>
            <p:cNvSpPr/>
            <p:nvPr/>
          </p:nvSpPr>
          <p:spPr>
            <a:xfrm>
              <a:off x="4308480" y="3118320"/>
              <a:ext cx="134280" cy="134280"/>
            </a:xfrm>
            <a:custGeom>
              <a:avLst/>
              <a:gdLst/>
              <a:ahLst/>
              <a:rect l="0" t="0" r="r" b="b"/>
              <a:pathLst>
                <a:path w="373" h="373">
                  <a:moveTo>
                    <a:pt x="363" y="34"/>
                  </a:moveTo>
                  <a:cubicBezTo>
                    <a:pt x="370" y="27"/>
                    <a:pt x="372" y="22"/>
                    <a:pt x="372" y="18"/>
                  </a:cubicBezTo>
                  <a:cubicBezTo>
                    <a:pt x="372" y="7"/>
                    <a:pt x="363" y="0"/>
                    <a:pt x="354" y="0"/>
                  </a:cubicBezTo>
                  <a:cubicBezTo>
                    <a:pt x="347" y="0"/>
                    <a:pt x="345" y="2"/>
                    <a:pt x="338" y="11"/>
                  </a:cubicBezTo>
                  <a:lnTo>
                    <a:pt x="186" y="161"/>
                  </a:lnTo>
                  <a:lnTo>
                    <a:pt x="34" y="9"/>
                  </a:lnTo>
                  <a:cubicBezTo>
                    <a:pt x="27" y="2"/>
                    <a:pt x="25" y="0"/>
                    <a:pt x="18" y="0"/>
                  </a:cubicBezTo>
                  <a:cubicBezTo>
                    <a:pt x="7" y="0"/>
                    <a:pt x="0" y="7"/>
                    <a:pt x="0" y="18"/>
                  </a:cubicBezTo>
                  <a:cubicBezTo>
                    <a:pt x="0" y="25"/>
                    <a:pt x="2" y="25"/>
                    <a:pt x="11" y="34"/>
                  </a:cubicBezTo>
                  <a:lnTo>
                    <a:pt x="161" y="186"/>
                  </a:lnTo>
                  <a:lnTo>
                    <a:pt x="11" y="336"/>
                  </a:lnTo>
                  <a:cubicBezTo>
                    <a:pt x="0" y="345"/>
                    <a:pt x="0" y="350"/>
                    <a:pt x="0" y="354"/>
                  </a:cubicBezTo>
                  <a:cubicBezTo>
                    <a:pt x="0" y="363"/>
                    <a:pt x="7" y="372"/>
                    <a:pt x="18" y="372"/>
                  </a:cubicBezTo>
                  <a:cubicBezTo>
                    <a:pt x="25" y="372"/>
                    <a:pt x="25" y="370"/>
                    <a:pt x="34" y="361"/>
                  </a:cubicBezTo>
                  <a:lnTo>
                    <a:pt x="186" y="208"/>
                  </a:lnTo>
                  <a:lnTo>
                    <a:pt x="343" y="367"/>
                  </a:lnTo>
                  <a:cubicBezTo>
                    <a:pt x="347" y="370"/>
                    <a:pt x="352" y="372"/>
                    <a:pt x="354" y="372"/>
                  </a:cubicBezTo>
                  <a:cubicBezTo>
                    <a:pt x="363" y="372"/>
                    <a:pt x="372" y="365"/>
                    <a:pt x="372" y="354"/>
                  </a:cubicBezTo>
                  <a:cubicBezTo>
                    <a:pt x="372" y="347"/>
                    <a:pt x="370" y="347"/>
                    <a:pt x="367" y="345"/>
                  </a:cubicBezTo>
                  <a:cubicBezTo>
                    <a:pt x="367" y="343"/>
                    <a:pt x="233" y="208"/>
                    <a:pt x="211" y="186"/>
                  </a:cubicBezTo>
                  <a:lnTo>
                    <a:pt x="363" y="34"/>
                  </a:lnTo>
                </a:path>
              </a:pathLst>
            </a:custGeom>
            <a:solidFill>
              <a:srgbClr val="000000"/>
            </a:solidFill>
            <a:ln w="15840">
              <a:noFill/>
            </a:ln>
          </p:spPr>
        </p:sp>
        <p:sp>
          <p:nvSpPr>
            <p:cNvPr id="862" name="Freeform 50"/>
            <p:cNvSpPr/>
            <p:nvPr/>
          </p:nvSpPr>
          <p:spPr>
            <a:xfrm>
              <a:off x="4502880" y="3077280"/>
              <a:ext cx="222120" cy="170640"/>
            </a:xfrm>
            <a:custGeom>
              <a:avLst/>
              <a:gdLst/>
              <a:ahLst/>
              <a:rect l="0" t="0" r="r" b="b"/>
              <a:pathLst>
                <a:path w="617" h="474">
                  <a:moveTo>
                    <a:pt x="529" y="76"/>
                  </a:moveTo>
                  <a:cubicBezTo>
                    <a:pt x="535" y="49"/>
                    <a:pt x="547" y="27"/>
                    <a:pt x="603" y="25"/>
                  </a:cubicBezTo>
                  <a:cubicBezTo>
                    <a:pt x="605" y="25"/>
                    <a:pt x="616" y="25"/>
                    <a:pt x="616" y="9"/>
                  </a:cubicBezTo>
                  <a:cubicBezTo>
                    <a:pt x="616" y="4"/>
                    <a:pt x="612" y="0"/>
                    <a:pt x="605" y="0"/>
                  </a:cubicBezTo>
                  <a:cubicBezTo>
                    <a:pt x="582" y="0"/>
                    <a:pt x="558" y="2"/>
                    <a:pt x="533" y="2"/>
                  </a:cubicBezTo>
                  <a:cubicBezTo>
                    <a:pt x="517" y="2"/>
                    <a:pt x="477" y="0"/>
                    <a:pt x="461" y="0"/>
                  </a:cubicBezTo>
                  <a:cubicBezTo>
                    <a:pt x="457" y="0"/>
                    <a:pt x="446" y="0"/>
                    <a:pt x="446" y="16"/>
                  </a:cubicBezTo>
                  <a:cubicBezTo>
                    <a:pt x="446" y="25"/>
                    <a:pt x="455" y="25"/>
                    <a:pt x="461" y="25"/>
                  </a:cubicBezTo>
                  <a:cubicBezTo>
                    <a:pt x="495" y="25"/>
                    <a:pt x="506" y="36"/>
                    <a:pt x="506" y="54"/>
                  </a:cubicBezTo>
                  <a:cubicBezTo>
                    <a:pt x="506" y="58"/>
                    <a:pt x="506" y="63"/>
                    <a:pt x="504" y="69"/>
                  </a:cubicBezTo>
                  <a:lnTo>
                    <a:pt x="428" y="372"/>
                  </a:lnTo>
                  <a:lnTo>
                    <a:pt x="253" y="11"/>
                  </a:lnTo>
                  <a:cubicBezTo>
                    <a:pt x="246" y="0"/>
                    <a:pt x="246" y="0"/>
                    <a:pt x="229" y="0"/>
                  </a:cubicBezTo>
                  <a:lnTo>
                    <a:pt x="134" y="0"/>
                  </a:lnTo>
                  <a:cubicBezTo>
                    <a:pt x="121" y="0"/>
                    <a:pt x="112" y="0"/>
                    <a:pt x="112" y="16"/>
                  </a:cubicBezTo>
                  <a:cubicBezTo>
                    <a:pt x="112" y="25"/>
                    <a:pt x="121" y="25"/>
                    <a:pt x="134" y="25"/>
                  </a:cubicBezTo>
                  <a:cubicBezTo>
                    <a:pt x="150" y="25"/>
                    <a:pt x="164" y="25"/>
                    <a:pt x="179" y="29"/>
                  </a:cubicBezTo>
                  <a:lnTo>
                    <a:pt x="87" y="399"/>
                  </a:lnTo>
                  <a:cubicBezTo>
                    <a:pt x="81" y="426"/>
                    <a:pt x="69" y="446"/>
                    <a:pt x="13" y="448"/>
                  </a:cubicBezTo>
                  <a:cubicBezTo>
                    <a:pt x="9" y="448"/>
                    <a:pt x="0" y="448"/>
                    <a:pt x="0" y="462"/>
                  </a:cubicBezTo>
                  <a:cubicBezTo>
                    <a:pt x="0" y="471"/>
                    <a:pt x="4" y="473"/>
                    <a:pt x="11" y="473"/>
                  </a:cubicBezTo>
                  <a:cubicBezTo>
                    <a:pt x="34" y="473"/>
                    <a:pt x="58" y="471"/>
                    <a:pt x="83" y="471"/>
                  </a:cubicBezTo>
                  <a:cubicBezTo>
                    <a:pt x="99" y="471"/>
                    <a:pt x="139" y="473"/>
                    <a:pt x="155" y="473"/>
                  </a:cubicBezTo>
                  <a:cubicBezTo>
                    <a:pt x="164" y="473"/>
                    <a:pt x="170" y="468"/>
                    <a:pt x="170" y="459"/>
                  </a:cubicBezTo>
                  <a:cubicBezTo>
                    <a:pt x="170" y="448"/>
                    <a:pt x="161" y="448"/>
                    <a:pt x="155" y="448"/>
                  </a:cubicBezTo>
                  <a:cubicBezTo>
                    <a:pt x="110" y="446"/>
                    <a:pt x="110" y="428"/>
                    <a:pt x="110" y="419"/>
                  </a:cubicBezTo>
                  <a:cubicBezTo>
                    <a:pt x="110" y="417"/>
                    <a:pt x="110" y="412"/>
                    <a:pt x="112" y="401"/>
                  </a:cubicBezTo>
                  <a:lnTo>
                    <a:pt x="202" y="47"/>
                  </a:lnTo>
                  <a:lnTo>
                    <a:pt x="403" y="462"/>
                  </a:lnTo>
                  <a:cubicBezTo>
                    <a:pt x="408" y="473"/>
                    <a:pt x="412" y="473"/>
                    <a:pt x="419" y="473"/>
                  </a:cubicBezTo>
                  <a:cubicBezTo>
                    <a:pt x="430" y="473"/>
                    <a:pt x="430" y="471"/>
                    <a:pt x="432" y="459"/>
                  </a:cubicBezTo>
                  <a:lnTo>
                    <a:pt x="529" y="76"/>
                  </a:lnTo>
                </a:path>
              </a:pathLst>
            </a:custGeom>
            <a:solidFill>
              <a:srgbClr val="000000"/>
            </a:solidFill>
            <a:ln w="15840">
              <a:noFill/>
            </a:ln>
          </p:spPr>
        </p:sp>
      </p:grpSp>
      <p:sp>
        <p:nvSpPr>
          <p:cNvPr id="863" name="TextShape 51"/>
          <p:cNvSpPr txBox="1"/>
          <p:nvPr/>
        </p:nvSpPr>
        <p:spPr>
          <a:xfrm>
            <a:off x="576000" y="1296000"/>
            <a:ext cx="8146800" cy="486972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State estimate: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grpSp>
        <p:nvGrpSpPr>
          <p:cNvPr id="864" name="Group 52"/>
          <p:cNvGrpSpPr/>
          <p:nvPr/>
        </p:nvGrpSpPr>
        <p:grpSpPr>
          <a:xfrm>
            <a:off x="347400" y="4272120"/>
            <a:ext cx="8690760" cy="1973160"/>
            <a:chOff x="347400" y="4272120"/>
            <a:chExt cx="8690760" cy="1973160"/>
          </a:xfrm>
        </p:grpSpPr>
        <p:sp>
          <p:nvSpPr>
            <p:cNvPr id="865" name="Freeform 53"/>
            <p:cNvSpPr/>
            <p:nvPr/>
          </p:nvSpPr>
          <p:spPr>
            <a:xfrm>
              <a:off x="357480" y="4287600"/>
              <a:ext cx="8665200" cy="1942560"/>
            </a:xfrm>
            <a:custGeom>
              <a:avLst/>
              <a:gdLst/>
              <a:ahLst/>
              <a:rect l="0" t="0" r="r" b="b"/>
              <a:pathLst>
                <a:path w="24070" h="5396">
                  <a:moveTo>
                    <a:pt x="12035" y="5395"/>
                  </a:moveTo>
                  <a:lnTo>
                    <a:pt x="0" y="5395"/>
                  </a:lnTo>
                  <a:lnTo>
                    <a:pt x="0" y="0"/>
                  </a:lnTo>
                  <a:lnTo>
                    <a:pt x="24069" y="0"/>
                  </a:lnTo>
                  <a:lnTo>
                    <a:pt x="24069" y="5395"/>
                  </a:lnTo>
                  <a:lnTo>
                    <a:pt x="12035" y="5395"/>
                  </a:lnTo>
                </a:path>
              </a:pathLst>
            </a:custGeom>
            <a:solidFill>
              <a:srgbClr val="ffffff"/>
            </a:solidFill>
            <a:ln w="15840">
              <a:noFill/>
            </a:ln>
          </p:spPr>
        </p:sp>
        <p:sp>
          <p:nvSpPr>
            <p:cNvPr id="866" name="Freeform 54"/>
            <p:cNvSpPr/>
            <p:nvPr/>
          </p:nvSpPr>
          <p:spPr>
            <a:xfrm>
              <a:off x="347400" y="4429440"/>
              <a:ext cx="216360" cy="136800"/>
            </a:xfrm>
            <a:custGeom>
              <a:avLst/>
              <a:gdLst/>
              <a:ahLst/>
              <a:rect l="0" t="0" r="r" b="b"/>
              <a:pathLst>
                <a:path w="601" h="380">
                  <a:moveTo>
                    <a:pt x="526" y="82"/>
                  </a:moveTo>
                  <a:cubicBezTo>
                    <a:pt x="542" y="39"/>
                    <a:pt x="570" y="27"/>
                    <a:pt x="600" y="27"/>
                  </a:cubicBezTo>
                  <a:lnTo>
                    <a:pt x="600" y="0"/>
                  </a:lnTo>
                  <a:cubicBezTo>
                    <a:pt x="580" y="2"/>
                    <a:pt x="554" y="2"/>
                    <a:pt x="536" y="2"/>
                  </a:cubicBezTo>
                  <a:cubicBezTo>
                    <a:pt x="510" y="2"/>
                    <a:pt x="471" y="0"/>
                    <a:pt x="455" y="0"/>
                  </a:cubicBezTo>
                  <a:lnTo>
                    <a:pt x="455" y="27"/>
                  </a:lnTo>
                  <a:cubicBezTo>
                    <a:pt x="487" y="27"/>
                    <a:pt x="505" y="43"/>
                    <a:pt x="505" y="68"/>
                  </a:cubicBezTo>
                  <a:cubicBezTo>
                    <a:pt x="505" y="74"/>
                    <a:pt x="505" y="74"/>
                    <a:pt x="501" y="86"/>
                  </a:cubicBezTo>
                  <a:lnTo>
                    <a:pt x="421" y="305"/>
                  </a:lnTo>
                  <a:lnTo>
                    <a:pt x="334" y="66"/>
                  </a:lnTo>
                  <a:cubicBezTo>
                    <a:pt x="332" y="56"/>
                    <a:pt x="330" y="54"/>
                    <a:pt x="330" y="51"/>
                  </a:cubicBezTo>
                  <a:cubicBezTo>
                    <a:pt x="330" y="27"/>
                    <a:pt x="363" y="27"/>
                    <a:pt x="381" y="27"/>
                  </a:cubicBezTo>
                  <a:lnTo>
                    <a:pt x="381" y="0"/>
                  </a:lnTo>
                  <a:cubicBezTo>
                    <a:pt x="356" y="0"/>
                    <a:pt x="312" y="2"/>
                    <a:pt x="290" y="2"/>
                  </a:cubicBezTo>
                  <a:cubicBezTo>
                    <a:pt x="264" y="2"/>
                    <a:pt x="238" y="2"/>
                    <a:pt x="213" y="0"/>
                  </a:cubicBezTo>
                  <a:lnTo>
                    <a:pt x="213" y="27"/>
                  </a:lnTo>
                  <a:cubicBezTo>
                    <a:pt x="244" y="27"/>
                    <a:pt x="258" y="29"/>
                    <a:pt x="268" y="39"/>
                  </a:cubicBezTo>
                  <a:cubicBezTo>
                    <a:pt x="272" y="45"/>
                    <a:pt x="282" y="70"/>
                    <a:pt x="288" y="87"/>
                  </a:cubicBezTo>
                  <a:lnTo>
                    <a:pt x="213" y="293"/>
                  </a:lnTo>
                  <a:lnTo>
                    <a:pt x="129" y="66"/>
                  </a:lnTo>
                  <a:cubicBezTo>
                    <a:pt x="125" y="54"/>
                    <a:pt x="125" y="52"/>
                    <a:pt x="125" y="51"/>
                  </a:cubicBezTo>
                  <a:cubicBezTo>
                    <a:pt x="125" y="27"/>
                    <a:pt x="159" y="27"/>
                    <a:pt x="177" y="27"/>
                  </a:cubicBezTo>
                  <a:lnTo>
                    <a:pt x="177" y="0"/>
                  </a:lnTo>
                  <a:cubicBezTo>
                    <a:pt x="151" y="0"/>
                    <a:pt x="101" y="2"/>
                    <a:pt x="81" y="2"/>
                  </a:cubicBezTo>
                  <a:cubicBezTo>
                    <a:pt x="77" y="2"/>
                    <a:pt x="32" y="2"/>
                    <a:pt x="0" y="0"/>
                  </a:cubicBezTo>
                  <a:lnTo>
                    <a:pt x="0" y="27"/>
                  </a:lnTo>
                  <a:cubicBezTo>
                    <a:pt x="44" y="27"/>
                    <a:pt x="54" y="29"/>
                    <a:pt x="66" y="56"/>
                  </a:cubicBezTo>
                  <a:lnTo>
                    <a:pt x="175" y="360"/>
                  </a:lnTo>
                  <a:cubicBezTo>
                    <a:pt x="179" y="373"/>
                    <a:pt x="183" y="379"/>
                    <a:pt x="193" y="379"/>
                  </a:cubicBezTo>
                  <a:cubicBezTo>
                    <a:pt x="205" y="379"/>
                    <a:pt x="207" y="375"/>
                    <a:pt x="211" y="362"/>
                  </a:cubicBezTo>
                  <a:lnTo>
                    <a:pt x="300" y="119"/>
                  </a:lnTo>
                  <a:lnTo>
                    <a:pt x="389" y="363"/>
                  </a:lnTo>
                  <a:cubicBezTo>
                    <a:pt x="391" y="373"/>
                    <a:pt x="395" y="379"/>
                    <a:pt x="407" y="379"/>
                  </a:cubicBezTo>
                  <a:cubicBezTo>
                    <a:pt x="417" y="379"/>
                    <a:pt x="421" y="371"/>
                    <a:pt x="423" y="363"/>
                  </a:cubicBezTo>
                  <a:lnTo>
                    <a:pt x="526" y="82"/>
                  </a:lnTo>
                </a:path>
              </a:pathLst>
            </a:custGeom>
            <a:solidFill>
              <a:srgbClr val="000000"/>
            </a:solidFill>
            <a:ln w="15840">
              <a:noFill/>
            </a:ln>
          </p:spPr>
        </p:sp>
        <p:sp>
          <p:nvSpPr>
            <p:cNvPr id="867" name="Freeform 55"/>
            <p:cNvSpPr/>
            <p:nvPr/>
          </p:nvSpPr>
          <p:spPr>
            <a:xfrm>
              <a:off x="578520" y="434916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868" name="Freeform 56"/>
            <p:cNvSpPr/>
            <p:nvPr/>
          </p:nvSpPr>
          <p:spPr>
            <a:xfrm>
              <a:off x="752040" y="44247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869" name="Freeform 57"/>
            <p:cNvSpPr/>
            <p:nvPr/>
          </p:nvSpPr>
          <p:spPr>
            <a:xfrm>
              <a:off x="891720" y="4426920"/>
              <a:ext cx="106920" cy="136800"/>
            </a:xfrm>
            <a:custGeom>
              <a:avLst/>
              <a:gdLst/>
              <a:ahLst/>
              <a:rect l="0" t="0" r="r" b="b"/>
              <a:pathLst>
                <a:path w="297" h="380">
                  <a:moveTo>
                    <a:pt x="121" y="95"/>
                  </a:moveTo>
                  <a:lnTo>
                    <a:pt x="121" y="0"/>
                  </a:lnTo>
                  <a:lnTo>
                    <a:pt x="0" y="10"/>
                  </a:lnTo>
                  <a:lnTo>
                    <a:pt x="0" y="37"/>
                  </a:lnTo>
                  <a:cubicBezTo>
                    <a:pt x="62" y="37"/>
                    <a:pt x="70" y="43"/>
                    <a:pt x="70" y="84"/>
                  </a:cubicBezTo>
                  <a:lnTo>
                    <a:pt x="70" y="315"/>
                  </a:lnTo>
                  <a:cubicBezTo>
                    <a:pt x="70" y="352"/>
                    <a:pt x="60" y="352"/>
                    <a:pt x="0" y="352"/>
                  </a:cubicBezTo>
                  <a:lnTo>
                    <a:pt x="0" y="379"/>
                  </a:lnTo>
                  <a:cubicBezTo>
                    <a:pt x="34" y="379"/>
                    <a:pt x="75" y="377"/>
                    <a:pt x="99" y="377"/>
                  </a:cubicBezTo>
                  <a:cubicBezTo>
                    <a:pt x="135" y="377"/>
                    <a:pt x="177" y="377"/>
                    <a:pt x="213" y="379"/>
                  </a:cubicBezTo>
                  <a:lnTo>
                    <a:pt x="213" y="352"/>
                  </a:lnTo>
                  <a:lnTo>
                    <a:pt x="193" y="352"/>
                  </a:lnTo>
                  <a:cubicBezTo>
                    <a:pt x="129" y="352"/>
                    <a:pt x="127" y="344"/>
                    <a:pt x="127" y="313"/>
                  </a:cubicBezTo>
                  <a:lnTo>
                    <a:pt x="127" y="181"/>
                  </a:lnTo>
                  <a:cubicBezTo>
                    <a:pt x="127" y="95"/>
                    <a:pt x="163" y="19"/>
                    <a:pt x="230" y="19"/>
                  </a:cubicBezTo>
                  <a:cubicBezTo>
                    <a:pt x="236" y="19"/>
                    <a:pt x="238" y="19"/>
                    <a:pt x="240" y="19"/>
                  </a:cubicBezTo>
                  <a:cubicBezTo>
                    <a:pt x="236" y="21"/>
                    <a:pt x="220" y="31"/>
                    <a:pt x="220" y="52"/>
                  </a:cubicBezTo>
                  <a:cubicBezTo>
                    <a:pt x="220" y="78"/>
                    <a:pt x="238" y="89"/>
                    <a:pt x="258" y="89"/>
                  </a:cubicBezTo>
                  <a:cubicBezTo>
                    <a:pt x="274" y="89"/>
                    <a:pt x="296" y="80"/>
                    <a:pt x="296" y="52"/>
                  </a:cubicBezTo>
                  <a:cubicBezTo>
                    <a:pt x="296" y="25"/>
                    <a:pt x="268" y="0"/>
                    <a:pt x="230" y="0"/>
                  </a:cubicBezTo>
                  <a:cubicBezTo>
                    <a:pt x="167" y="0"/>
                    <a:pt x="135" y="58"/>
                    <a:pt x="121" y="95"/>
                  </a:cubicBezTo>
                </a:path>
              </a:pathLst>
            </a:custGeom>
            <a:solidFill>
              <a:srgbClr val="000000"/>
            </a:solidFill>
            <a:ln w="15840">
              <a:noFill/>
            </a:ln>
          </p:spPr>
        </p:sp>
        <p:sp>
          <p:nvSpPr>
            <p:cNvPr id="870" name="Freeform 58"/>
            <p:cNvSpPr/>
            <p:nvPr/>
          </p:nvSpPr>
          <p:spPr>
            <a:xfrm>
              <a:off x="1014480" y="44247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871" name="Freeform 59"/>
            <p:cNvSpPr/>
            <p:nvPr/>
          </p:nvSpPr>
          <p:spPr>
            <a:xfrm>
              <a:off x="1325520" y="4272120"/>
              <a:ext cx="99720" cy="51480"/>
            </a:xfrm>
            <a:custGeom>
              <a:avLst/>
              <a:gdLst/>
              <a:ahLst/>
              <a:rect l="0" t="0" r="r" b="b"/>
              <a:pathLst>
                <a:path w="277" h="143">
                  <a:moveTo>
                    <a:pt x="137" y="0"/>
                  </a:moveTo>
                  <a:lnTo>
                    <a:pt x="0" y="109"/>
                  </a:lnTo>
                  <a:lnTo>
                    <a:pt x="24" y="142"/>
                  </a:lnTo>
                  <a:lnTo>
                    <a:pt x="137" y="72"/>
                  </a:lnTo>
                  <a:lnTo>
                    <a:pt x="252" y="142"/>
                  </a:lnTo>
                  <a:lnTo>
                    <a:pt x="276" y="111"/>
                  </a:lnTo>
                  <a:lnTo>
                    <a:pt x="137" y="0"/>
                  </a:lnTo>
                </a:path>
              </a:pathLst>
            </a:custGeom>
            <a:solidFill>
              <a:srgbClr val="000000"/>
            </a:solidFill>
            <a:ln w="15840">
              <a:noFill/>
            </a:ln>
          </p:spPr>
        </p:sp>
        <p:sp>
          <p:nvSpPr>
            <p:cNvPr id="872" name="Freeform 60"/>
            <p:cNvSpPr/>
            <p:nvPr/>
          </p:nvSpPr>
          <p:spPr>
            <a:xfrm>
              <a:off x="1257840" y="4346280"/>
              <a:ext cx="147600" cy="279720"/>
            </a:xfrm>
            <a:custGeom>
              <a:avLst/>
              <a:gdLst/>
              <a:ahLst/>
              <a:rect l="0" t="0" r="r" b="b"/>
              <a:pathLst>
                <a:path w="410" h="777">
                  <a:moveTo>
                    <a:pt x="183" y="317"/>
                  </a:moveTo>
                  <a:cubicBezTo>
                    <a:pt x="179" y="301"/>
                    <a:pt x="175" y="288"/>
                    <a:pt x="175" y="272"/>
                  </a:cubicBezTo>
                  <a:cubicBezTo>
                    <a:pt x="175" y="227"/>
                    <a:pt x="203" y="161"/>
                    <a:pt x="248" y="130"/>
                  </a:cubicBezTo>
                  <a:cubicBezTo>
                    <a:pt x="268" y="155"/>
                    <a:pt x="294" y="155"/>
                    <a:pt x="316" y="155"/>
                  </a:cubicBezTo>
                  <a:cubicBezTo>
                    <a:pt x="338" y="155"/>
                    <a:pt x="409" y="155"/>
                    <a:pt x="409" y="109"/>
                  </a:cubicBezTo>
                  <a:cubicBezTo>
                    <a:pt x="409" y="74"/>
                    <a:pt x="361" y="72"/>
                    <a:pt x="326" y="72"/>
                  </a:cubicBezTo>
                  <a:cubicBezTo>
                    <a:pt x="316" y="72"/>
                    <a:pt x="294" y="72"/>
                    <a:pt x="270" y="76"/>
                  </a:cubicBezTo>
                  <a:cubicBezTo>
                    <a:pt x="270" y="51"/>
                    <a:pt x="276" y="29"/>
                    <a:pt x="276" y="29"/>
                  </a:cubicBezTo>
                  <a:cubicBezTo>
                    <a:pt x="278" y="21"/>
                    <a:pt x="278" y="21"/>
                    <a:pt x="278" y="17"/>
                  </a:cubicBezTo>
                  <a:cubicBezTo>
                    <a:pt x="278" y="0"/>
                    <a:pt x="260" y="0"/>
                    <a:pt x="260" y="0"/>
                  </a:cubicBezTo>
                  <a:cubicBezTo>
                    <a:pt x="230" y="0"/>
                    <a:pt x="230" y="51"/>
                    <a:pt x="230" y="66"/>
                  </a:cubicBezTo>
                  <a:cubicBezTo>
                    <a:pt x="230" y="72"/>
                    <a:pt x="230" y="80"/>
                    <a:pt x="232" y="86"/>
                  </a:cubicBezTo>
                  <a:cubicBezTo>
                    <a:pt x="121" y="117"/>
                    <a:pt x="68" y="194"/>
                    <a:pt x="68" y="259"/>
                  </a:cubicBezTo>
                  <a:cubicBezTo>
                    <a:pt x="68" y="299"/>
                    <a:pt x="89" y="332"/>
                    <a:pt x="113" y="348"/>
                  </a:cubicBezTo>
                  <a:cubicBezTo>
                    <a:pt x="22" y="410"/>
                    <a:pt x="0" y="488"/>
                    <a:pt x="0" y="521"/>
                  </a:cubicBezTo>
                  <a:cubicBezTo>
                    <a:pt x="0" y="591"/>
                    <a:pt x="64" y="626"/>
                    <a:pt x="115" y="643"/>
                  </a:cubicBezTo>
                  <a:lnTo>
                    <a:pt x="217" y="676"/>
                  </a:lnTo>
                  <a:cubicBezTo>
                    <a:pt x="238" y="684"/>
                    <a:pt x="276" y="698"/>
                    <a:pt x="282" y="700"/>
                  </a:cubicBezTo>
                  <a:cubicBezTo>
                    <a:pt x="290" y="704"/>
                    <a:pt x="294" y="711"/>
                    <a:pt x="294" y="719"/>
                  </a:cubicBezTo>
                  <a:cubicBezTo>
                    <a:pt x="294" y="721"/>
                    <a:pt x="292" y="744"/>
                    <a:pt x="266" y="744"/>
                  </a:cubicBezTo>
                  <a:cubicBezTo>
                    <a:pt x="262" y="744"/>
                    <a:pt x="218" y="742"/>
                    <a:pt x="179" y="723"/>
                  </a:cubicBezTo>
                  <a:cubicBezTo>
                    <a:pt x="173" y="719"/>
                    <a:pt x="171" y="719"/>
                    <a:pt x="167" y="719"/>
                  </a:cubicBezTo>
                  <a:cubicBezTo>
                    <a:pt x="155" y="719"/>
                    <a:pt x="151" y="729"/>
                    <a:pt x="151" y="733"/>
                  </a:cubicBezTo>
                  <a:cubicBezTo>
                    <a:pt x="151" y="754"/>
                    <a:pt x="224" y="776"/>
                    <a:pt x="268" y="776"/>
                  </a:cubicBezTo>
                  <a:cubicBezTo>
                    <a:pt x="336" y="776"/>
                    <a:pt x="373" y="713"/>
                    <a:pt x="373" y="672"/>
                  </a:cubicBezTo>
                  <a:cubicBezTo>
                    <a:pt x="373" y="636"/>
                    <a:pt x="346" y="616"/>
                    <a:pt x="330" y="608"/>
                  </a:cubicBezTo>
                  <a:cubicBezTo>
                    <a:pt x="318" y="604"/>
                    <a:pt x="234" y="577"/>
                    <a:pt x="213" y="569"/>
                  </a:cubicBezTo>
                  <a:lnTo>
                    <a:pt x="155" y="550"/>
                  </a:lnTo>
                  <a:cubicBezTo>
                    <a:pt x="125" y="540"/>
                    <a:pt x="73" y="523"/>
                    <a:pt x="73" y="482"/>
                  </a:cubicBezTo>
                  <a:cubicBezTo>
                    <a:pt x="73" y="431"/>
                    <a:pt x="139" y="371"/>
                    <a:pt x="151" y="371"/>
                  </a:cubicBezTo>
                  <a:cubicBezTo>
                    <a:pt x="151" y="371"/>
                    <a:pt x="153" y="371"/>
                    <a:pt x="157" y="373"/>
                  </a:cubicBezTo>
                  <a:cubicBezTo>
                    <a:pt x="201" y="387"/>
                    <a:pt x="228" y="387"/>
                    <a:pt x="252" y="387"/>
                  </a:cubicBezTo>
                  <a:cubicBezTo>
                    <a:pt x="278" y="387"/>
                    <a:pt x="352" y="387"/>
                    <a:pt x="352" y="340"/>
                  </a:cubicBezTo>
                  <a:cubicBezTo>
                    <a:pt x="352" y="305"/>
                    <a:pt x="296" y="305"/>
                    <a:pt x="268" y="305"/>
                  </a:cubicBezTo>
                  <a:cubicBezTo>
                    <a:pt x="250" y="305"/>
                    <a:pt x="224" y="305"/>
                    <a:pt x="183" y="317"/>
                  </a:cubicBezTo>
                  <a:moveTo>
                    <a:pt x="278" y="111"/>
                  </a:moveTo>
                  <a:cubicBezTo>
                    <a:pt x="296" y="103"/>
                    <a:pt x="312" y="103"/>
                    <a:pt x="324" y="103"/>
                  </a:cubicBezTo>
                  <a:cubicBezTo>
                    <a:pt x="352" y="103"/>
                    <a:pt x="354" y="105"/>
                    <a:pt x="367" y="109"/>
                  </a:cubicBezTo>
                  <a:cubicBezTo>
                    <a:pt x="367" y="111"/>
                    <a:pt x="367" y="111"/>
                    <a:pt x="365" y="115"/>
                  </a:cubicBezTo>
                  <a:cubicBezTo>
                    <a:pt x="358" y="124"/>
                    <a:pt x="324" y="124"/>
                    <a:pt x="316" y="124"/>
                  </a:cubicBezTo>
                  <a:cubicBezTo>
                    <a:pt x="300" y="124"/>
                    <a:pt x="286" y="124"/>
                    <a:pt x="278" y="111"/>
                  </a:cubicBezTo>
                  <a:moveTo>
                    <a:pt x="205" y="344"/>
                  </a:moveTo>
                  <a:cubicBezTo>
                    <a:pt x="230" y="336"/>
                    <a:pt x="248" y="336"/>
                    <a:pt x="264" y="336"/>
                  </a:cubicBezTo>
                  <a:cubicBezTo>
                    <a:pt x="292" y="336"/>
                    <a:pt x="294" y="336"/>
                    <a:pt x="308" y="342"/>
                  </a:cubicBezTo>
                  <a:cubicBezTo>
                    <a:pt x="308" y="342"/>
                    <a:pt x="308" y="346"/>
                    <a:pt x="306" y="346"/>
                  </a:cubicBezTo>
                  <a:cubicBezTo>
                    <a:pt x="298" y="356"/>
                    <a:pt x="264" y="356"/>
                    <a:pt x="254" y="356"/>
                  </a:cubicBezTo>
                  <a:cubicBezTo>
                    <a:pt x="240" y="356"/>
                    <a:pt x="220" y="356"/>
                    <a:pt x="205" y="344"/>
                  </a:cubicBezTo>
                </a:path>
              </a:pathLst>
            </a:custGeom>
            <a:solidFill>
              <a:srgbClr val="000000"/>
            </a:solidFill>
            <a:ln w="15840">
              <a:noFill/>
            </a:ln>
          </p:spPr>
        </p:sp>
        <p:sp>
          <p:nvSpPr>
            <p:cNvPr id="873" name="Freeform 61"/>
            <p:cNvSpPr/>
            <p:nvPr/>
          </p:nvSpPr>
          <p:spPr>
            <a:xfrm>
              <a:off x="1435680" y="4286160"/>
              <a:ext cx="109080" cy="153000"/>
            </a:xfrm>
            <a:custGeom>
              <a:avLst/>
              <a:gdLst/>
              <a:ahLst/>
              <a:rect l="0" t="0" r="r" b="b"/>
              <a:pathLst>
                <a:path w="303" h="425">
                  <a:moveTo>
                    <a:pt x="147" y="17"/>
                  </a:moveTo>
                  <a:cubicBezTo>
                    <a:pt x="147" y="17"/>
                    <a:pt x="149" y="10"/>
                    <a:pt x="149" y="8"/>
                  </a:cubicBezTo>
                  <a:cubicBezTo>
                    <a:pt x="149" y="6"/>
                    <a:pt x="147" y="0"/>
                    <a:pt x="139" y="0"/>
                  </a:cubicBezTo>
                  <a:cubicBezTo>
                    <a:pt x="127" y="0"/>
                    <a:pt x="75" y="4"/>
                    <a:pt x="60" y="6"/>
                  </a:cubicBezTo>
                  <a:cubicBezTo>
                    <a:pt x="56" y="6"/>
                    <a:pt x="48" y="8"/>
                    <a:pt x="48" y="19"/>
                  </a:cubicBezTo>
                  <a:cubicBezTo>
                    <a:pt x="48" y="29"/>
                    <a:pt x="56" y="29"/>
                    <a:pt x="64" y="29"/>
                  </a:cubicBezTo>
                  <a:cubicBezTo>
                    <a:pt x="91" y="29"/>
                    <a:pt x="91" y="33"/>
                    <a:pt x="91" y="37"/>
                  </a:cubicBezTo>
                  <a:cubicBezTo>
                    <a:pt x="91" y="41"/>
                    <a:pt x="91" y="45"/>
                    <a:pt x="89" y="51"/>
                  </a:cubicBezTo>
                  <a:lnTo>
                    <a:pt x="4" y="391"/>
                  </a:lnTo>
                  <a:cubicBezTo>
                    <a:pt x="0" y="400"/>
                    <a:pt x="0" y="402"/>
                    <a:pt x="0" y="404"/>
                  </a:cubicBezTo>
                  <a:cubicBezTo>
                    <a:pt x="0" y="412"/>
                    <a:pt x="8" y="424"/>
                    <a:pt x="22" y="424"/>
                  </a:cubicBezTo>
                  <a:cubicBezTo>
                    <a:pt x="38" y="424"/>
                    <a:pt x="46" y="410"/>
                    <a:pt x="50" y="398"/>
                  </a:cubicBezTo>
                  <a:cubicBezTo>
                    <a:pt x="50" y="395"/>
                    <a:pt x="77" y="290"/>
                    <a:pt x="79" y="282"/>
                  </a:cubicBezTo>
                  <a:cubicBezTo>
                    <a:pt x="123" y="286"/>
                    <a:pt x="159" y="299"/>
                    <a:pt x="159" y="330"/>
                  </a:cubicBezTo>
                  <a:cubicBezTo>
                    <a:pt x="159" y="332"/>
                    <a:pt x="159" y="336"/>
                    <a:pt x="157" y="342"/>
                  </a:cubicBezTo>
                  <a:cubicBezTo>
                    <a:pt x="155" y="352"/>
                    <a:pt x="155" y="354"/>
                    <a:pt x="155" y="362"/>
                  </a:cubicBezTo>
                  <a:cubicBezTo>
                    <a:pt x="155" y="404"/>
                    <a:pt x="191" y="424"/>
                    <a:pt x="218" y="424"/>
                  </a:cubicBezTo>
                  <a:cubicBezTo>
                    <a:pt x="280" y="424"/>
                    <a:pt x="298" y="332"/>
                    <a:pt x="298" y="330"/>
                  </a:cubicBezTo>
                  <a:cubicBezTo>
                    <a:pt x="298" y="323"/>
                    <a:pt x="290" y="323"/>
                    <a:pt x="288" y="323"/>
                  </a:cubicBezTo>
                  <a:cubicBezTo>
                    <a:pt x="280" y="323"/>
                    <a:pt x="278" y="327"/>
                    <a:pt x="276" y="338"/>
                  </a:cubicBezTo>
                  <a:cubicBezTo>
                    <a:pt x="268" y="363"/>
                    <a:pt x="252" y="406"/>
                    <a:pt x="220" y="406"/>
                  </a:cubicBezTo>
                  <a:cubicBezTo>
                    <a:pt x="205" y="406"/>
                    <a:pt x="201" y="391"/>
                    <a:pt x="201" y="375"/>
                  </a:cubicBezTo>
                  <a:cubicBezTo>
                    <a:pt x="201" y="365"/>
                    <a:pt x="201" y="363"/>
                    <a:pt x="203" y="348"/>
                  </a:cubicBezTo>
                  <a:cubicBezTo>
                    <a:pt x="205" y="346"/>
                    <a:pt x="207" y="336"/>
                    <a:pt x="207" y="328"/>
                  </a:cubicBezTo>
                  <a:cubicBezTo>
                    <a:pt x="207" y="276"/>
                    <a:pt x="133" y="266"/>
                    <a:pt x="107" y="266"/>
                  </a:cubicBezTo>
                  <a:cubicBezTo>
                    <a:pt x="125" y="255"/>
                    <a:pt x="147" y="235"/>
                    <a:pt x="159" y="225"/>
                  </a:cubicBezTo>
                  <a:cubicBezTo>
                    <a:pt x="189" y="196"/>
                    <a:pt x="220" y="169"/>
                    <a:pt x="254" y="169"/>
                  </a:cubicBezTo>
                  <a:cubicBezTo>
                    <a:pt x="262" y="169"/>
                    <a:pt x="270" y="171"/>
                    <a:pt x="274" y="177"/>
                  </a:cubicBezTo>
                  <a:cubicBezTo>
                    <a:pt x="248" y="181"/>
                    <a:pt x="242" y="200"/>
                    <a:pt x="242" y="210"/>
                  </a:cubicBezTo>
                  <a:cubicBezTo>
                    <a:pt x="242" y="224"/>
                    <a:pt x="254" y="233"/>
                    <a:pt x="268" y="233"/>
                  </a:cubicBezTo>
                  <a:cubicBezTo>
                    <a:pt x="284" y="233"/>
                    <a:pt x="302" y="220"/>
                    <a:pt x="302" y="194"/>
                  </a:cubicBezTo>
                  <a:cubicBezTo>
                    <a:pt x="302" y="175"/>
                    <a:pt x="288" y="152"/>
                    <a:pt x="254" y="152"/>
                  </a:cubicBezTo>
                  <a:cubicBezTo>
                    <a:pt x="220" y="152"/>
                    <a:pt x="189" y="177"/>
                    <a:pt x="157" y="204"/>
                  </a:cubicBezTo>
                  <a:cubicBezTo>
                    <a:pt x="131" y="229"/>
                    <a:pt x="111" y="247"/>
                    <a:pt x="85" y="259"/>
                  </a:cubicBezTo>
                  <a:lnTo>
                    <a:pt x="147" y="17"/>
                  </a:lnTo>
                </a:path>
              </a:pathLst>
            </a:custGeom>
            <a:solidFill>
              <a:srgbClr val="000000"/>
            </a:solidFill>
            <a:ln w="15840">
              <a:noFill/>
            </a:ln>
          </p:spPr>
        </p:sp>
        <p:sp>
          <p:nvSpPr>
            <p:cNvPr id="874" name="Freeform 62"/>
            <p:cNvSpPr/>
            <p:nvPr/>
          </p:nvSpPr>
          <p:spPr>
            <a:xfrm>
              <a:off x="1688760" y="43567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875" name="Freeform 63"/>
            <p:cNvSpPr/>
            <p:nvPr/>
          </p:nvSpPr>
          <p:spPr>
            <a:xfrm>
              <a:off x="1776240" y="44247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3"/>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1"/>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876" name="Freeform 64"/>
            <p:cNvSpPr/>
            <p:nvPr/>
          </p:nvSpPr>
          <p:spPr>
            <a:xfrm>
              <a:off x="2000520" y="4373640"/>
              <a:ext cx="99720" cy="193320"/>
            </a:xfrm>
            <a:custGeom>
              <a:avLst/>
              <a:gdLst/>
              <a:ahLst/>
              <a:rect l="0" t="0" r="r" b="b"/>
              <a:pathLst>
                <a:path w="277"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6" y="476"/>
                    <a:pt x="276" y="420"/>
                  </a:cubicBezTo>
                  <a:lnTo>
                    <a:pt x="276"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877" name="Freeform 65"/>
            <p:cNvSpPr/>
            <p:nvPr/>
          </p:nvSpPr>
          <p:spPr>
            <a:xfrm>
              <a:off x="2126520" y="434916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878" name="Freeform 66"/>
            <p:cNvSpPr/>
            <p:nvPr/>
          </p:nvSpPr>
          <p:spPr>
            <a:xfrm>
              <a:off x="2300040" y="44247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879" name="Freeform 67"/>
            <p:cNvSpPr/>
            <p:nvPr/>
          </p:nvSpPr>
          <p:spPr>
            <a:xfrm>
              <a:off x="2544120" y="4426920"/>
              <a:ext cx="156240" cy="196200"/>
            </a:xfrm>
            <a:custGeom>
              <a:avLst/>
              <a:gdLst/>
              <a:ahLst/>
              <a:rect l="0" t="0" r="r" b="b"/>
              <a:pathLst>
                <a:path w="434" h="545">
                  <a:moveTo>
                    <a:pt x="127" y="56"/>
                  </a:moveTo>
                  <a:lnTo>
                    <a:pt x="127" y="0"/>
                  </a:lnTo>
                  <a:lnTo>
                    <a:pt x="0" y="10"/>
                  </a:lnTo>
                  <a:lnTo>
                    <a:pt x="0" y="37"/>
                  </a:lnTo>
                  <a:cubicBezTo>
                    <a:pt x="62" y="37"/>
                    <a:pt x="68" y="41"/>
                    <a:pt x="68" y="80"/>
                  </a:cubicBezTo>
                  <a:lnTo>
                    <a:pt x="68" y="480"/>
                  </a:lnTo>
                  <a:cubicBezTo>
                    <a:pt x="68" y="519"/>
                    <a:pt x="60" y="519"/>
                    <a:pt x="0" y="519"/>
                  </a:cubicBezTo>
                  <a:lnTo>
                    <a:pt x="0" y="544"/>
                  </a:lnTo>
                  <a:cubicBezTo>
                    <a:pt x="30" y="544"/>
                    <a:pt x="75" y="542"/>
                    <a:pt x="97" y="542"/>
                  </a:cubicBezTo>
                  <a:cubicBezTo>
                    <a:pt x="121" y="542"/>
                    <a:pt x="167" y="544"/>
                    <a:pt x="197" y="544"/>
                  </a:cubicBezTo>
                  <a:lnTo>
                    <a:pt x="197" y="519"/>
                  </a:lnTo>
                  <a:cubicBezTo>
                    <a:pt x="139" y="519"/>
                    <a:pt x="129" y="519"/>
                    <a:pt x="129" y="480"/>
                  </a:cubicBezTo>
                  <a:lnTo>
                    <a:pt x="129" y="336"/>
                  </a:lnTo>
                  <a:lnTo>
                    <a:pt x="129" y="328"/>
                  </a:lnTo>
                  <a:cubicBezTo>
                    <a:pt x="133" y="342"/>
                    <a:pt x="171" y="389"/>
                    <a:pt x="236" y="389"/>
                  </a:cubicBezTo>
                  <a:cubicBezTo>
                    <a:pt x="342" y="389"/>
                    <a:pt x="433" y="305"/>
                    <a:pt x="433" y="194"/>
                  </a:cubicBezTo>
                  <a:cubicBezTo>
                    <a:pt x="433" y="86"/>
                    <a:pt x="348" y="0"/>
                    <a:pt x="248" y="0"/>
                  </a:cubicBezTo>
                  <a:cubicBezTo>
                    <a:pt x="181" y="0"/>
                    <a:pt x="143" y="37"/>
                    <a:pt x="127" y="56"/>
                  </a:cubicBezTo>
                  <a:moveTo>
                    <a:pt x="129" y="282"/>
                  </a:moveTo>
                  <a:lnTo>
                    <a:pt x="129" y="89"/>
                  </a:lnTo>
                  <a:cubicBezTo>
                    <a:pt x="155" y="47"/>
                    <a:pt x="197" y="21"/>
                    <a:pt x="242" y="21"/>
                  </a:cubicBezTo>
                  <a:cubicBezTo>
                    <a:pt x="306" y="21"/>
                    <a:pt x="360" y="97"/>
                    <a:pt x="360" y="194"/>
                  </a:cubicBezTo>
                  <a:cubicBezTo>
                    <a:pt x="360" y="297"/>
                    <a:pt x="298" y="369"/>
                    <a:pt x="232" y="369"/>
                  </a:cubicBezTo>
                  <a:cubicBezTo>
                    <a:pt x="199" y="369"/>
                    <a:pt x="165" y="352"/>
                    <a:pt x="141" y="317"/>
                  </a:cubicBezTo>
                  <a:cubicBezTo>
                    <a:pt x="129" y="299"/>
                    <a:pt x="129" y="297"/>
                    <a:pt x="129" y="282"/>
                  </a:cubicBezTo>
                </a:path>
              </a:pathLst>
            </a:custGeom>
            <a:solidFill>
              <a:srgbClr val="000000"/>
            </a:solidFill>
            <a:ln w="15840">
              <a:noFill/>
            </a:ln>
          </p:spPr>
        </p:sp>
        <p:sp>
          <p:nvSpPr>
            <p:cNvPr id="880" name="Freeform 68"/>
            <p:cNvSpPr/>
            <p:nvPr/>
          </p:nvSpPr>
          <p:spPr>
            <a:xfrm>
              <a:off x="2720520" y="43567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881" name="Freeform 69"/>
            <p:cNvSpPr/>
            <p:nvPr/>
          </p:nvSpPr>
          <p:spPr>
            <a:xfrm>
              <a:off x="2800800" y="4429440"/>
              <a:ext cx="159120" cy="133200"/>
            </a:xfrm>
            <a:custGeom>
              <a:avLst/>
              <a:gdLst/>
              <a:ahLst/>
              <a:rect l="0" t="0" r="r" b="b"/>
              <a:pathLst>
                <a:path w="442" h="370">
                  <a:moveTo>
                    <a:pt x="240" y="169"/>
                  </a:moveTo>
                  <a:cubicBezTo>
                    <a:pt x="268" y="136"/>
                    <a:pt x="300" y="93"/>
                    <a:pt x="322" y="72"/>
                  </a:cubicBezTo>
                  <a:cubicBezTo>
                    <a:pt x="350" y="41"/>
                    <a:pt x="385" y="27"/>
                    <a:pt x="425" y="27"/>
                  </a:cubicBezTo>
                  <a:lnTo>
                    <a:pt x="425" y="0"/>
                  </a:lnTo>
                  <a:cubicBezTo>
                    <a:pt x="403" y="2"/>
                    <a:pt x="377" y="2"/>
                    <a:pt x="354" y="2"/>
                  </a:cubicBezTo>
                  <a:cubicBezTo>
                    <a:pt x="328" y="2"/>
                    <a:pt x="282" y="0"/>
                    <a:pt x="270" y="0"/>
                  </a:cubicBezTo>
                  <a:lnTo>
                    <a:pt x="270" y="27"/>
                  </a:lnTo>
                  <a:cubicBezTo>
                    <a:pt x="288" y="29"/>
                    <a:pt x="296" y="39"/>
                    <a:pt x="296" y="52"/>
                  </a:cubicBezTo>
                  <a:cubicBezTo>
                    <a:pt x="296" y="66"/>
                    <a:pt x="286" y="78"/>
                    <a:pt x="282" y="84"/>
                  </a:cubicBezTo>
                  <a:lnTo>
                    <a:pt x="228" y="150"/>
                  </a:lnTo>
                  <a:lnTo>
                    <a:pt x="159" y="64"/>
                  </a:lnTo>
                  <a:cubicBezTo>
                    <a:pt x="151" y="54"/>
                    <a:pt x="151" y="52"/>
                    <a:pt x="151" y="49"/>
                  </a:cubicBezTo>
                  <a:cubicBezTo>
                    <a:pt x="151" y="35"/>
                    <a:pt x="165" y="27"/>
                    <a:pt x="183" y="27"/>
                  </a:cubicBezTo>
                  <a:lnTo>
                    <a:pt x="183" y="0"/>
                  </a:lnTo>
                  <a:cubicBezTo>
                    <a:pt x="159" y="0"/>
                    <a:pt x="101" y="2"/>
                    <a:pt x="87" y="2"/>
                  </a:cubicBezTo>
                  <a:cubicBezTo>
                    <a:pt x="70" y="2"/>
                    <a:pt x="28" y="2"/>
                    <a:pt x="4" y="0"/>
                  </a:cubicBezTo>
                  <a:lnTo>
                    <a:pt x="4" y="27"/>
                  </a:lnTo>
                  <a:cubicBezTo>
                    <a:pt x="66" y="27"/>
                    <a:pt x="68" y="27"/>
                    <a:pt x="107" y="80"/>
                  </a:cubicBezTo>
                  <a:lnTo>
                    <a:pt x="195" y="190"/>
                  </a:lnTo>
                  <a:lnTo>
                    <a:pt x="111" y="292"/>
                  </a:lnTo>
                  <a:cubicBezTo>
                    <a:pt x="70" y="342"/>
                    <a:pt x="18" y="344"/>
                    <a:pt x="0" y="344"/>
                  </a:cubicBezTo>
                  <a:lnTo>
                    <a:pt x="0" y="369"/>
                  </a:lnTo>
                  <a:cubicBezTo>
                    <a:pt x="22" y="367"/>
                    <a:pt x="50" y="367"/>
                    <a:pt x="73" y="367"/>
                  </a:cubicBezTo>
                  <a:cubicBezTo>
                    <a:pt x="97" y="367"/>
                    <a:pt x="135" y="369"/>
                    <a:pt x="157" y="369"/>
                  </a:cubicBezTo>
                  <a:lnTo>
                    <a:pt x="157" y="344"/>
                  </a:lnTo>
                  <a:cubicBezTo>
                    <a:pt x="137" y="340"/>
                    <a:pt x="131" y="330"/>
                    <a:pt x="131" y="317"/>
                  </a:cubicBezTo>
                  <a:cubicBezTo>
                    <a:pt x="131" y="297"/>
                    <a:pt x="157" y="270"/>
                    <a:pt x="209" y="208"/>
                  </a:cubicBezTo>
                  <a:lnTo>
                    <a:pt x="276" y="293"/>
                  </a:lnTo>
                  <a:cubicBezTo>
                    <a:pt x="284" y="303"/>
                    <a:pt x="294" y="317"/>
                    <a:pt x="294" y="323"/>
                  </a:cubicBezTo>
                  <a:cubicBezTo>
                    <a:pt x="294" y="330"/>
                    <a:pt x="286" y="342"/>
                    <a:pt x="262" y="344"/>
                  </a:cubicBezTo>
                  <a:lnTo>
                    <a:pt x="262" y="369"/>
                  </a:lnTo>
                  <a:cubicBezTo>
                    <a:pt x="290" y="369"/>
                    <a:pt x="338" y="367"/>
                    <a:pt x="358" y="367"/>
                  </a:cubicBezTo>
                  <a:cubicBezTo>
                    <a:pt x="381" y="367"/>
                    <a:pt x="415" y="367"/>
                    <a:pt x="441" y="369"/>
                  </a:cubicBezTo>
                  <a:lnTo>
                    <a:pt x="441" y="344"/>
                  </a:lnTo>
                  <a:cubicBezTo>
                    <a:pt x="395" y="344"/>
                    <a:pt x="379" y="342"/>
                    <a:pt x="360" y="317"/>
                  </a:cubicBezTo>
                  <a:lnTo>
                    <a:pt x="240" y="169"/>
                  </a:lnTo>
                </a:path>
              </a:pathLst>
            </a:custGeom>
            <a:solidFill>
              <a:srgbClr val="000000"/>
            </a:solidFill>
            <a:ln w="15840">
              <a:noFill/>
            </a:ln>
          </p:spPr>
        </p:sp>
        <p:sp>
          <p:nvSpPr>
            <p:cNvPr id="882" name="Freeform 70"/>
            <p:cNvSpPr/>
            <p:nvPr/>
          </p:nvSpPr>
          <p:spPr>
            <a:xfrm>
              <a:off x="2971800" y="44247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883" name="Freeform 71"/>
            <p:cNvSpPr/>
            <p:nvPr/>
          </p:nvSpPr>
          <p:spPr>
            <a:xfrm>
              <a:off x="3113280" y="4349160"/>
              <a:ext cx="71280" cy="214560"/>
            </a:xfrm>
            <a:custGeom>
              <a:avLst/>
              <a:gdLst/>
              <a:ahLst/>
              <a:rect l="0" t="0" r="r" b="b"/>
              <a:pathLst>
                <a:path w="198" h="596">
                  <a:moveTo>
                    <a:pt x="127" y="0"/>
                  </a:moveTo>
                  <a:lnTo>
                    <a:pt x="0" y="10"/>
                  </a:lnTo>
                  <a:lnTo>
                    <a:pt x="0" y="37"/>
                  </a:lnTo>
                  <a:cubicBezTo>
                    <a:pt x="62" y="37"/>
                    <a:pt x="70" y="43"/>
                    <a:pt x="70" y="84"/>
                  </a:cubicBezTo>
                  <a:lnTo>
                    <a:pt x="70" y="529"/>
                  </a:lnTo>
                  <a:cubicBezTo>
                    <a:pt x="70" y="568"/>
                    <a:pt x="60" y="568"/>
                    <a:pt x="0" y="568"/>
                  </a:cubicBezTo>
                  <a:lnTo>
                    <a:pt x="0" y="595"/>
                  </a:lnTo>
                  <a:cubicBezTo>
                    <a:pt x="30" y="593"/>
                    <a:pt x="75" y="593"/>
                    <a:pt x="97" y="593"/>
                  </a:cubicBezTo>
                  <a:cubicBezTo>
                    <a:pt x="119" y="593"/>
                    <a:pt x="163" y="593"/>
                    <a:pt x="197" y="595"/>
                  </a:cubicBezTo>
                  <a:lnTo>
                    <a:pt x="197" y="568"/>
                  </a:lnTo>
                  <a:cubicBezTo>
                    <a:pt x="137" y="568"/>
                    <a:pt x="127" y="568"/>
                    <a:pt x="127" y="529"/>
                  </a:cubicBezTo>
                  <a:lnTo>
                    <a:pt x="127" y="0"/>
                  </a:lnTo>
                </a:path>
              </a:pathLst>
            </a:custGeom>
            <a:solidFill>
              <a:srgbClr val="000000"/>
            </a:solidFill>
            <a:ln w="15840">
              <a:noFill/>
            </a:ln>
          </p:spPr>
        </p:sp>
        <p:sp>
          <p:nvSpPr>
            <p:cNvPr id="884" name="Freeform 72"/>
            <p:cNvSpPr/>
            <p:nvPr/>
          </p:nvSpPr>
          <p:spPr>
            <a:xfrm>
              <a:off x="3304800" y="4349160"/>
              <a:ext cx="71280" cy="214560"/>
            </a:xfrm>
            <a:custGeom>
              <a:avLst/>
              <a:gdLst/>
              <a:ahLst/>
              <a:rect l="0" t="0" r="r" b="b"/>
              <a:pathLst>
                <a:path w="198" h="596">
                  <a:moveTo>
                    <a:pt x="127" y="0"/>
                  </a:moveTo>
                  <a:lnTo>
                    <a:pt x="0" y="10"/>
                  </a:lnTo>
                  <a:lnTo>
                    <a:pt x="0" y="37"/>
                  </a:lnTo>
                  <a:cubicBezTo>
                    <a:pt x="62" y="37"/>
                    <a:pt x="70" y="43"/>
                    <a:pt x="70" y="84"/>
                  </a:cubicBezTo>
                  <a:lnTo>
                    <a:pt x="70" y="529"/>
                  </a:lnTo>
                  <a:cubicBezTo>
                    <a:pt x="70" y="568"/>
                    <a:pt x="60" y="568"/>
                    <a:pt x="0" y="568"/>
                  </a:cubicBezTo>
                  <a:lnTo>
                    <a:pt x="0" y="595"/>
                  </a:lnTo>
                  <a:cubicBezTo>
                    <a:pt x="30" y="593"/>
                    <a:pt x="75" y="593"/>
                    <a:pt x="97" y="593"/>
                  </a:cubicBezTo>
                  <a:cubicBezTo>
                    <a:pt x="119" y="593"/>
                    <a:pt x="163" y="593"/>
                    <a:pt x="197" y="595"/>
                  </a:cubicBezTo>
                  <a:lnTo>
                    <a:pt x="197" y="568"/>
                  </a:lnTo>
                  <a:cubicBezTo>
                    <a:pt x="137" y="568"/>
                    <a:pt x="127" y="568"/>
                    <a:pt x="127" y="529"/>
                  </a:cubicBezTo>
                  <a:lnTo>
                    <a:pt x="127" y="0"/>
                  </a:lnTo>
                </a:path>
              </a:pathLst>
            </a:custGeom>
            <a:solidFill>
              <a:srgbClr val="000000"/>
            </a:solidFill>
            <a:ln w="15840">
              <a:noFill/>
            </a:ln>
          </p:spPr>
        </p:sp>
        <p:sp>
          <p:nvSpPr>
            <p:cNvPr id="885" name="Freeform 73"/>
            <p:cNvSpPr/>
            <p:nvPr/>
          </p:nvSpPr>
          <p:spPr>
            <a:xfrm>
              <a:off x="3390840" y="44247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2"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886" name="Freeform 74"/>
            <p:cNvSpPr/>
            <p:nvPr/>
          </p:nvSpPr>
          <p:spPr>
            <a:xfrm>
              <a:off x="3558600" y="4424760"/>
              <a:ext cx="120600" cy="142560"/>
            </a:xfrm>
            <a:custGeom>
              <a:avLst/>
              <a:gdLst/>
              <a:ahLst/>
              <a:rect l="0" t="0" r="r" b="b"/>
              <a:pathLst>
                <a:path w="335" h="396">
                  <a:moveTo>
                    <a:pt x="73" y="198"/>
                  </a:moveTo>
                  <a:cubicBezTo>
                    <a:pt x="73" y="58"/>
                    <a:pt x="145" y="21"/>
                    <a:pt x="191" y="21"/>
                  </a:cubicBezTo>
                  <a:cubicBezTo>
                    <a:pt x="199" y="21"/>
                    <a:pt x="254" y="21"/>
                    <a:pt x="286" y="52"/>
                  </a:cubicBezTo>
                  <a:cubicBezTo>
                    <a:pt x="248" y="56"/>
                    <a:pt x="244" y="82"/>
                    <a:pt x="244" y="93"/>
                  </a:cubicBezTo>
                  <a:cubicBezTo>
                    <a:pt x="244" y="115"/>
                    <a:pt x="260" y="132"/>
                    <a:pt x="284" y="132"/>
                  </a:cubicBezTo>
                  <a:cubicBezTo>
                    <a:pt x="308" y="132"/>
                    <a:pt x="326" y="117"/>
                    <a:pt x="326" y="91"/>
                  </a:cubicBezTo>
                  <a:cubicBezTo>
                    <a:pt x="326" y="33"/>
                    <a:pt x="258" y="0"/>
                    <a:pt x="191" y="0"/>
                  </a:cubicBezTo>
                  <a:cubicBezTo>
                    <a:pt x="81" y="0"/>
                    <a:pt x="0" y="93"/>
                    <a:pt x="0" y="198"/>
                  </a:cubicBezTo>
                  <a:cubicBezTo>
                    <a:pt x="0" y="309"/>
                    <a:pt x="87" y="395"/>
                    <a:pt x="189" y="395"/>
                  </a:cubicBezTo>
                  <a:cubicBezTo>
                    <a:pt x="306" y="395"/>
                    <a:pt x="334" y="292"/>
                    <a:pt x="334" y="282"/>
                  </a:cubicBezTo>
                  <a:cubicBezTo>
                    <a:pt x="334" y="274"/>
                    <a:pt x="326" y="274"/>
                    <a:pt x="324" y="274"/>
                  </a:cubicBezTo>
                  <a:cubicBezTo>
                    <a:pt x="316" y="274"/>
                    <a:pt x="314" y="278"/>
                    <a:pt x="312" y="282"/>
                  </a:cubicBezTo>
                  <a:cubicBezTo>
                    <a:pt x="286" y="362"/>
                    <a:pt x="228" y="373"/>
                    <a:pt x="197" y="373"/>
                  </a:cubicBezTo>
                  <a:cubicBezTo>
                    <a:pt x="151" y="373"/>
                    <a:pt x="73" y="336"/>
                    <a:pt x="73" y="198"/>
                  </a:cubicBezTo>
                </a:path>
              </a:pathLst>
            </a:custGeom>
            <a:solidFill>
              <a:srgbClr val="000000"/>
            </a:solidFill>
            <a:ln w="15840">
              <a:noFill/>
            </a:ln>
          </p:spPr>
        </p:sp>
        <p:sp>
          <p:nvSpPr>
            <p:cNvPr id="887" name="Freeform 75"/>
            <p:cNvSpPr/>
            <p:nvPr/>
          </p:nvSpPr>
          <p:spPr>
            <a:xfrm>
              <a:off x="3700440" y="4424760"/>
              <a:ext cx="142560" cy="142560"/>
            </a:xfrm>
            <a:custGeom>
              <a:avLst/>
              <a:gdLst/>
              <a:ahLst/>
              <a:rect l="0" t="0" r="r" b="b"/>
              <a:pathLst>
                <a:path w="396" h="396">
                  <a:moveTo>
                    <a:pt x="254" y="319"/>
                  </a:moveTo>
                  <a:cubicBezTo>
                    <a:pt x="258" y="354"/>
                    <a:pt x="282" y="389"/>
                    <a:pt x="324" y="389"/>
                  </a:cubicBezTo>
                  <a:cubicBezTo>
                    <a:pt x="342" y="389"/>
                    <a:pt x="395" y="377"/>
                    <a:pt x="395" y="307"/>
                  </a:cubicBezTo>
                  <a:lnTo>
                    <a:pt x="395" y="260"/>
                  </a:lnTo>
                  <a:lnTo>
                    <a:pt x="373" y="260"/>
                  </a:lnTo>
                  <a:lnTo>
                    <a:pt x="373" y="307"/>
                  </a:lnTo>
                  <a:cubicBezTo>
                    <a:pt x="373" y="358"/>
                    <a:pt x="352" y="363"/>
                    <a:pt x="342" y="363"/>
                  </a:cubicBezTo>
                  <a:cubicBezTo>
                    <a:pt x="314" y="363"/>
                    <a:pt x="310" y="325"/>
                    <a:pt x="310" y="321"/>
                  </a:cubicBezTo>
                  <a:lnTo>
                    <a:pt x="310" y="148"/>
                  </a:lnTo>
                  <a:cubicBezTo>
                    <a:pt x="310" y="113"/>
                    <a:pt x="310" y="80"/>
                    <a:pt x="278" y="47"/>
                  </a:cubicBezTo>
                  <a:cubicBezTo>
                    <a:pt x="244" y="14"/>
                    <a:pt x="201" y="0"/>
                    <a:pt x="159"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888" name="Freeform 76"/>
            <p:cNvSpPr/>
            <p:nvPr/>
          </p:nvSpPr>
          <p:spPr>
            <a:xfrm>
              <a:off x="3850560" y="437364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4" y="476"/>
                    <a:pt x="274" y="420"/>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889" name="Freeform 77"/>
            <p:cNvSpPr/>
            <p:nvPr/>
          </p:nvSpPr>
          <p:spPr>
            <a:xfrm>
              <a:off x="3976920" y="43567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890" name="Freeform 78"/>
            <p:cNvSpPr/>
            <p:nvPr/>
          </p:nvSpPr>
          <p:spPr>
            <a:xfrm>
              <a:off x="4062960" y="44247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2"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891" name="Freeform 79"/>
            <p:cNvSpPr/>
            <p:nvPr/>
          </p:nvSpPr>
          <p:spPr>
            <a:xfrm>
              <a:off x="4221000" y="442692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892" name="Freeform 80"/>
            <p:cNvSpPr/>
            <p:nvPr/>
          </p:nvSpPr>
          <p:spPr>
            <a:xfrm>
              <a:off x="4498920" y="44247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893" name="Freeform 81"/>
            <p:cNvSpPr/>
            <p:nvPr/>
          </p:nvSpPr>
          <p:spPr>
            <a:xfrm>
              <a:off x="4657680" y="4345560"/>
              <a:ext cx="102600" cy="217800"/>
            </a:xfrm>
            <a:custGeom>
              <a:avLst/>
              <a:gdLst/>
              <a:ahLst/>
              <a:rect l="0" t="0" r="r" b="b"/>
              <a:pathLst>
                <a:path w="285" h="605">
                  <a:moveTo>
                    <a:pt x="125" y="235"/>
                  </a:moveTo>
                  <a:lnTo>
                    <a:pt x="125" y="136"/>
                  </a:lnTo>
                  <a:cubicBezTo>
                    <a:pt x="125" y="60"/>
                    <a:pt x="167" y="19"/>
                    <a:pt x="207" y="19"/>
                  </a:cubicBezTo>
                  <a:cubicBezTo>
                    <a:pt x="209" y="19"/>
                    <a:pt x="222" y="19"/>
                    <a:pt x="234" y="25"/>
                  </a:cubicBezTo>
                  <a:cubicBezTo>
                    <a:pt x="224" y="29"/>
                    <a:pt x="209" y="39"/>
                    <a:pt x="209" y="60"/>
                  </a:cubicBezTo>
                  <a:cubicBezTo>
                    <a:pt x="209" y="80"/>
                    <a:pt x="222" y="97"/>
                    <a:pt x="246" y="97"/>
                  </a:cubicBezTo>
                  <a:cubicBezTo>
                    <a:pt x="272" y="97"/>
                    <a:pt x="284" y="80"/>
                    <a:pt x="284" y="60"/>
                  </a:cubicBezTo>
                  <a:cubicBezTo>
                    <a:pt x="284" y="29"/>
                    <a:pt x="252" y="0"/>
                    <a:pt x="207" y="0"/>
                  </a:cubicBezTo>
                  <a:cubicBezTo>
                    <a:pt x="145" y="0"/>
                    <a:pt x="70" y="45"/>
                    <a:pt x="70" y="136"/>
                  </a:cubicBezTo>
                  <a:lnTo>
                    <a:pt x="70" y="235"/>
                  </a:lnTo>
                  <a:lnTo>
                    <a:pt x="0" y="235"/>
                  </a:lnTo>
                  <a:lnTo>
                    <a:pt x="0" y="260"/>
                  </a:lnTo>
                  <a:lnTo>
                    <a:pt x="70" y="260"/>
                  </a:lnTo>
                  <a:lnTo>
                    <a:pt x="70" y="538"/>
                  </a:lnTo>
                  <a:cubicBezTo>
                    <a:pt x="70" y="577"/>
                    <a:pt x="60" y="577"/>
                    <a:pt x="0" y="577"/>
                  </a:cubicBezTo>
                  <a:lnTo>
                    <a:pt x="0" y="604"/>
                  </a:lnTo>
                  <a:cubicBezTo>
                    <a:pt x="36" y="603"/>
                    <a:pt x="77" y="601"/>
                    <a:pt x="101" y="601"/>
                  </a:cubicBezTo>
                  <a:cubicBezTo>
                    <a:pt x="137" y="601"/>
                    <a:pt x="177" y="601"/>
                    <a:pt x="213" y="604"/>
                  </a:cubicBezTo>
                  <a:lnTo>
                    <a:pt x="213" y="577"/>
                  </a:lnTo>
                  <a:lnTo>
                    <a:pt x="195" y="577"/>
                  </a:lnTo>
                  <a:cubicBezTo>
                    <a:pt x="129" y="577"/>
                    <a:pt x="127" y="568"/>
                    <a:pt x="127" y="536"/>
                  </a:cubicBezTo>
                  <a:lnTo>
                    <a:pt x="127" y="260"/>
                  </a:lnTo>
                  <a:lnTo>
                    <a:pt x="228" y="260"/>
                  </a:lnTo>
                  <a:lnTo>
                    <a:pt x="228" y="235"/>
                  </a:lnTo>
                  <a:lnTo>
                    <a:pt x="125" y="235"/>
                  </a:lnTo>
                </a:path>
              </a:pathLst>
            </a:custGeom>
            <a:solidFill>
              <a:srgbClr val="000000"/>
            </a:solidFill>
            <a:ln w="15840">
              <a:noFill/>
            </a:ln>
          </p:spPr>
        </p:sp>
        <p:sp>
          <p:nvSpPr>
            <p:cNvPr id="894" name="Freeform 82"/>
            <p:cNvSpPr/>
            <p:nvPr/>
          </p:nvSpPr>
          <p:spPr>
            <a:xfrm>
              <a:off x="4856400" y="4349160"/>
              <a:ext cx="152640" cy="214560"/>
            </a:xfrm>
            <a:custGeom>
              <a:avLst/>
              <a:gdLst/>
              <a:ahLst/>
              <a:rect l="0" t="0" r="r" b="b"/>
              <a:pathLst>
                <a:path w="424" h="596">
                  <a:moveTo>
                    <a:pt x="68" y="529"/>
                  </a:moveTo>
                  <a:cubicBezTo>
                    <a:pt x="68" y="568"/>
                    <a:pt x="60" y="568"/>
                    <a:pt x="0" y="568"/>
                  </a:cubicBezTo>
                  <a:lnTo>
                    <a:pt x="0" y="595"/>
                  </a:lnTo>
                  <a:cubicBezTo>
                    <a:pt x="30" y="593"/>
                    <a:pt x="70" y="593"/>
                    <a:pt x="95" y="593"/>
                  </a:cubicBezTo>
                  <a:cubicBezTo>
                    <a:pt x="121" y="593"/>
                    <a:pt x="157" y="593"/>
                    <a:pt x="193" y="595"/>
                  </a:cubicBezTo>
                  <a:lnTo>
                    <a:pt x="193" y="568"/>
                  </a:lnTo>
                  <a:cubicBezTo>
                    <a:pt x="133" y="568"/>
                    <a:pt x="123" y="568"/>
                    <a:pt x="123" y="529"/>
                  </a:cubicBezTo>
                  <a:lnTo>
                    <a:pt x="123" y="441"/>
                  </a:lnTo>
                  <a:lnTo>
                    <a:pt x="181" y="395"/>
                  </a:lnTo>
                  <a:cubicBezTo>
                    <a:pt x="246" y="484"/>
                    <a:pt x="284" y="533"/>
                    <a:pt x="284" y="548"/>
                  </a:cubicBezTo>
                  <a:cubicBezTo>
                    <a:pt x="284" y="564"/>
                    <a:pt x="270" y="568"/>
                    <a:pt x="252" y="568"/>
                  </a:cubicBezTo>
                  <a:lnTo>
                    <a:pt x="252" y="595"/>
                  </a:lnTo>
                  <a:cubicBezTo>
                    <a:pt x="278" y="593"/>
                    <a:pt x="330" y="593"/>
                    <a:pt x="348" y="593"/>
                  </a:cubicBezTo>
                  <a:cubicBezTo>
                    <a:pt x="373" y="593"/>
                    <a:pt x="397" y="593"/>
                    <a:pt x="423" y="595"/>
                  </a:cubicBezTo>
                  <a:lnTo>
                    <a:pt x="423" y="568"/>
                  </a:lnTo>
                  <a:cubicBezTo>
                    <a:pt x="391" y="568"/>
                    <a:pt x="371" y="568"/>
                    <a:pt x="338" y="523"/>
                  </a:cubicBezTo>
                  <a:lnTo>
                    <a:pt x="226" y="369"/>
                  </a:lnTo>
                  <a:cubicBezTo>
                    <a:pt x="226" y="367"/>
                    <a:pt x="222" y="362"/>
                    <a:pt x="222" y="360"/>
                  </a:cubicBezTo>
                  <a:cubicBezTo>
                    <a:pt x="222" y="356"/>
                    <a:pt x="284" y="305"/>
                    <a:pt x="292" y="297"/>
                  </a:cubicBezTo>
                  <a:cubicBezTo>
                    <a:pt x="348" y="255"/>
                    <a:pt x="385" y="253"/>
                    <a:pt x="403" y="253"/>
                  </a:cubicBezTo>
                  <a:lnTo>
                    <a:pt x="403" y="225"/>
                  </a:lnTo>
                  <a:cubicBezTo>
                    <a:pt x="377" y="227"/>
                    <a:pt x="367" y="227"/>
                    <a:pt x="342" y="227"/>
                  </a:cubicBezTo>
                  <a:cubicBezTo>
                    <a:pt x="310" y="227"/>
                    <a:pt x="256" y="225"/>
                    <a:pt x="244" y="225"/>
                  </a:cubicBezTo>
                  <a:lnTo>
                    <a:pt x="244" y="253"/>
                  </a:lnTo>
                  <a:cubicBezTo>
                    <a:pt x="260" y="253"/>
                    <a:pt x="270" y="262"/>
                    <a:pt x="270" y="274"/>
                  </a:cubicBezTo>
                  <a:cubicBezTo>
                    <a:pt x="270" y="290"/>
                    <a:pt x="256" y="301"/>
                    <a:pt x="250" y="307"/>
                  </a:cubicBezTo>
                  <a:lnTo>
                    <a:pt x="127" y="412"/>
                  </a:lnTo>
                  <a:lnTo>
                    <a:pt x="127" y="0"/>
                  </a:lnTo>
                  <a:lnTo>
                    <a:pt x="0" y="10"/>
                  </a:lnTo>
                  <a:lnTo>
                    <a:pt x="0" y="37"/>
                  </a:lnTo>
                  <a:cubicBezTo>
                    <a:pt x="62" y="37"/>
                    <a:pt x="68" y="43"/>
                    <a:pt x="68" y="84"/>
                  </a:cubicBezTo>
                  <a:lnTo>
                    <a:pt x="68" y="529"/>
                  </a:lnTo>
                </a:path>
              </a:pathLst>
            </a:custGeom>
            <a:solidFill>
              <a:srgbClr val="000000"/>
            </a:solidFill>
            <a:ln w="15840">
              <a:noFill/>
            </a:ln>
          </p:spPr>
        </p:sp>
        <p:sp>
          <p:nvSpPr>
            <p:cNvPr id="895" name="Freeform 83"/>
            <p:cNvSpPr/>
            <p:nvPr/>
          </p:nvSpPr>
          <p:spPr>
            <a:xfrm>
              <a:off x="5013720" y="44247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896" name="Freeform 84"/>
            <p:cNvSpPr/>
            <p:nvPr/>
          </p:nvSpPr>
          <p:spPr>
            <a:xfrm>
              <a:off x="5150520" y="4429440"/>
              <a:ext cx="154800" cy="196200"/>
            </a:xfrm>
            <a:custGeom>
              <a:avLst/>
              <a:gdLst/>
              <a:ahLst/>
              <a:rect l="0" t="0" r="r" b="b"/>
              <a:pathLst>
                <a:path w="430" h="545">
                  <a:moveTo>
                    <a:pt x="348" y="82"/>
                  </a:moveTo>
                  <a:cubicBezTo>
                    <a:pt x="369" y="27"/>
                    <a:pt x="415" y="27"/>
                    <a:pt x="429" y="27"/>
                  </a:cubicBezTo>
                  <a:lnTo>
                    <a:pt x="429" y="0"/>
                  </a:lnTo>
                  <a:cubicBezTo>
                    <a:pt x="409" y="2"/>
                    <a:pt x="383" y="2"/>
                    <a:pt x="363" y="2"/>
                  </a:cubicBezTo>
                  <a:cubicBezTo>
                    <a:pt x="348" y="2"/>
                    <a:pt x="306" y="0"/>
                    <a:pt x="286" y="0"/>
                  </a:cubicBezTo>
                  <a:lnTo>
                    <a:pt x="286" y="27"/>
                  </a:lnTo>
                  <a:cubicBezTo>
                    <a:pt x="314" y="27"/>
                    <a:pt x="328" y="43"/>
                    <a:pt x="328" y="64"/>
                  </a:cubicBezTo>
                  <a:cubicBezTo>
                    <a:pt x="328" y="72"/>
                    <a:pt x="328" y="74"/>
                    <a:pt x="322" y="84"/>
                  </a:cubicBezTo>
                  <a:lnTo>
                    <a:pt x="234" y="295"/>
                  </a:lnTo>
                  <a:lnTo>
                    <a:pt x="137" y="64"/>
                  </a:lnTo>
                  <a:cubicBezTo>
                    <a:pt x="133" y="56"/>
                    <a:pt x="131" y="52"/>
                    <a:pt x="131" y="49"/>
                  </a:cubicBezTo>
                  <a:cubicBezTo>
                    <a:pt x="131" y="27"/>
                    <a:pt x="165" y="27"/>
                    <a:pt x="181" y="27"/>
                  </a:cubicBezTo>
                  <a:lnTo>
                    <a:pt x="181" y="0"/>
                  </a:lnTo>
                  <a:cubicBezTo>
                    <a:pt x="157" y="0"/>
                    <a:pt x="99" y="2"/>
                    <a:pt x="85" y="2"/>
                  </a:cubicBezTo>
                  <a:cubicBezTo>
                    <a:pt x="62" y="2"/>
                    <a:pt x="26" y="2"/>
                    <a:pt x="0" y="0"/>
                  </a:cubicBezTo>
                  <a:lnTo>
                    <a:pt x="0" y="27"/>
                  </a:lnTo>
                  <a:cubicBezTo>
                    <a:pt x="42" y="27"/>
                    <a:pt x="60" y="27"/>
                    <a:pt x="72" y="56"/>
                  </a:cubicBezTo>
                  <a:lnTo>
                    <a:pt x="203" y="369"/>
                  </a:lnTo>
                  <a:cubicBezTo>
                    <a:pt x="199" y="381"/>
                    <a:pt x="187" y="408"/>
                    <a:pt x="181" y="420"/>
                  </a:cubicBezTo>
                  <a:cubicBezTo>
                    <a:pt x="161" y="466"/>
                    <a:pt x="137" y="527"/>
                    <a:pt x="81" y="527"/>
                  </a:cubicBezTo>
                  <a:cubicBezTo>
                    <a:pt x="75" y="527"/>
                    <a:pt x="56" y="527"/>
                    <a:pt x="40" y="511"/>
                  </a:cubicBezTo>
                  <a:cubicBezTo>
                    <a:pt x="68" y="507"/>
                    <a:pt x="73" y="488"/>
                    <a:pt x="73" y="474"/>
                  </a:cubicBezTo>
                  <a:cubicBezTo>
                    <a:pt x="73" y="453"/>
                    <a:pt x="58" y="439"/>
                    <a:pt x="38" y="439"/>
                  </a:cubicBezTo>
                  <a:cubicBezTo>
                    <a:pt x="20" y="439"/>
                    <a:pt x="0" y="449"/>
                    <a:pt x="0" y="476"/>
                  </a:cubicBezTo>
                  <a:cubicBezTo>
                    <a:pt x="0" y="515"/>
                    <a:pt x="38" y="544"/>
                    <a:pt x="81" y="544"/>
                  </a:cubicBezTo>
                  <a:cubicBezTo>
                    <a:pt x="135" y="544"/>
                    <a:pt x="173" y="496"/>
                    <a:pt x="193" y="447"/>
                  </a:cubicBezTo>
                  <a:lnTo>
                    <a:pt x="348" y="82"/>
                  </a:lnTo>
                </a:path>
              </a:pathLst>
            </a:custGeom>
            <a:solidFill>
              <a:srgbClr val="000000"/>
            </a:solidFill>
            <a:ln w="15840">
              <a:noFill/>
            </a:ln>
          </p:spPr>
        </p:sp>
        <p:sp>
          <p:nvSpPr>
            <p:cNvPr id="897" name="Freeform 85"/>
            <p:cNvSpPr/>
            <p:nvPr/>
          </p:nvSpPr>
          <p:spPr>
            <a:xfrm>
              <a:off x="5319000" y="4426920"/>
              <a:ext cx="156240" cy="196200"/>
            </a:xfrm>
            <a:custGeom>
              <a:avLst/>
              <a:gdLst/>
              <a:ahLst/>
              <a:rect l="0" t="0" r="r" b="b"/>
              <a:pathLst>
                <a:path w="434" h="545">
                  <a:moveTo>
                    <a:pt x="127" y="56"/>
                  </a:moveTo>
                  <a:lnTo>
                    <a:pt x="127" y="0"/>
                  </a:lnTo>
                  <a:lnTo>
                    <a:pt x="0" y="10"/>
                  </a:lnTo>
                  <a:lnTo>
                    <a:pt x="0" y="37"/>
                  </a:lnTo>
                  <a:cubicBezTo>
                    <a:pt x="62" y="37"/>
                    <a:pt x="68" y="41"/>
                    <a:pt x="68" y="80"/>
                  </a:cubicBezTo>
                  <a:lnTo>
                    <a:pt x="68" y="480"/>
                  </a:lnTo>
                  <a:cubicBezTo>
                    <a:pt x="68" y="519"/>
                    <a:pt x="60" y="519"/>
                    <a:pt x="0" y="519"/>
                  </a:cubicBezTo>
                  <a:lnTo>
                    <a:pt x="0" y="544"/>
                  </a:lnTo>
                  <a:cubicBezTo>
                    <a:pt x="30" y="544"/>
                    <a:pt x="75" y="542"/>
                    <a:pt x="97" y="542"/>
                  </a:cubicBezTo>
                  <a:cubicBezTo>
                    <a:pt x="121" y="542"/>
                    <a:pt x="167" y="544"/>
                    <a:pt x="197" y="544"/>
                  </a:cubicBezTo>
                  <a:lnTo>
                    <a:pt x="197" y="519"/>
                  </a:lnTo>
                  <a:cubicBezTo>
                    <a:pt x="139" y="519"/>
                    <a:pt x="129" y="519"/>
                    <a:pt x="129" y="480"/>
                  </a:cubicBezTo>
                  <a:lnTo>
                    <a:pt x="129" y="336"/>
                  </a:lnTo>
                  <a:lnTo>
                    <a:pt x="129" y="328"/>
                  </a:lnTo>
                  <a:cubicBezTo>
                    <a:pt x="133" y="342"/>
                    <a:pt x="171" y="389"/>
                    <a:pt x="236" y="389"/>
                  </a:cubicBezTo>
                  <a:cubicBezTo>
                    <a:pt x="342" y="389"/>
                    <a:pt x="433" y="305"/>
                    <a:pt x="433" y="194"/>
                  </a:cubicBezTo>
                  <a:cubicBezTo>
                    <a:pt x="433" y="86"/>
                    <a:pt x="348" y="0"/>
                    <a:pt x="248" y="0"/>
                  </a:cubicBezTo>
                  <a:cubicBezTo>
                    <a:pt x="181" y="0"/>
                    <a:pt x="143" y="37"/>
                    <a:pt x="127" y="56"/>
                  </a:cubicBezTo>
                  <a:moveTo>
                    <a:pt x="129" y="282"/>
                  </a:moveTo>
                  <a:lnTo>
                    <a:pt x="129" y="89"/>
                  </a:lnTo>
                  <a:cubicBezTo>
                    <a:pt x="155" y="47"/>
                    <a:pt x="197" y="21"/>
                    <a:pt x="242" y="21"/>
                  </a:cubicBezTo>
                  <a:cubicBezTo>
                    <a:pt x="306" y="21"/>
                    <a:pt x="360" y="97"/>
                    <a:pt x="360" y="194"/>
                  </a:cubicBezTo>
                  <a:cubicBezTo>
                    <a:pt x="360" y="297"/>
                    <a:pt x="298" y="369"/>
                    <a:pt x="232" y="369"/>
                  </a:cubicBezTo>
                  <a:cubicBezTo>
                    <a:pt x="199" y="369"/>
                    <a:pt x="165" y="352"/>
                    <a:pt x="141" y="317"/>
                  </a:cubicBezTo>
                  <a:cubicBezTo>
                    <a:pt x="129" y="299"/>
                    <a:pt x="129" y="297"/>
                    <a:pt x="129" y="282"/>
                  </a:cubicBezTo>
                </a:path>
              </a:pathLst>
            </a:custGeom>
            <a:solidFill>
              <a:srgbClr val="000000"/>
            </a:solidFill>
            <a:ln w="15840">
              <a:noFill/>
            </a:ln>
          </p:spPr>
        </p:sp>
        <p:sp>
          <p:nvSpPr>
            <p:cNvPr id="898" name="Freeform 86"/>
            <p:cNvSpPr/>
            <p:nvPr/>
          </p:nvSpPr>
          <p:spPr>
            <a:xfrm>
              <a:off x="5502240" y="44247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899" name="Freeform 87"/>
            <p:cNvSpPr/>
            <p:nvPr/>
          </p:nvSpPr>
          <p:spPr>
            <a:xfrm>
              <a:off x="5661000" y="43567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00" name="Freeform 88"/>
            <p:cNvSpPr/>
            <p:nvPr/>
          </p:nvSpPr>
          <p:spPr>
            <a:xfrm>
              <a:off x="5748120" y="442692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01" name="Freeform 89"/>
            <p:cNvSpPr/>
            <p:nvPr/>
          </p:nvSpPr>
          <p:spPr>
            <a:xfrm>
              <a:off x="5909760" y="4373640"/>
              <a:ext cx="99720" cy="193320"/>
            </a:xfrm>
            <a:custGeom>
              <a:avLst/>
              <a:gdLst/>
              <a:ahLst/>
              <a:rect l="0" t="0" r="r" b="b"/>
              <a:pathLst>
                <a:path w="277"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6" y="476"/>
                    <a:pt x="276" y="420"/>
                  </a:cubicBezTo>
                  <a:lnTo>
                    <a:pt x="276"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02" name="Freeform 90"/>
            <p:cNvSpPr/>
            <p:nvPr/>
          </p:nvSpPr>
          <p:spPr>
            <a:xfrm>
              <a:off x="6148080" y="4349160"/>
              <a:ext cx="143280" cy="217800"/>
            </a:xfrm>
            <a:custGeom>
              <a:avLst/>
              <a:gdLst/>
              <a:ahLst/>
              <a:rect l="0" t="0" r="r" b="b"/>
              <a:pathLst>
                <a:path w="398" h="605">
                  <a:moveTo>
                    <a:pt x="203" y="10"/>
                  </a:moveTo>
                  <a:cubicBezTo>
                    <a:pt x="203" y="8"/>
                    <a:pt x="203" y="0"/>
                    <a:pt x="193" y="0"/>
                  </a:cubicBezTo>
                  <a:cubicBezTo>
                    <a:pt x="173" y="0"/>
                    <a:pt x="107" y="8"/>
                    <a:pt x="85" y="8"/>
                  </a:cubicBezTo>
                  <a:cubicBezTo>
                    <a:pt x="77" y="10"/>
                    <a:pt x="68" y="10"/>
                    <a:pt x="68" y="25"/>
                  </a:cubicBezTo>
                  <a:cubicBezTo>
                    <a:pt x="68" y="37"/>
                    <a:pt x="75" y="37"/>
                    <a:pt x="89" y="37"/>
                  </a:cubicBezTo>
                  <a:cubicBezTo>
                    <a:pt x="131" y="37"/>
                    <a:pt x="133" y="43"/>
                    <a:pt x="133" y="51"/>
                  </a:cubicBezTo>
                  <a:lnTo>
                    <a:pt x="131" y="68"/>
                  </a:lnTo>
                  <a:lnTo>
                    <a:pt x="4" y="562"/>
                  </a:lnTo>
                  <a:cubicBezTo>
                    <a:pt x="0" y="573"/>
                    <a:pt x="0" y="575"/>
                    <a:pt x="0" y="579"/>
                  </a:cubicBezTo>
                  <a:cubicBezTo>
                    <a:pt x="0" y="601"/>
                    <a:pt x="18" y="604"/>
                    <a:pt x="26" y="604"/>
                  </a:cubicBezTo>
                  <a:cubicBezTo>
                    <a:pt x="38" y="604"/>
                    <a:pt x="50" y="597"/>
                    <a:pt x="56" y="585"/>
                  </a:cubicBezTo>
                  <a:cubicBezTo>
                    <a:pt x="60" y="579"/>
                    <a:pt x="99" y="420"/>
                    <a:pt x="105" y="398"/>
                  </a:cubicBezTo>
                  <a:cubicBezTo>
                    <a:pt x="135" y="400"/>
                    <a:pt x="207" y="414"/>
                    <a:pt x="207" y="470"/>
                  </a:cubicBezTo>
                  <a:cubicBezTo>
                    <a:pt x="207" y="476"/>
                    <a:pt x="207" y="480"/>
                    <a:pt x="203" y="490"/>
                  </a:cubicBezTo>
                  <a:cubicBezTo>
                    <a:pt x="203" y="500"/>
                    <a:pt x="201" y="509"/>
                    <a:pt x="201" y="519"/>
                  </a:cubicBezTo>
                  <a:cubicBezTo>
                    <a:pt x="201" y="569"/>
                    <a:pt x="234" y="604"/>
                    <a:pt x="280" y="604"/>
                  </a:cubicBezTo>
                  <a:cubicBezTo>
                    <a:pt x="308" y="604"/>
                    <a:pt x="330" y="591"/>
                    <a:pt x="350" y="558"/>
                  </a:cubicBezTo>
                  <a:cubicBezTo>
                    <a:pt x="371" y="521"/>
                    <a:pt x="381" y="474"/>
                    <a:pt x="381" y="472"/>
                  </a:cubicBezTo>
                  <a:cubicBezTo>
                    <a:pt x="381" y="463"/>
                    <a:pt x="373" y="463"/>
                    <a:pt x="371" y="463"/>
                  </a:cubicBezTo>
                  <a:cubicBezTo>
                    <a:pt x="361" y="463"/>
                    <a:pt x="361" y="466"/>
                    <a:pt x="360" y="478"/>
                  </a:cubicBezTo>
                  <a:cubicBezTo>
                    <a:pt x="342" y="542"/>
                    <a:pt x="322" y="585"/>
                    <a:pt x="282" y="585"/>
                  </a:cubicBezTo>
                  <a:cubicBezTo>
                    <a:pt x="266" y="585"/>
                    <a:pt x="254" y="575"/>
                    <a:pt x="254" y="544"/>
                  </a:cubicBezTo>
                  <a:cubicBezTo>
                    <a:pt x="254" y="531"/>
                    <a:pt x="258" y="511"/>
                    <a:pt x="262" y="498"/>
                  </a:cubicBezTo>
                  <a:cubicBezTo>
                    <a:pt x="264" y="482"/>
                    <a:pt x="264" y="478"/>
                    <a:pt x="264" y="470"/>
                  </a:cubicBezTo>
                  <a:cubicBezTo>
                    <a:pt x="264" y="414"/>
                    <a:pt x="211" y="391"/>
                    <a:pt x="135" y="381"/>
                  </a:cubicBezTo>
                  <a:cubicBezTo>
                    <a:pt x="163" y="365"/>
                    <a:pt x="191" y="338"/>
                    <a:pt x="211" y="317"/>
                  </a:cubicBezTo>
                  <a:cubicBezTo>
                    <a:pt x="252" y="272"/>
                    <a:pt x="292" y="235"/>
                    <a:pt x="336" y="235"/>
                  </a:cubicBezTo>
                  <a:cubicBezTo>
                    <a:pt x="342" y="235"/>
                    <a:pt x="342" y="235"/>
                    <a:pt x="344" y="235"/>
                  </a:cubicBezTo>
                  <a:cubicBezTo>
                    <a:pt x="354" y="237"/>
                    <a:pt x="356" y="237"/>
                    <a:pt x="361" y="243"/>
                  </a:cubicBezTo>
                  <a:cubicBezTo>
                    <a:pt x="363" y="243"/>
                    <a:pt x="363" y="245"/>
                    <a:pt x="365" y="245"/>
                  </a:cubicBezTo>
                  <a:cubicBezTo>
                    <a:pt x="324" y="249"/>
                    <a:pt x="316" y="282"/>
                    <a:pt x="316" y="292"/>
                  </a:cubicBezTo>
                  <a:cubicBezTo>
                    <a:pt x="316" y="305"/>
                    <a:pt x="326" y="323"/>
                    <a:pt x="350" y="323"/>
                  </a:cubicBezTo>
                  <a:cubicBezTo>
                    <a:pt x="371" y="323"/>
                    <a:pt x="397" y="303"/>
                    <a:pt x="397" y="270"/>
                  </a:cubicBezTo>
                  <a:cubicBezTo>
                    <a:pt x="397" y="245"/>
                    <a:pt x="377" y="216"/>
                    <a:pt x="338" y="216"/>
                  </a:cubicBezTo>
                  <a:cubicBezTo>
                    <a:pt x="314" y="216"/>
                    <a:pt x="272" y="224"/>
                    <a:pt x="211" y="292"/>
                  </a:cubicBezTo>
                  <a:cubicBezTo>
                    <a:pt x="181" y="325"/>
                    <a:pt x="145" y="358"/>
                    <a:pt x="113" y="371"/>
                  </a:cubicBezTo>
                  <a:lnTo>
                    <a:pt x="203" y="10"/>
                  </a:lnTo>
                </a:path>
              </a:pathLst>
            </a:custGeom>
            <a:solidFill>
              <a:srgbClr val="000000"/>
            </a:solidFill>
            <a:ln w="15840">
              <a:noFill/>
            </a:ln>
          </p:spPr>
        </p:sp>
        <p:sp>
          <p:nvSpPr>
            <p:cNvPr id="903" name="Freeform 91"/>
            <p:cNvSpPr/>
            <p:nvPr/>
          </p:nvSpPr>
          <p:spPr>
            <a:xfrm>
              <a:off x="6417360" y="4395960"/>
              <a:ext cx="158400" cy="179640"/>
            </a:xfrm>
            <a:custGeom>
              <a:avLst/>
              <a:gdLst/>
              <a:ahLst/>
              <a:rect l="0" t="0" r="r" b="b"/>
              <a:pathLst>
                <a:path w="440" h="499">
                  <a:moveTo>
                    <a:pt x="407" y="266"/>
                  </a:moveTo>
                  <a:cubicBezTo>
                    <a:pt x="423" y="266"/>
                    <a:pt x="439" y="266"/>
                    <a:pt x="439" y="249"/>
                  </a:cubicBezTo>
                  <a:cubicBezTo>
                    <a:pt x="439" y="231"/>
                    <a:pt x="423" y="231"/>
                    <a:pt x="407" y="231"/>
                  </a:cubicBezTo>
                  <a:lnTo>
                    <a:pt x="36" y="231"/>
                  </a:lnTo>
                  <a:cubicBezTo>
                    <a:pt x="46" y="117"/>
                    <a:pt x="147" y="35"/>
                    <a:pt x="270" y="35"/>
                  </a:cubicBezTo>
                  <a:lnTo>
                    <a:pt x="407" y="35"/>
                  </a:lnTo>
                  <a:cubicBezTo>
                    <a:pt x="423" y="35"/>
                    <a:pt x="439" y="35"/>
                    <a:pt x="439" y="17"/>
                  </a:cubicBezTo>
                  <a:cubicBezTo>
                    <a:pt x="439" y="0"/>
                    <a:pt x="423" y="0"/>
                    <a:pt x="407" y="0"/>
                  </a:cubicBezTo>
                  <a:lnTo>
                    <a:pt x="268" y="0"/>
                  </a:lnTo>
                  <a:cubicBezTo>
                    <a:pt x="119" y="0"/>
                    <a:pt x="0" y="111"/>
                    <a:pt x="0" y="249"/>
                  </a:cubicBezTo>
                  <a:cubicBezTo>
                    <a:pt x="0" y="385"/>
                    <a:pt x="119" y="498"/>
                    <a:pt x="268" y="498"/>
                  </a:cubicBezTo>
                  <a:lnTo>
                    <a:pt x="407" y="498"/>
                  </a:lnTo>
                  <a:cubicBezTo>
                    <a:pt x="423" y="498"/>
                    <a:pt x="439" y="498"/>
                    <a:pt x="439" y="480"/>
                  </a:cubicBezTo>
                  <a:cubicBezTo>
                    <a:pt x="439" y="463"/>
                    <a:pt x="423" y="463"/>
                    <a:pt x="407" y="463"/>
                  </a:cubicBezTo>
                  <a:lnTo>
                    <a:pt x="270" y="463"/>
                  </a:lnTo>
                  <a:cubicBezTo>
                    <a:pt x="147" y="463"/>
                    <a:pt x="46" y="381"/>
                    <a:pt x="36" y="266"/>
                  </a:cubicBezTo>
                  <a:lnTo>
                    <a:pt x="407" y="266"/>
                  </a:lnTo>
                </a:path>
              </a:pathLst>
            </a:custGeom>
            <a:solidFill>
              <a:srgbClr val="000000"/>
            </a:solidFill>
            <a:ln w="15840">
              <a:noFill/>
            </a:ln>
          </p:spPr>
        </p:sp>
        <p:sp>
          <p:nvSpPr>
            <p:cNvPr id="904" name="Freeform 92"/>
            <p:cNvSpPr/>
            <p:nvPr/>
          </p:nvSpPr>
          <p:spPr>
            <a:xfrm>
              <a:off x="6697080" y="4345560"/>
              <a:ext cx="222120" cy="224280"/>
            </a:xfrm>
            <a:custGeom>
              <a:avLst/>
              <a:gdLst/>
              <a:ahLst/>
              <a:rect l="0" t="0" r="r" b="b"/>
              <a:pathLst>
                <a:path w="617" h="623">
                  <a:moveTo>
                    <a:pt x="145" y="58"/>
                  </a:moveTo>
                  <a:cubicBezTo>
                    <a:pt x="135" y="245"/>
                    <a:pt x="56" y="470"/>
                    <a:pt x="4" y="604"/>
                  </a:cubicBezTo>
                  <a:cubicBezTo>
                    <a:pt x="0" y="614"/>
                    <a:pt x="0" y="616"/>
                    <a:pt x="0" y="616"/>
                  </a:cubicBezTo>
                  <a:cubicBezTo>
                    <a:pt x="0" y="622"/>
                    <a:pt x="6" y="622"/>
                    <a:pt x="8" y="622"/>
                  </a:cubicBezTo>
                  <a:cubicBezTo>
                    <a:pt x="24" y="622"/>
                    <a:pt x="56" y="606"/>
                    <a:pt x="70" y="591"/>
                  </a:cubicBezTo>
                  <a:cubicBezTo>
                    <a:pt x="73" y="585"/>
                    <a:pt x="189" y="303"/>
                    <a:pt x="215" y="87"/>
                  </a:cubicBezTo>
                  <a:cubicBezTo>
                    <a:pt x="218" y="52"/>
                    <a:pt x="220" y="17"/>
                    <a:pt x="220" y="14"/>
                  </a:cubicBezTo>
                  <a:cubicBezTo>
                    <a:pt x="220" y="4"/>
                    <a:pt x="220" y="0"/>
                    <a:pt x="211" y="0"/>
                  </a:cubicBezTo>
                  <a:cubicBezTo>
                    <a:pt x="201" y="0"/>
                    <a:pt x="175" y="14"/>
                    <a:pt x="157" y="21"/>
                  </a:cubicBezTo>
                  <a:cubicBezTo>
                    <a:pt x="117" y="41"/>
                    <a:pt x="83" y="58"/>
                    <a:pt x="83" y="72"/>
                  </a:cubicBezTo>
                  <a:cubicBezTo>
                    <a:pt x="83" y="78"/>
                    <a:pt x="89" y="78"/>
                    <a:pt x="93" y="78"/>
                  </a:cubicBezTo>
                  <a:cubicBezTo>
                    <a:pt x="101" y="78"/>
                    <a:pt x="103" y="78"/>
                    <a:pt x="145" y="58"/>
                  </a:cubicBezTo>
                  <a:moveTo>
                    <a:pt x="610" y="496"/>
                  </a:moveTo>
                  <a:cubicBezTo>
                    <a:pt x="610" y="494"/>
                    <a:pt x="610" y="488"/>
                    <a:pt x="600" y="488"/>
                  </a:cubicBezTo>
                  <a:cubicBezTo>
                    <a:pt x="596" y="488"/>
                    <a:pt x="586" y="488"/>
                    <a:pt x="574" y="498"/>
                  </a:cubicBezTo>
                  <a:cubicBezTo>
                    <a:pt x="562" y="505"/>
                    <a:pt x="562" y="507"/>
                    <a:pt x="556" y="521"/>
                  </a:cubicBezTo>
                  <a:cubicBezTo>
                    <a:pt x="532" y="585"/>
                    <a:pt x="447" y="585"/>
                    <a:pt x="445" y="585"/>
                  </a:cubicBezTo>
                  <a:cubicBezTo>
                    <a:pt x="361" y="585"/>
                    <a:pt x="236" y="317"/>
                    <a:pt x="236" y="239"/>
                  </a:cubicBezTo>
                  <a:cubicBezTo>
                    <a:pt x="236" y="225"/>
                    <a:pt x="240" y="218"/>
                    <a:pt x="270" y="187"/>
                  </a:cubicBezTo>
                  <a:cubicBezTo>
                    <a:pt x="336" y="124"/>
                    <a:pt x="491" y="37"/>
                    <a:pt x="532" y="37"/>
                  </a:cubicBezTo>
                  <a:cubicBezTo>
                    <a:pt x="550" y="37"/>
                    <a:pt x="562" y="51"/>
                    <a:pt x="562" y="72"/>
                  </a:cubicBezTo>
                  <a:cubicBezTo>
                    <a:pt x="562" y="80"/>
                    <a:pt x="562" y="84"/>
                    <a:pt x="562" y="87"/>
                  </a:cubicBezTo>
                  <a:cubicBezTo>
                    <a:pt x="562" y="91"/>
                    <a:pt x="564" y="95"/>
                    <a:pt x="572" y="95"/>
                  </a:cubicBezTo>
                  <a:cubicBezTo>
                    <a:pt x="574" y="95"/>
                    <a:pt x="616" y="93"/>
                    <a:pt x="616" y="51"/>
                  </a:cubicBezTo>
                  <a:cubicBezTo>
                    <a:pt x="616" y="21"/>
                    <a:pt x="598" y="0"/>
                    <a:pt x="564" y="0"/>
                  </a:cubicBezTo>
                  <a:cubicBezTo>
                    <a:pt x="505" y="0"/>
                    <a:pt x="383" y="68"/>
                    <a:pt x="316" y="117"/>
                  </a:cubicBezTo>
                  <a:cubicBezTo>
                    <a:pt x="278" y="144"/>
                    <a:pt x="185" y="208"/>
                    <a:pt x="185" y="260"/>
                  </a:cubicBezTo>
                  <a:cubicBezTo>
                    <a:pt x="185" y="334"/>
                    <a:pt x="272" y="521"/>
                    <a:pt x="336" y="583"/>
                  </a:cubicBezTo>
                  <a:cubicBezTo>
                    <a:pt x="367" y="612"/>
                    <a:pt x="385" y="622"/>
                    <a:pt x="411" y="622"/>
                  </a:cubicBezTo>
                  <a:cubicBezTo>
                    <a:pt x="481" y="622"/>
                    <a:pt x="550" y="587"/>
                    <a:pt x="584" y="546"/>
                  </a:cubicBezTo>
                  <a:cubicBezTo>
                    <a:pt x="606" y="519"/>
                    <a:pt x="610" y="498"/>
                    <a:pt x="610" y="496"/>
                  </a:cubicBezTo>
                </a:path>
              </a:pathLst>
            </a:custGeom>
            <a:solidFill>
              <a:srgbClr val="000000"/>
            </a:solidFill>
            <a:ln w="15840">
              <a:noFill/>
            </a:ln>
          </p:spPr>
        </p:sp>
        <p:sp>
          <p:nvSpPr>
            <p:cNvPr id="905" name="Freeform 93"/>
            <p:cNvSpPr/>
            <p:nvPr/>
          </p:nvSpPr>
          <p:spPr>
            <a:xfrm>
              <a:off x="6958800" y="452952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7"/>
                  </a:cubicBezTo>
                  <a:cubicBezTo>
                    <a:pt x="14" y="255"/>
                    <a:pt x="18" y="257"/>
                    <a:pt x="24" y="257"/>
                  </a:cubicBezTo>
                  <a:cubicBezTo>
                    <a:pt x="34" y="257"/>
                    <a:pt x="103" y="190"/>
                    <a:pt x="103" y="89"/>
                  </a:cubicBezTo>
                </a:path>
              </a:pathLst>
            </a:custGeom>
            <a:solidFill>
              <a:srgbClr val="000000"/>
            </a:solidFill>
            <a:ln w="15840">
              <a:noFill/>
            </a:ln>
          </p:spPr>
        </p:sp>
        <p:sp>
          <p:nvSpPr>
            <p:cNvPr id="906" name="Freeform 94"/>
            <p:cNvSpPr/>
            <p:nvPr/>
          </p:nvSpPr>
          <p:spPr>
            <a:xfrm>
              <a:off x="416880" y="4796280"/>
              <a:ext cx="99720" cy="51480"/>
            </a:xfrm>
            <a:custGeom>
              <a:avLst/>
              <a:gdLst/>
              <a:ahLst/>
              <a:rect l="0" t="0" r="r" b="b"/>
              <a:pathLst>
                <a:path w="277" h="143">
                  <a:moveTo>
                    <a:pt x="137" y="0"/>
                  </a:moveTo>
                  <a:lnTo>
                    <a:pt x="0" y="109"/>
                  </a:lnTo>
                  <a:lnTo>
                    <a:pt x="24" y="142"/>
                  </a:lnTo>
                  <a:lnTo>
                    <a:pt x="137" y="72"/>
                  </a:lnTo>
                  <a:lnTo>
                    <a:pt x="252" y="142"/>
                  </a:lnTo>
                  <a:lnTo>
                    <a:pt x="276" y="111"/>
                  </a:lnTo>
                  <a:lnTo>
                    <a:pt x="137" y="0"/>
                  </a:lnTo>
                </a:path>
              </a:pathLst>
            </a:custGeom>
            <a:solidFill>
              <a:srgbClr val="000000"/>
            </a:solidFill>
            <a:ln w="15840">
              <a:noFill/>
            </a:ln>
          </p:spPr>
        </p:sp>
        <p:sp>
          <p:nvSpPr>
            <p:cNvPr id="907" name="Freeform 95"/>
            <p:cNvSpPr/>
            <p:nvPr/>
          </p:nvSpPr>
          <p:spPr>
            <a:xfrm>
              <a:off x="349560" y="4870440"/>
              <a:ext cx="147600" cy="279720"/>
            </a:xfrm>
            <a:custGeom>
              <a:avLst/>
              <a:gdLst/>
              <a:ahLst/>
              <a:rect l="0" t="0" r="r" b="b"/>
              <a:pathLst>
                <a:path w="410" h="777">
                  <a:moveTo>
                    <a:pt x="183" y="317"/>
                  </a:moveTo>
                  <a:cubicBezTo>
                    <a:pt x="179" y="301"/>
                    <a:pt x="175" y="288"/>
                    <a:pt x="175" y="272"/>
                  </a:cubicBezTo>
                  <a:cubicBezTo>
                    <a:pt x="175" y="227"/>
                    <a:pt x="203" y="161"/>
                    <a:pt x="248" y="130"/>
                  </a:cubicBezTo>
                  <a:cubicBezTo>
                    <a:pt x="268" y="155"/>
                    <a:pt x="294" y="155"/>
                    <a:pt x="314" y="155"/>
                  </a:cubicBezTo>
                  <a:cubicBezTo>
                    <a:pt x="338" y="155"/>
                    <a:pt x="409" y="155"/>
                    <a:pt x="409" y="109"/>
                  </a:cubicBezTo>
                  <a:cubicBezTo>
                    <a:pt x="409" y="74"/>
                    <a:pt x="361" y="72"/>
                    <a:pt x="326" y="72"/>
                  </a:cubicBezTo>
                  <a:cubicBezTo>
                    <a:pt x="316" y="72"/>
                    <a:pt x="294" y="72"/>
                    <a:pt x="270" y="76"/>
                  </a:cubicBezTo>
                  <a:cubicBezTo>
                    <a:pt x="270" y="51"/>
                    <a:pt x="276" y="29"/>
                    <a:pt x="276" y="29"/>
                  </a:cubicBezTo>
                  <a:cubicBezTo>
                    <a:pt x="278" y="21"/>
                    <a:pt x="278" y="21"/>
                    <a:pt x="278" y="17"/>
                  </a:cubicBezTo>
                  <a:cubicBezTo>
                    <a:pt x="278" y="0"/>
                    <a:pt x="260" y="0"/>
                    <a:pt x="260" y="0"/>
                  </a:cubicBezTo>
                  <a:cubicBezTo>
                    <a:pt x="230" y="0"/>
                    <a:pt x="230" y="51"/>
                    <a:pt x="230" y="66"/>
                  </a:cubicBezTo>
                  <a:cubicBezTo>
                    <a:pt x="230" y="72"/>
                    <a:pt x="230" y="80"/>
                    <a:pt x="232" y="86"/>
                  </a:cubicBezTo>
                  <a:cubicBezTo>
                    <a:pt x="121" y="117"/>
                    <a:pt x="68" y="194"/>
                    <a:pt x="68" y="259"/>
                  </a:cubicBezTo>
                  <a:cubicBezTo>
                    <a:pt x="68" y="299"/>
                    <a:pt x="89" y="332"/>
                    <a:pt x="113" y="348"/>
                  </a:cubicBezTo>
                  <a:cubicBezTo>
                    <a:pt x="22" y="410"/>
                    <a:pt x="0" y="488"/>
                    <a:pt x="0" y="521"/>
                  </a:cubicBezTo>
                  <a:cubicBezTo>
                    <a:pt x="0" y="591"/>
                    <a:pt x="64" y="626"/>
                    <a:pt x="115" y="643"/>
                  </a:cubicBezTo>
                  <a:lnTo>
                    <a:pt x="217" y="676"/>
                  </a:lnTo>
                  <a:cubicBezTo>
                    <a:pt x="238" y="684"/>
                    <a:pt x="276" y="698"/>
                    <a:pt x="282" y="700"/>
                  </a:cubicBezTo>
                  <a:cubicBezTo>
                    <a:pt x="290" y="704"/>
                    <a:pt x="294" y="711"/>
                    <a:pt x="294" y="719"/>
                  </a:cubicBezTo>
                  <a:cubicBezTo>
                    <a:pt x="294" y="721"/>
                    <a:pt x="292" y="744"/>
                    <a:pt x="266" y="744"/>
                  </a:cubicBezTo>
                  <a:cubicBezTo>
                    <a:pt x="262" y="744"/>
                    <a:pt x="218" y="742"/>
                    <a:pt x="179" y="723"/>
                  </a:cubicBezTo>
                  <a:cubicBezTo>
                    <a:pt x="173" y="719"/>
                    <a:pt x="171" y="719"/>
                    <a:pt x="167" y="719"/>
                  </a:cubicBezTo>
                  <a:cubicBezTo>
                    <a:pt x="155" y="719"/>
                    <a:pt x="149" y="729"/>
                    <a:pt x="149" y="733"/>
                  </a:cubicBezTo>
                  <a:cubicBezTo>
                    <a:pt x="149" y="754"/>
                    <a:pt x="224" y="776"/>
                    <a:pt x="268" y="776"/>
                  </a:cubicBezTo>
                  <a:cubicBezTo>
                    <a:pt x="336" y="776"/>
                    <a:pt x="373" y="713"/>
                    <a:pt x="373" y="672"/>
                  </a:cubicBezTo>
                  <a:cubicBezTo>
                    <a:pt x="373" y="636"/>
                    <a:pt x="346" y="616"/>
                    <a:pt x="330" y="608"/>
                  </a:cubicBezTo>
                  <a:cubicBezTo>
                    <a:pt x="318" y="604"/>
                    <a:pt x="234" y="577"/>
                    <a:pt x="213" y="569"/>
                  </a:cubicBezTo>
                  <a:lnTo>
                    <a:pt x="155" y="550"/>
                  </a:lnTo>
                  <a:cubicBezTo>
                    <a:pt x="125" y="540"/>
                    <a:pt x="73" y="523"/>
                    <a:pt x="73" y="482"/>
                  </a:cubicBezTo>
                  <a:cubicBezTo>
                    <a:pt x="73" y="431"/>
                    <a:pt x="139" y="371"/>
                    <a:pt x="151" y="371"/>
                  </a:cubicBezTo>
                  <a:cubicBezTo>
                    <a:pt x="151" y="371"/>
                    <a:pt x="153" y="371"/>
                    <a:pt x="157" y="373"/>
                  </a:cubicBezTo>
                  <a:cubicBezTo>
                    <a:pt x="201" y="387"/>
                    <a:pt x="228" y="387"/>
                    <a:pt x="252" y="387"/>
                  </a:cubicBezTo>
                  <a:cubicBezTo>
                    <a:pt x="278" y="387"/>
                    <a:pt x="352" y="387"/>
                    <a:pt x="352" y="340"/>
                  </a:cubicBezTo>
                  <a:cubicBezTo>
                    <a:pt x="352" y="305"/>
                    <a:pt x="296" y="305"/>
                    <a:pt x="268" y="305"/>
                  </a:cubicBezTo>
                  <a:cubicBezTo>
                    <a:pt x="250" y="305"/>
                    <a:pt x="224" y="305"/>
                    <a:pt x="183" y="317"/>
                  </a:cubicBezTo>
                  <a:moveTo>
                    <a:pt x="278" y="111"/>
                  </a:moveTo>
                  <a:cubicBezTo>
                    <a:pt x="296" y="103"/>
                    <a:pt x="312" y="103"/>
                    <a:pt x="324" y="103"/>
                  </a:cubicBezTo>
                  <a:cubicBezTo>
                    <a:pt x="352" y="103"/>
                    <a:pt x="354" y="105"/>
                    <a:pt x="367" y="109"/>
                  </a:cubicBezTo>
                  <a:cubicBezTo>
                    <a:pt x="367" y="111"/>
                    <a:pt x="367" y="111"/>
                    <a:pt x="365" y="115"/>
                  </a:cubicBezTo>
                  <a:cubicBezTo>
                    <a:pt x="358" y="124"/>
                    <a:pt x="324" y="124"/>
                    <a:pt x="314" y="124"/>
                  </a:cubicBezTo>
                  <a:cubicBezTo>
                    <a:pt x="300" y="124"/>
                    <a:pt x="286" y="124"/>
                    <a:pt x="278" y="111"/>
                  </a:cubicBezTo>
                  <a:moveTo>
                    <a:pt x="205" y="344"/>
                  </a:moveTo>
                  <a:cubicBezTo>
                    <a:pt x="230" y="336"/>
                    <a:pt x="248" y="336"/>
                    <a:pt x="264" y="336"/>
                  </a:cubicBezTo>
                  <a:cubicBezTo>
                    <a:pt x="292" y="336"/>
                    <a:pt x="294" y="336"/>
                    <a:pt x="308" y="342"/>
                  </a:cubicBezTo>
                  <a:cubicBezTo>
                    <a:pt x="308" y="342"/>
                    <a:pt x="308" y="346"/>
                    <a:pt x="306" y="346"/>
                  </a:cubicBezTo>
                  <a:cubicBezTo>
                    <a:pt x="298" y="356"/>
                    <a:pt x="264" y="356"/>
                    <a:pt x="254" y="356"/>
                  </a:cubicBezTo>
                  <a:cubicBezTo>
                    <a:pt x="240" y="356"/>
                    <a:pt x="220" y="356"/>
                    <a:pt x="205" y="344"/>
                  </a:cubicBezTo>
                </a:path>
              </a:pathLst>
            </a:custGeom>
            <a:solidFill>
              <a:srgbClr val="000000"/>
            </a:solidFill>
            <a:ln w="15840">
              <a:noFill/>
            </a:ln>
          </p:spPr>
        </p:sp>
        <p:sp>
          <p:nvSpPr>
            <p:cNvPr id="908" name="Freeform 96"/>
            <p:cNvSpPr/>
            <p:nvPr/>
          </p:nvSpPr>
          <p:spPr>
            <a:xfrm>
              <a:off x="511920" y="4989960"/>
              <a:ext cx="67680" cy="145800"/>
            </a:xfrm>
            <a:custGeom>
              <a:avLst/>
              <a:gdLst/>
              <a:ahLst/>
              <a:rect l="0" t="0" r="r" b="b"/>
              <a:pathLst>
                <a:path w="188" h="405">
                  <a:moveTo>
                    <a:pt x="171" y="23"/>
                  </a:moveTo>
                  <a:cubicBezTo>
                    <a:pt x="171" y="14"/>
                    <a:pt x="163" y="0"/>
                    <a:pt x="147" y="0"/>
                  </a:cubicBezTo>
                  <a:cubicBezTo>
                    <a:pt x="129" y="0"/>
                    <a:pt x="111" y="16"/>
                    <a:pt x="111" y="33"/>
                  </a:cubicBezTo>
                  <a:cubicBezTo>
                    <a:pt x="111" y="43"/>
                    <a:pt x="119" y="56"/>
                    <a:pt x="137" y="56"/>
                  </a:cubicBezTo>
                  <a:cubicBezTo>
                    <a:pt x="155" y="56"/>
                    <a:pt x="171" y="39"/>
                    <a:pt x="171" y="23"/>
                  </a:cubicBezTo>
                  <a:moveTo>
                    <a:pt x="46" y="328"/>
                  </a:moveTo>
                  <a:cubicBezTo>
                    <a:pt x="42" y="336"/>
                    <a:pt x="40" y="342"/>
                    <a:pt x="40" y="354"/>
                  </a:cubicBezTo>
                  <a:cubicBezTo>
                    <a:pt x="40" y="381"/>
                    <a:pt x="64" y="404"/>
                    <a:pt x="97" y="404"/>
                  </a:cubicBezTo>
                  <a:cubicBezTo>
                    <a:pt x="159" y="404"/>
                    <a:pt x="187" y="321"/>
                    <a:pt x="187" y="313"/>
                  </a:cubicBezTo>
                  <a:cubicBezTo>
                    <a:pt x="187" y="305"/>
                    <a:pt x="179" y="305"/>
                    <a:pt x="177" y="305"/>
                  </a:cubicBezTo>
                  <a:cubicBezTo>
                    <a:pt x="169" y="305"/>
                    <a:pt x="169" y="309"/>
                    <a:pt x="165" y="315"/>
                  </a:cubicBezTo>
                  <a:cubicBezTo>
                    <a:pt x="151" y="363"/>
                    <a:pt x="123" y="387"/>
                    <a:pt x="99" y="387"/>
                  </a:cubicBezTo>
                  <a:cubicBezTo>
                    <a:pt x="87" y="387"/>
                    <a:pt x="85" y="379"/>
                    <a:pt x="85" y="365"/>
                  </a:cubicBezTo>
                  <a:cubicBezTo>
                    <a:pt x="85" y="352"/>
                    <a:pt x="89" y="342"/>
                    <a:pt x="95" y="328"/>
                  </a:cubicBezTo>
                  <a:cubicBezTo>
                    <a:pt x="101" y="311"/>
                    <a:pt x="107" y="295"/>
                    <a:pt x="113" y="280"/>
                  </a:cubicBezTo>
                  <a:cubicBezTo>
                    <a:pt x="119" y="266"/>
                    <a:pt x="141" y="210"/>
                    <a:pt x="145" y="204"/>
                  </a:cubicBezTo>
                  <a:cubicBezTo>
                    <a:pt x="147" y="198"/>
                    <a:pt x="149" y="190"/>
                    <a:pt x="149" y="185"/>
                  </a:cubicBezTo>
                  <a:cubicBezTo>
                    <a:pt x="149" y="155"/>
                    <a:pt x="123" y="134"/>
                    <a:pt x="89" y="134"/>
                  </a:cubicBezTo>
                  <a:cubicBezTo>
                    <a:pt x="28" y="134"/>
                    <a:pt x="0" y="216"/>
                    <a:pt x="0" y="225"/>
                  </a:cubicBezTo>
                  <a:cubicBezTo>
                    <a:pt x="0" y="233"/>
                    <a:pt x="8" y="233"/>
                    <a:pt x="10" y="233"/>
                  </a:cubicBezTo>
                  <a:cubicBezTo>
                    <a:pt x="20" y="233"/>
                    <a:pt x="20" y="229"/>
                    <a:pt x="22" y="224"/>
                  </a:cubicBezTo>
                  <a:cubicBezTo>
                    <a:pt x="38" y="171"/>
                    <a:pt x="66" y="150"/>
                    <a:pt x="87" y="150"/>
                  </a:cubicBezTo>
                  <a:cubicBezTo>
                    <a:pt x="97" y="150"/>
                    <a:pt x="103" y="155"/>
                    <a:pt x="103" y="171"/>
                  </a:cubicBezTo>
                  <a:cubicBezTo>
                    <a:pt x="103" y="185"/>
                    <a:pt x="99" y="194"/>
                    <a:pt x="83" y="231"/>
                  </a:cubicBezTo>
                  <a:lnTo>
                    <a:pt x="46" y="328"/>
                  </a:lnTo>
                </a:path>
              </a:pathLst>
            </a:custGeom>
            <a:solidFill>
              <a:srgbClr val="000000"/>
            </a:solidFill>
            <a:ln w="15840">
              <a:noFill/>
            </a:ln>
          </p:spPr>
        </p:sp>
        <p:sp>
          <p:nvSpPr>
            <p:cNvPr id="909" name="Freeform 97"/>
            <p:cNvSpPr/>
            <p:nvPr/>
          </p:nvSpPr>
          <p:spPr>
            <a:xfrm>
              <a:off x="590400" y="4989960"/>
              <a:ext cx="97560" cy="187920"/>
            </a:xfrm>
            <a:custGeom>
              <a:avLst/>
              <a:gdLst/>
              <a:ahLst/>
              <a:rect l="0" t="0" r="r" b="b"/>
              <a:pathLst>
                <a:path w="271" h="522">
                  <a:moveTo>
                    <a:pt x="270" y="23"/>
                  </a:moveTo>
                  <a:cubicBezTo>
                    <a:pt x="270" y="12"/>
                    <a:pt x="262" y="0"/>
                    <a:pt x="246" y="0"/>
                  </a:cubicBezTo>
                  <a:cubicBezTo>
                    <a:pt x="228" y="0"/>
                    <a:pt x="211" y="17"/>
                    <a:pt x="211" y="33"/>
                  </a:cubicBezTo>
                  <a:cubicBezTo>
                    <a:pt x="211" y="43"/>
                    <a:pt x="218" y="56"/>
                    <a:pt x="236" y="56"/>
                  </a:cubicBezTo>
                  <a:cubicBezTo>
                    <a:pt x="252" y="56"/>
                    <a:pt x="270" y="41"/>
                    <a:pt x="270" y="23"/>
                  </a:cubicBezTo>
                  <a:moveTo>
                    <a:pt x="139" y="428"/>
                  </a:moveTo>
                  <a:cubicBezTo>
                    <a:pt x="129" y="468"/>
                    <a:pt x="97" y="503"/>
                    <a:pt x="60" y="503"/>
                  </a:cubicBezTo>
                  <a:cubicBezTo>
                    <a:pt x="52" y="503"/>
                    <a:pt x="46" y="501"/>
                    <a:pt x="38" y="500"/>
                  </a:cubicBezTo>
                  <a:cubicBezTo>
                    <a:pt x="54" y="492"/>
                    <a:pt x="60" y="478"/>
                    <a:pt x="60" y="468"/>
                  </a:cubicBezTo>
                  <a:cubicBezTo>
                    <a:pt x="60" y="455"/>
                    <a:pt x="48" y="447"/>
                    <a:pt x="36" y="447"/>
                  </a:cubicBezTo>
                  <a:cubicBezTo>
                    <a:pt x="16" y="447"/>
                    <a:pt x="0" y="463"/>
                    <a:pt x="0" y="482"/>
                  </a:cubicBezTo>
                  <a:cubicBezTo>
                    <a:pt x="0" y="505"/>
                    <a:pt x="24" y="521"/>
                    <a:pt x="62" y="521"/>
                  </a:cubicBezTo>
                  <a:cubicBezTo>
                    <a:pt x="97" y="521"/>
                    <a:pt x="169" y="500"/>
                    <a:pt x="189" y="426"/>
                  </a:cubicBezTo>
                  <a:lnTo>
                    <a:pt x="244" y="210"/>
                  </a:lnTo>
                  <a:cubicBezTo>
                    <a:pt x="246" y="204"/>
                    <a:pt x="248" y="198"/>
                    <a:pt x="248" y="190"/>
                  </a:cubicBezTo>
                  <a:cubicBezTo>
                    <a:pt x="248" y="157"/>
                    <a:pt x="218" y="134"/>
                    <a:pt x="181" y="134"/>
                  </a:cubicBezTo>
                  <a:cubicBezTo>
                    <a:pt x="113" y="134"/>
                    <a:pt x="73" y="216"/>
                    <a:pt x="73" y="225"/>
                  </a:cubicBezTo>
                  <a:cubicBezTo>
                    <a:pt x="73" y="233"/>
                    <a:pt x="81" y="233"/>
                    <a:pt x="83" y="233"/>
                  </a:cubicBezTo>
                  <a:cubicBezTo>
                    <a:pt x="91" y="233"/>
                    <a:pt x="91" y="231"/>
                    <a:pt x="97" y="222"/>
                  </a:cubicBezTo>
                  <a:cubicBezTo>
                    <a:pt x="111" y="187"/>
                    <a:pt x="143" y="150"/>
                    <a:pt x="179" y="150"/>
                  </a:cubicBezTo>
                  <a:cubicBezTo>
                    <a:pt x="195" y="150"/>
                    <a:pt x="201" y="159"/>
                    <a:pt x="201" y="179"/>
                  </a:cubicBezTo>
                  <a:cubicBezTo>
                    <a:pt x="201" y="187"/>
                    <a:pt x="199" y="194"/>
                    <a:pt x="199" y="198"/>
                  </a:cubicBezTo>
                  <a:lnTo>
                    <a:pt x="139" y="428"/>
                  </a:lnTo>
                </a:path>
              </a:pathLst>
            </a:custGeom>
            <a:solidFill>
              <a:srgbClr val="000000"/>
            </a:solidFill>
            <a:ln w="15840">
              <a:noFill/>
            </a:ln>
          </p:spPr>
        </p:sp>
        <p:sp>
          <p:nvSpPr>
            <p:cNvPr id="910" name="Freeform 98"/>
            <p:cNvSpPr/>
            <p:nvPr/>
          </p:nvSpPr>
          <p:spPr>
            <a:xfrm>
              <a:off x="83808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11" name="Freeform 99"/>
            <p:cNvSpPr/>
            <p:nvPr/>
          </p:nvSpPr>
          <p:spPr>
            <a:xfrm>
              <a:off x="925200" y="49485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1"/>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1"/>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912" name="Freeform 100"/>
            <p:cNvSpPr/>
            <p:nvPr/>
          </p:nvSpPr>
          <p:spPr>
            <a:xfrm>
              <a:off x="1152000" y="4950000"/>
              <a:ext cx="156240" cy="196200"/>
            </a:xfrm>
            <a:custGeom>
              <a:avLst/>
              <a:gdLst/>
              <a:ahLst/>
              <a:rect l="0" t="0" r="r" b="b"/>
              <a:pathLst>
                <a:path w="434" h="545">
                  <a:moveTo>
                    <a:pt x="127" y="56"/>
                  </a:moveTo>
                  <a:lnTo>
                    <a:pt x="127" y="0"/>
                  </a:lnTo>
                  <a:lnTo>
                    <a:pt x="0" y="10"/>
                  </a:lnTo>
                  <a:lnTo>
                    <a:pt x="0" y="37"/>
                  </a:lnTo>
                  <a:cubicBezTo>
                    <a:pt x="62" y="37"/>
                    <a:pt x="68" y="41"/>
                    <a:pt x="68" y="80"/>
                  </a:cubicBezTo>
                  <a:lnTo>
                    <a:pt x="68" y="480"/>
                  </a:lnTo>
                  <a:cubicBezTo>
                    <a:pt x="68" y="519"/>
                    <a:pt x="60" y="519"/>
                    <a:pt x="0" y="519"/>
                  </a:cubicBezTo>
                  <a:lnTo>
                    <a:pt x="0" y="544"/>
                  </a:lnTo>
                  <a:cubicBezTo>
                    <a:pt x="30" y="544"/>
                    <a:pt x="75" y="542"/>
                    <a:pt x="97" y="542"/>
                  </a:cubicBezTo>
                  <a:cubicBezTo>
                    <a:pt x="121" y="542"/>
                    <a:pt x="167" y="544"/>
                    <a:pt x="197" y="544"/>
                  </a:cubicBezTo>
                  <a:lnTo>
                    <a:pt x="197" y="519"/>
                  </a:lnTo>
                  <a:cubicBezTo>
                    <a:pt x="139" y="519"/>
                    <a:pt x="129" y="519"/>
                    <a:pt x="129" y="480"/>
                  </a:cubicBezTo>
                  <a:lnTo>
                    <a:pt x="129" y="336"/>
                  </a:lnTo>
                  <a:lnTo>
                    <a:pt x="129" y="328"/>
                  </a:lnTo>
                  <a:cubicBezTo>
                    <a:pt x="133" y="342"/>
                    <a:pt x="171" y="389"/>
                    <a:pt x="236" y="389"/>
                  </a:cubicBezTo>
                  <a:cubicBezTo>
                    <a:pt x="342" y="389"/>
                    <a:pt x="433" y="303"/>
                    <a:pt x="433" y="194"/>
                  </a:cubicBezTo>
                  <a:cubicBezTo>
                    <a:pt x="433" y="86"/>
                    <a:pt x="348" y="0"/>
                    <a:pt x="248" y="0"/>
                  </a:cubicBezTo>
                  <a:cubicBezTo>
                    <a:pt x="181" y="0"/>
                    <a:pt x="143" y="37"/>
                    <a:pt x="127" y="56"/>
                  </a:cubicBezTo>
                  <a:moveTo>
                    <a:pt x="129" y="282"/>
                  </a:moveTo>
                  <a:lnTo>
                    <a:pt x="129" y="89"/>
                  </a:lnTo>
                  <a:cubicBezTo>
                    <a:pt x="155" y="47"/>
                    <a:pt x="197" y="21"/>
                    <a:pt x="242" y="21"/>
                  </a:cubicBezTo>
                  <a:cubicBezTo>
                    <a:pt x="306" y="21"/>
                    <a:pt x="360" y="97"/>
                    <a:pt x="360" y="194"/>
                  </a:cubicBezTo>
                  <a:cubicBezTo>
                    <a:pt x="360" y="297"/>
                    <a:pt x="298" y="369"/>
                    <a:pt x="232" y="369"/>
                  </a:cubicBezTo>
                  <a:cubicBezTo>
                    <a:pt x="199" y="369"/>
                    <a:pt x="165" y="352"/>
                    <a:pt x="141" y="317"/>
                  </a:cubicBezTo>
                  <a:cubicBezTo>
                    <a:pt x="129" y="299"/>
                    <a:pt x="129" y="297"/>
                    <a:pt x="129" y="282"/>
                  </a:cubicBezTo>
                </a:path>
              </a:pathLst>
            </a:custGeom>
            <a:solidFill>
              <a:srgbClr val="000000"/>
            </a:solidFill>
            <a:ln w="15840">
              <a:noFill/>
            </a:ln>
          </p:spPr>
        </p:sp>
        <p:sp>
          <p:nvSpPr>
            <p:cNvPr id="913" name="Freeform 101"/>
            <p:cNvSpPr/>
            <p:nvPr/>
          </p:nvSpPr>
          <p:spPr>
            <a:xfrm>
              <a:off x="132840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14" name="Freeform 102"/>
            <p:cNvSpPr/>
            <p:nvPr/>
          </p:nvSpPr>
          <p:spPr>
            <a:xfrm>
              <a:off x="1408680" y="4953600"/>
              <a:ext cx="159120" cy="133200"/>
            </a:xfrm>
            <a:custGeom>
              <a:avLst/>
              <a:gdLst/>
              <a:ahLst/>
              <a:rect l="0" t="0" r="r" b="b"/>
              <a:pathLst>
                <a:path w="442" h="370">
                  <a:moveTo>
                    <a:pt x="240" y="169"/>
                  </a:moveTo>
                  <a:cubicBezTo>
                    <a:pt x="268" y="136"/>
                    <a:pt x="300" y="93"/>
                    <a:pt x="322" y="72"/>
                  </a:cubicBezTo>
                  <a:cubicBezTo>
                    <a:pt x="350" y="41"/>
                    <a:pt x="385" y="27"/>
                    <a:pt x="425" y="27"/>
                  </a:cubicBezTo>
                  <a:lnTo>
                    <a:pt x="425" y="0"/>
                  </a:lnTo>
                  <a:cubicBezTo>
                    <a:pt x="403" y="2"/>
                    <a:pt x="377" y="2"/>
                    <a:pt x="354" y="2"/>
                  </a:cubicBezTo>
                  <a:cubicBezTo>
                    <a:pt x="328" y="2"/>
                    <a:pt x="282" y="0"/>
                    <a:pt x="270" y="0"/>
                  </a:cubicBezTo>
                  <a:lnTo>
                    <a:pt x="270" y="27"/>
                  </a:lnTo>
                  <a:cubicBezTo>
                    <a:pt x="288" y="29"/>
                    <a:pt x="296" y="39"/>
                    <a:pt x="296" y="52"/>
                  </a:cubicBezTo>
                  <a:cubicBezTo>
                    <a:pt x="296" y="66"/>
                    <a:pt x="286" y="78"/>
                    <a:pt x="282" y="84"/>
                  </a:cubicBezTo>
                  <a:lnTo>
                    <a:pt x="228" y="150"/>
                  </a:lnTo>
                  <a:lnTo>
                    <a:pt x="159" y="64"/>
                  </a:lnTo>
                  <a:cubicBezTo>
                    <a:pt x="151" y="54"/>
                    <a:pt x="151" y="52"/>
                    <a:pt x="151" y="49"/>
                  </a:cubicBezTo>
                  <a:cubicBezTo>
                    <a:pt x="151" y="35"/>
                    <a:pt x="165" y="27"/>
                    <a:pt x="183" y="27"/>
                  </a:cubicBezTo>
                  <a:lnTo>
                    <a:pt x="183" y="0"/>
                  </a:lnTo>
                  <a:cubicBezTo>
                    <a:pt x="159" y="0"/>
                    <a:pt x="101" y="2"/>
                    <a:pt x="87" y="2"/>
                  </a:cubicBezTo>
                  <a:cubicBezTo>
                    <a:pt x="70" y="2"/>
                    <a:pt x="28" y="2"/>
                    <a:pt x="4" y="0"/>
                  </a:cubicBezTo>
                  <a:lnTo>
                    <a:pt x="4" y="27"/>
                  </a:lnTo>
                  <a:cubicBezTo>
                    <a:pt x="66" y="27"/>
                    <a:pt x="68" y="27"/>
                    <a:pt x="107" y="80"/>
                  </a:cubicBezTo>
                  <a:lnTo>
                    <a:pt x="195" y="190"/>
                  </a:lnTo>
                  <a:lnTo>
                    <a:pt x="111" y="292"/>
                  </a:lnTo>
                  <a:cubicBezTo>
                    <a:pt x="70" y="342"/>
                    <a:pt x="18" y="344"/>
                    <a:pt x="0" y="344"/>
                  </a:cubicBezTo>
                  <a:lnTo>
                    <a:pt x="0" y="369"/>
                  </a:lnTo>
                  <a:cubicBezTo>
                    <a:pt x="22" y="367"/>
                    <a:pt x="50" y="367"/>
                    <a:pt x="73" y="367"/>
                  </a:cubicBezTo>
                  <a:cubicBezTo>
                    <a:pt x="97" y="367"/>
                    <a:pt x="135" y="369"/>
                    <a:pt x="157" y="369"/>
                  </a:cubicBezTo>
                  <a:lnTo>
                    <a:pt x="157" y="344"/>
                  </a:lnTo>
                  <a:cubicBezTo>
                    <a:pt x="137" y="340"/>
                    <a:pt x="131" y="330"/>
                    <a:pt x="131" y="317"/>
                  </a:cubicBezTo>
                  <a:cubicBezTo>
                    <a:pt x="131" y="297"/>
                    <a:pt x="157" y="270"/>
                    <a:pt x="209" y="208"/>
                  </a:cubicBezTo>
                  <a:lnTo>
                    <a:pt x="276" y="293"/>
                  </a:lnTo>
                  <a:cubicBezTo>
                    <a:pt x="284" y="303"/>
                    <a:pt x="294" y="317"/>
                    <a:pt x="294" y="323"/>
                  </a:cubicBezTo>
                  <a:cubicBezTo>
                    <a:pt x="294" y="330"/>
                    <a:pt x="286" y="342"/>
                    <a:pt x="262" y="344"/>
                  </a:cubicBezTo>
                  <a:lnTo>
                    <a:pt x="262" y="369"/>
                  </a:lnTo>
                  <a:cubicBezTo>
                    <a:pt x="290" y="369"/>
                    <a:pt x="338" y="367"/>
                    <a:pt x="358" y="367"/>
                  </a:cubicBezTo>
                  <a:cubicBezTo>
                    <a:pt x="381" y="367"/>
                    <a:pt x="415" y="367"/>
                    <a:pt x="441" y="369"/>
                  </a:cubicBezTo>
                  <a:lnTo>
                    <a:pt x="441" y="344"/>
                  </a:lnTo>
                  <a:cubicBezTo>
                    <a:pt x="395" y="344"/>
                    <a:pt x="379" y="342"/>
                    <a:pt x="360" y="317"/>
                  </a:cubicBezTo>
                  <a:lnTo>
                    <a:pt x="240" y="169"/>
                  </a:lnTo>
                </a:path>
              </a:pathLst>
            </a:custGeom>
            <a:solidFill>
              <a:srgbClr val="000000"/>
            </a:solidFill>
            <a:ln w="15840">
              <a:noFill/>
            </a:ln>
          </p:spPr>
        </p:sp>
        <p:sp>
          <p:nvSpPr>
            <p:cNvPr id="915" name="Freeform 103"/>
            <p:cNvSpPr/>
            <p:nvPr/>
          </p:nvSpPr>
          <p:spPr>
            <a:xfrm>
              <a:off x="1579320" y="49485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16" name="Freeform 104"/>
            <p:cNvSpPr/>
            <p:nvPr/>
          </p:nvSpPr>
          <p:spPr>
            <a:xfrm>
              <a:off x="1721160" y="4873320"/>
              <a:ext cx="71280" cy="214560"/>
            </a:xfrm>
            <a:custGeom>
              <a:avLst/>
              <a:gdLst/>
              <a:ahLst/>
              <a:rect l="0" t="0" r="r" b="b"/>
              <a:pathLst>
                <a:path w="198" h="596">
                  <a:moveTo>
                    <a:pt x="127" y="0"/>
                  </a:moveTo>
                  <a:lnTo>
                    <a:pt x="0" y="10"/>
                  </a:lnTo>
                  <a:lnTo>
                    <a:pt x="0" y="37"/>
                  </a:lnTo>
                  <a:cubicBezTo>
                    <a:pt x="62" y="37"/>
                    <a:pt x="70" y="43"/>
                    <a:pt x="70" y="84"/>
                  </a:cubicBezTo>
                  <a:lnTo>
                    <a:pt x="70" y="529"/>
                  </a:lnTo>
                  <a:cubicBezTo>
                    <a:pt x="70" y="568"/>
                    <a:pt x="60" y="568"/>
                    <a:pt x="0" y="568"/>
                  </a:cubicBezTo>
                  <a:lnTo>
                    <a:pt x="0" y="595"/>
                  </a:lnTo>
                  <a:cubicBezTo>
                    <a:pt x="30" y="593"/>
                    <a:pt x="75" y="593"/>
                    <a:pt x="97" y="593"/>
                  </a:cubicBezTo>
                  <a:cubicBezTo>
                    <a:pt x="119" y="593"/>
                    <a:pt x="163" y="593"/>
                    <a:pt x="197" y="595"/>
                  </a:cubicBezTo>
                  <a:lnTo>
                    <a:pt x="197" y="568"/>
                  </a:lnTo>
                  <a:cubicBezTo>
                    <a:pt x="137" y="568"/>
                    <a:pt x="127" y="568"/>
                    <a:pt x="127" y="529"/>
                  </a:cubicBezTo>
                  <a:lnTo>
                    <a:pt x="127" y="0"/>
                  </a:lnTo>
                </a:path>
              </a:pathLst>
            </a:custGeom>
            <a:solidFill>
              <a:srgbClr val="000000"/>
            </a:solidFill>
            <a:ln w="15840">
              <a:noFill/>
            </a:ln>
          </p:spPr>
        </p:sp>
        <p:sp>
          <p:nvSpPr>
            <p:cNvPr id="917" name="Freeform 105"/>
            <p:cNvSpPr/>
            <p:nvPr/>
          </p:nvSpPr>
          <p:spPr>
            <a:xfrm>
              <a:off x="1912680" y="4873320"/>
              <a:ext cx="71280" cy="214560"/>
            </a:xfrm>
            <a:custGeom>
              <a:avLst/>
              <a:gdLst/>
              <a:ahLst/>
              <a:rect l="0" t="0" r="r" b="b"/>
              <a:pathLst>
                <a:path w="198" h="596">
                  <a:moveTo>
                    <a:pt x="127" y="0"/>
                  </a:moveTo>
                  <a:lnTo>
                    <a:pt x="0" y="10"/>
                  </a:lnTo>
                  <a:lnTo>
                    <a:pt x="0" y="37"/>
                  </a:lnTo>
                  <a:cubicBezTo>
                    <a:pt x="62" y="37"/>
                    <a:pt x="70" y="43"/>
                    <a:pt x="70" y="84"/>
                  </a:cubicBezTo>
                  <a:lnTo>
                    <a:pt x="70" y="529"/>
                  </a:lnTo>
                  <a:cubicBezTo>
                    <a:pt x="70" y="568"/>
                    <a:pt x="60" y="568"/>
                    <a:pt x="0" y="568"/>
                  </a:cubicBezTo>
                  <a:lnTo>
                    <a:pt x="0" y="595"/>
                  </a:lnTo>
                  <a:cubicBezTo>
                    <a:pt x="30" y="593"/>
                    <a:pt x="75" y="593"/>
                    <a:pt x="97" y="593"/>
                  </a:cubicBezTo>
                  <a:cubicBezTo>
                    <a:pt x="119" y="593"/>
                    <a:pt x="163" y="593"/>
                    <a:pt x="197" y="595"/>
                  </a:cubicBezTo>
                  <a:lnTo>
                    <a:pt x="197" y="568"/>
                  </a:lnTo>
                  <a:cubicBezTo>
                    <a:pt x="137" y="568"/>
                    <a:pt x="127" y="568"/>
                    <a:pt x="127" y="529"/>
                  </a:cubicBezTo>
                  <a:lnTo>
                    <a:pt x="127" y="0"/>
                  </a:lnTo>
                </a:path>
              </a:pathLst>
            </a:custGeom>
            <a:solidFill>
              <a:srgbClr val="000000"/>
            </a:solidFill>
            <a:ln w="15840">
              <a:noFill/>
            </a:ln>
          </p:spPr>
        </p:sp>
        <p:sp>
          <p:nvSpPr>
            <p:cNvPr id="918" name="Freeform 106"/>
            <p:cNvSpPr/>
            <p:nvPr/>
          </p:nvSpPr>
          <p:spPr>
            <a:xfrm>
              <a:off x="1998360" y="49485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19" name="Freeform 107"/>
            <p:cNvSpPr/>
            <p:nvPr/>
          </p:nvSpPr>
          <p:spPr>
            <a:xfrm>
              <a:off x="2165760" y="4948560"/>
              <a:ext cx="120600" cy="142560"/>
            </a:xfrm>
            <a:custGeom>
              <a:avLst/>
              <a:gdLst/>
              <a:ahLst/>
              <a:rect l="0" t="0" r="r" b="b"/>
              <a:pathLst>
                <a:path w="335" h="396">
                  <a:moveTo>
                    <a:pt x="73" y="198"/>
                  </a:moveTo>
                  <a:cubicBezTo>
                    <a:pt x="73" y="58"/>
                    <a:pt x="145" y="21"/>
                    <a:pt x="191" y="21"/>
                  </a:cubicBezTo>
                  <a:cubicBezTo>
                    <a:pt x="199" y="21"/>
                    <a:pt x="254" y="21"/>
                    <a:pt x="286" y="52"/>
                  </a:cubicBezTo>
                  <a:cubicBezTo>
                    <a:pt x="248" y="56"/>
                    <a:pt x="244" y="82"/>
                    <a:pt x="244" y="93"/>
                  </a:cubicBezTo>
                  <a:cubicBezTo>
                    <a:pt x="244" y="115"/>
                    <a:pt x="260" y="132"/>
                    <a:pt x="284" y="132"/>
                  </a:cubicBezTo>
                  <a:cubicBezTo>
                    <a:pt x="308" y="132"/>
                    <a:pt x="326" y="117"/>
                    <a:pt x="326" y="91"/>
                  </a:cubicBezTo>
                  <a:cubicBezTo>
                    <a:pt x="326" y="33"/>
                    <a:pt x="258" y="0"/>
                    <a:pt x="191" y="0"/>
                  </a:cubicBezTo>
                  <a:cubicBezTo>
                    <a:pt x="81" y="0"/>
                    <a:pt x="0" y="93"/>
                    <a:pt x="0" y="198"/>
                  </a:cubicBezTo>
                  <a:cubicBezTo>
                    <a:pt x="0" y="309"/>
                    <a:pt x="87" y="395"/>
                    <a:pt x="189" y="395"/>
                  </a:cubicBezTo>
                  <a:cubicBezTo>
                    <a:pt x="306" y="395"/>
                    <a:pt x="334" y="292"/>
                    <a:pt x="334" y="282"/>
                  </a:cubicBezTo>
                  <a:cubicBezTo>
                    <a:pt x="334" y="274"/>
                    <a:pt x="326" y="274"/>
                    <a:pt x="324" y="274"/>
                  </a:cubicBezTo>
                  <a:cubicBezTo>
                    <a:pt x="316" y="274"/>
                    <a:pt x="314" y="278"/>
                    <a:pt x="312" y="282"/>
                  </a:cubicBezTo>
                  <a:cubicBezTo>
                    <a:pt x="286" y="362"/>
                    <a:pt x="228" y="373"/>
                    <a:pt x="197" y="373"/>
                  </a:cubicBezTo>
                  <a:cubicBezTo>
                    <a:pt x="151" y="373"/>
                    <a:pt x="73" y="336"/>
                    <a:pt x="73" y="198"/>
                  </a:cubicBezTo>
                </a:path>
              </a:pathLst>
            </a:custGeom>
            <a:solidFill>
              <a:srgbClr val="000000"/>
            </a:solidFill>
            <a:ln w="15840">
              <a:noFill/>
            </a:ln>
          </p:spPr>
        </p:sp>
        <p:sp>
          <p:nvSpPr>
            <p:cNvPr id="920" name="Freeform 108"/>
            <p:cNvSpPr/>
            <p:nvPr/>
          </p:nvSpPr>
          <p:spPr>
            <a:xfrm>
              <a:off x="2307960" y="49485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921" name="Freeform 109"/>
            <p:cNvSpPr/>
            <p:nvPr/>
          </p:nvSpPr>
          <p:spPr>
            <a:xfrm>
              <a:off x="2458080" y="489708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4" y="476"/>
                    <a:pt x="274" y="420"/>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22" name="Freeform 110"/>
            <p:cNvSpPr/>
            <p:nvPr/>
          </p:nvSpPr>
          <p:spPr>
            <a:xfrm>
              <a:off x="258480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23" name="Freeform 111"/>
            <p:cNvSpPr/>
            <p:nvPr/>
          </p:nvSpPr>
          <p:spPr>
            <a:xfrm>
              <a:off x="2670480" y="49485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24" name="Freeform 112"/>
            <p:cNvSpPr/>
            <p:nvPr/>
          </p:nvSpPr>
          <p:spPr>
            <a:xfrm>
              <a:off x="2828520" y="495000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25" name="Freeform 113"/>
            <p:cNvSpPr/>
            <p:nvPr/>
          </p:nvSpPr>
          <p:spPr>
            <a:xfrm>
              <a:off x="3106800" y="4883040"/>
              <a:ext cx="83880" cy="207360"/>
            </a:xfrm>
            <a:custGeom>
              <a:avLst/>
              <a:gdLst/>
              <a:ahLst/>
              <a:rect l="0" t="0" r="r" b="b"/>
              <a:pathLst>
                <a:path w="233" h="576">
                  <a:moveTo>
                    <a:pt x="224" y="31"/>
                  </a:moveTo>
                  <a:cubicBezTo>
                    <a:pt x="224" y="14"/>
                    <a:pt x="213" y="0"/>
                    <a:pt x="193" y="0"/>
                  </a:cubicBezTo>
                  <a:cubicBezTo>
                    <a:pt x="169" y="0"/>
                    <a:pt x="145" y="21"/>
                    <a:pt x="145" y="45"/>
                  </a:cubicBezTo>
                  <a:cubicBezTo>
                    <a:pt x="145" y="62"/>
                    <a:pt x="157" y="76"/>
                    <a:pt x="179" y="76"/>
                  </a:cubicBezTo>
                  <a:cubicBezTo>
                    <a:pt x="199" y="76"/>
                    <a:pt x="224" y="56"/>
                    <a:pt x="224" y="31"/>
                  </a:cubicBezTo>
                  <a:moveTo>
                    <a:pt x="157" y="354"/>
                  </a:moveTo>
                  <a:cubicBezTo>
                    <a:pt x="169" y="328"/>
                    <a:pt x="169" y="327"/>
                    <a:pt x="177" y="303"/>
                  </a:cubicBezTo>
                  <a:cubicBezTo>
                    <a:pt x="185" y="286"/>
                    <a:pt x="189" y="274"/>
                    <a:pt x="189" y="259"/>
                  </a:cubicBezTo>
                  <a:cubicBezTo>
                    <a:pt x="189" y="220"/>
                    <a:pt x="161" y="189"/>
                    <a:pt x="115" y="189"/>
                  </a:cubicBezTo>
                  <a:cubicBezTo>
                    <a:pt x="34" y="189"/>
                    <a:pt x="0" y="311"/>
                    <a:pt x="0" y="319"/>
                  </a:cubicBezTo>
                  <a:cubicBezTo>
                    <a:pt x="0" y="328"/>
                    <a:pt x="8" y="328"/>
                    <a:pt x="10" y="328"/>
                  </a:cubicBezTo>
                  <a:cubicBezTo>
                    <a:pt x="20" y="328"/>
                    <a:pt x="20" y="327"/>
                    <a:pt x="24" y="313"/>
                  </a:cubicBezTo>
                  <a:cubicBezTo>
                    <a:pt x="48" y="231"/>
                    <a:pt x="83" y="206"/>
                    <a:pt x="113" y="206"/>
                  </a:cubicBezTo>
                  <a:cubicBezTo>
                    <a:pt x="121" y="206"/>
                    <a:pt x="135" y="206"/>
                    <a:pt x="135" y="233"/>
                  </a:cubicBezTo>
                  <a:cubicBezTo>
                    <a:pt x="135" y="253"/>
                    <a:pt x="129" y="270"/>
                    <a:pt x="125" y="278"/>
                  </a:cubicBezTo>
                  <a:cubicBezTo>
                    <a:pt x="119" y="301"/>
                    <a:pt x="79" y="400"/>
                    <a:pt x="66" y="437"/>
                  </a:cubicBezTo>
                  <a:cubicBezTo>
                    <a:pt x="56" y="459"/>
                    <a:pt x="46" y="488"/>
                    <a:pt x="46" y="505"/>
                  </a:cubicBezTo>
                  <a:cubicBezTo>
                    <a:pt x="46" y="546"/>
                    <a:pt x="75" y="575"/>
                    <a:pt x="117" y="575"/>
                  </a:cubicBezTo>
                  <a:cubicBezTo>
                    <a:pt x="201" y="575"/>
                    <a:pt x="232" y="451"/>
                    <a:pt x="232" y="443"/>
                  </a:cubicBezTo>
                  <a:cubicBezTo>
                    <a:pt x="232" y="435"/>
                    <a:pt x="224" y="435"/>
                    <a:pt x="222" y="435"/>
                  </a:cubicBezTo>
                  <a:cubicBezTo>
                    <a:pt x="213" y="435"/>
                    <a:pt x="213" y="437"/>
                    <a:pt x="209" y="451"/>
                  </a:cubicBezTo>
                  <a:cubicBezTo>
                    <a:pt x="193" y="505"/>
                    <a:pt x="163" y="558"/>
                    <a:pt x="119" y="558"/>
                  </a:cubicBezTo>
                  <a:cubicBezTo>
                    <a:pt x="103" y="558"/>
                    <a:pt x="97" y="548"/>
                    <a:pt x="97" y="529"/>
                  </a:cubicBezTo>
                  <a:cubicBezTo>
                    <a:pt x="97" y="507"/>
                    <a:pt x="103" y="496"/>
                    <a:pt x="123" y="443"/>
                  </a:cubicBezTo>
                  <a:lnTo>
                    <a:pt x="157" y="354"/>
                  </a:lnTo>
                </a:path>
              </a:pathLst>
            </a:custGeom>
            <a:solidFill>
              <a:srgbClr val="000000"/>
            </a:solidFill>
            <a:ln w="15840">
              <a:noFill/>
            </a:ln>
          </p:spPr>
        </p:sp>
        <p:sp>
          <p:nvSpPr>
            <p:cNvPr id="926" name="Freeform 114"/>
            <p:cNvSpPr/>
            <p:nvPr/>
          </p:nvSpPr>
          <p:spPr>
            <a:xfrm>
              <a:off x="3233520" y="505368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7"/>
                  </a:cubicBezTo>
                  <a:cubicBezTo>
                    <a:pt x="14" y="255"/>
                    <a:pt x="18" y="257"/>
                    <a:pt x="24" y="257"/>
                  </a:cubicBezTo>
                  <a:cubicBezTo>
                    <a:pt x="34" y="257"/>
                    <a:pt x="103" y="190"/>
                    <a:pt x="103" y="89"/>
                  </a:cubicBezTo>
                </a:path>
              </a:pathLst>
            </a:custGeom>
            <a:solidFill>
              <a:srgbClr val="000000"/>
            </a:solidFill>
            <a:ln w="15840">
              <a:noFill/>
            </a:ln>
          </p:spPr>
        </p:sp>
        <p:sp>
          <p:nvSpPr>
            <p:cNvPr id="927" name="Freeform 115"/>
            <p:cNvSpPr/>
            <p:nvPr/>
          </p:nvSpPr>
          <p:spPr>
            <a:xfrm>
              <a:off x="3341160" y="4883040"/>
              <a:ext cx="129960" cy="267120"/>
            </a:xfrm>
            <a:custGeom>
              <a:avLst/>
              <a:gdLst/>
              <a:ahLst/>
              <a:rect l="0" t="0" r="r" b="b"/>
              <a:pathLst>
                <a:path w="361" h="742">
                  <a:moveTo>
                    <a:pt x="360" y="31"/>
                  </a:moveTo>
                  <a:cubicBezTo>
                    <a:pt x="360" y="14"/>
                    <a:pt x="348" y="0"/>
                    <a:pt x="326" y="0"/>
                  </a:cubicBezTo>
                  <a:cubicBezTo>
                    <a:pt x="306" y="0"/>
                    <a:pt x="280" y="19"/>
                    <a:pt x="280" y="45"/>
                  </a:cubicBezTo>
                  <a:cubicBezTo>
                    <a:pt x="280" y="62"/>
                    <a:pt x="292" y="76"/>
                    <a:pt x="312" y="76"/>
                  </a:cubicBezTo>
                  <a:cubicBezTo>
                    <a:pt x="336" y="76"/>
                    <a:pt x="360" y="54"/>
                    <a:pt x="360" y="31"/>
                  </a:cubicBezTo>
                  <a:moveTo>
                    <a:pt x="183" y="608"/>
                  </a:moveTo>
                  <a:cubicBezTo>
                    <a:pt x="167" y="674"/>
                    <a:pt x="125" y="723"/>
                    <a:pt x="75" y="723"/>
                  </a:cubicBezTo>
                  <a:cubicBezTo>
                    <a:pt x="70" y="723"/>
                    <a:pt x="58" y="723"/>
                    <a:pt x="42" y="715"/>
                  </a:cubicBezTo>
                  <a:cubicBezTo>
                    <a:pt x="68" y="709"/>
                    <a:pt x="81" y="686"/>
                    <a:pt x="81" y="669"/>
                  </a:cubicBezTo>
                  <a:cubicBezTo>
                    <a:pt x="81" y="655"/>
                    <a:pt x="72" y="639"/>
                    <a:pt x="48" y="639"/>
                  </a:cubicBezTo>
                  <a:cubicBezTo>
                    <a:pt x="26" y="639"/>
                    <a:pt x="0" y="657"/>
                    <a:pt x="0" y="688"/>
                  </a:cubicBezTo>
                  <a:cubicBezTo>
                    <a:pt x="0" y="723"/>
                    <a:pt x="36" y="741"/>
                    <a:pt x="77" y="741"/>
                  </a:cubicBezTo>
                  <a:cubicBezTo>
                    <a:pt x="139" y="741"/>
                    <a:pt x="220" y="696"/>
                    <a:pt x="242" y="610"/>
                  </a:cubicBezTo>
                  <a:lnTo>
                    <a:pt x="324" y="297"/>
                  </a:lnTo>
                  <a:cubicBezTo>
                    <a:pt x="328" y="280"/>
                    <a:pt x="328" y="268"/>
                    <a:pt x="328" y="266"/>
                  </a:cubicBezTo>
                  <a:cubicBezTo>
                    <a:pt x="328" y="218"/>
                    <a:pt x="290" y="187"/>
                    <a:pt x="246" y="187"/>
                  </a:cubicBezTo>
                  <a:cubicBezTo>
                    <a:pt x="157" y="187"/>
                    <a:pt x="107" y="311"/>
                    <a:pt x="107" y="319"/>
                  </a:cubicBezTo>
                  <a:cubicBezTo>
                    <a:pt x="107" y="328"/>
                    <a:pt x="115" y="328"/>
                    <a:pt x="117" y="328"/>
                  </a:cubicBezTo>
                  <a:cubicBezTo>
                    <a:pt x="125" y="328"/>
                    <a:pt x="127" y="327"/>
                    <a:pt x="133" y="311"/>
                  </a:cubicBezTo>
                  <a:cubicBezTo>
                    <a:pt x="155" y="259"/>
                    <a:pt x="195" y="206"/>
                    <a:pt x="244" y="206"/>
                  </a:cubicBezTo>
                  <a:cubicBezTo>
                    <a:pt x="256" y="206"/>
                    <a:pt x="272" y="210"/>
                    <a:pt x="272" y="245"/>
                  </a:cubicBezTo>
                  <a:cubicBezTo>
                    <a:pt x="272" y="266"/>
                    <a:pt x="270" y="274"/>
                    <a:pt x="266" y="290"/>
                  </a:cubicBezTo>
                  <a:lnTo>
                    <a:pt x="183" y="608"/>
                  </a:lnTo>
                </a:path>
              </a:pathLst>
            </a:custGeom>
            <a:solidFill>
              <a:srgbClr val="000000"/>
            </a:solidFill>
            <a:ln w="15840">
              <a:noFill/>
            </a:ln>
          </p:spPr>
        </p:sp>
        <p:sp>
          <p:nvSpPr>
            <p:cNvPr id="928" name="Freeform 116"/>
            <p:cNvSpPr/>
            <p:nvPr/>
          </p:nvSpPr>
          <p:spPr>
            <a:xfrm>
              <a:off x="3603600" y="4953600"/>
              <a:ext cx="216360" cy="136800"/>
            </a:xfrm>
            <a:custGeom>
              <a:avLst/>
              <a:gdLst/>
              <a:ahLst/>
              <a:rect l="0" t="0" r="r" b="b"/>
              <a:pathLst>
                <a:path w="601" h="380">
                  <a:moveTo>
                    <a:pt x="526" y="82"/>
                  </a:moveTo>
                  <a:cubicBezTo>
                    <a:pt x="542" y="39"/>
                    <a:pt x="570" y="27"/>
                    <a:pt x="600" y="27"/>
                  </a:cubicBezTo>
                  <a:lnTo>
                    <a:pt x="600" y="0"/>
                  </a:lnTo>
                  <a:cubicBezTo>
                    <a:pt x="580" y="2"/>
                    <a:pt x="554" y="2"/>
                    <a:pt x="536" y="2"/>
                  </a:cubicBezTo>
                  <a:cubicBezTo>
                    <a:pt x="510" y="2"/>
                    <a:pt x="471" y="0"/>
                    <a:pt x="455" y="0"/>
                  </a:cubicBezTo>
                  <a:lnTo>
                    <a:pt x="455" y="27"/>
                  </a:lnTo>
                  <a:cubicBezTo>
                    <a:pt x="487" y="27"/>
                    <a:pt x="505" y="43"/>
                    <a:pt x="505" y="68"/>
                  </a:cubicBezTo>
                  <a:cubicBezTo>
                    <a:pt x="505" y="74"/>
                    <a:pt x="505" y="74"/>
                    <a:pt x="501" y="86"/>
                  </a:cubicBezTo>
                  <a:lnTo>
                    <a:pt x="421" y="305"/>
                  </a:lnTo>
                  <a:lnTo>
                    <a:pt x="334" y="66"/>
                  </a:lnTo>
                  <a:cubicBezTo>
                    <a:pt x="332" y="56"/>
                    <a:pt x="330" y="54"/>
                    <a:pt x="330" y="51"/>
                  </a:cubicBezTo>
                  <a:cubicBezTo>
                    <a:pt x="330" y="27"/>
                    <a:pt x="363" y="27"/>
                    <a:pt x="381" y="27"/>
                  </a:cubicBezTo>
                  <a:lnTo>
                    <a:pt x="381" y="0"/>
                  </a:lnTo>
                  <a:cubicBezTo>
                    <a:pt x="356" y="0"/>
                    <a:pt x="312" y="2"/>
                    <a:pt x="290" y="2"/>
                  </a:cubicBezTo>
                  <a:cubicBezTo>
                    <a:pt x="264" y="2"/>
                    <a:pt x="238" y="2"/>
                    <a:pt x="213" y="0"/>
                  </a:cubicBezTo>
                  <a:lnTo>
                    <a:pt x="213" y="27"/>
                  </a:lnTo>
                  <a:cubicBezTo>
                    <a:pt x="244" y="27"/>
                    <a:pt x="258" y="29"/>
                    <a:pt x="268" y="39"/>
                  </a:cubicBezTo>
                  <a:cubicBezTo>
                    <a:pt x="272" y="45"/>
                    <a:pt x="282" y="70"/>
                    <a:pt x="288" y="87"/>
                  </a:cubicBezTo>
                  <a:lnTo>
                    <a:pt x="213" y="293"/>
                  </a:lnTo>
                  <a:lnTo>
                    <a:pt x="129" y="66"/>
                  </a:lnTo>
                  <a:cubicBezTo>
                    <a:pt x="125" y="54"/>
                    <a:pt x="125" y="52"/>
                    <a:pt x="125" y="51"/>
                  </a:cubicBezTo>
                  <a:cubicBezTo>
                    <a:pt x="125" y="27"/>
                    <a:pt x="159" y="27"/>
                    <a:pt x="177" y="27"/>
                  </a:cubicBezTo>
                  <a:lnTo>
                    <a:pt x="177" y="0"/>
                  </a:lnTo>
                  <a:cubicBezTo>
                    <a:pt x="151" y="0"/>
                    <a:pt x="101" y="2"/>
                    <a:pt x="81" y="2"/>
                  </a:cubicBezTo>
                  <a:cubicBezTo>
                    <a:pt x="77" y="2"/>
                    <a:pt x="32" y="2"/>
                    <a:pt x="0" y="0"/>
                  </a:cubicBezTo>
                  <a:lnTo>
                    <a:pt x="0" y="27"/>
                  </a:lnTo>
                  <a:cubicBezTo>
                    <a:pt x="44" y="27"/>
                    <a:pt x="54" y="29"/>
                    <a:pt x="66" y="56"/>
                  </a:cubicBezTo>
                  <a:lnTo>
                    <a:pt x="175" y="360"/>
                  </a:lnTo>
                  <a:cubicBezTo>
                    <a:pt x="179" y="373"/>
                    <a:pt x="183" y="379"/>
                    <a:pt x="193" y="379"/>
                  </a:cubicBezTo>
                  <a:cubicBezTo>
                    <a:pt x="205" y="379"/>
                    <a:pt x="207" y="375"/>
                    <a:pt x="211" y="362"/>
                  </a:cubicBezTo>
                  <a:lnTo>
                    <a:pt x="300" y="119"/>
                  </a:lnTo>
                  <a:lnTo>
                    <a:pt x="389" y="363"/>
                  </a:lnTo>
                  <a:cubicBezTo>
                    <a:pt x="393" y="373"/>
                    <a:pt x="395" y="379"/>
                    <a:pt x="407" y="379"/>
                  </a:cubicBezTo>
                  <a:cubicBezTo>
                    <a:pt x="417" y="379"/>
                    <a:pt x="421" y="371"/>
                    <a:pt x="423" y="363"/>
                  </a:cubicBezTo>
                  <a:lnTo>
                    <a:pt x="526" y="82"/>
                  </a:lnTo>
                </a:path>
              </a:pathLst>
            </a:custGeom>
            <a:solidFill>
              <a:srgbClr val="000000"/>
            </a:solidFill>
            <a:ln w="15840">
              <a:noFill/>
            </a:ln>
          </p:spPr>
        </p:sp>
        <p:sp>
          <p:nvSpPr>
            <p:cNvPr id="929" name="Freeform 117"/>
            <p:cNvSpPr/>
            <p:nvPr/>
          </p:nvSpPr>
          <p:spPr>
            <a:xfrm>
              <a:off x="383472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30" name="Freeform 118"/>
            <p:cNvSpPr/>
            <p:nvPr/>
          </p:nvSpPr>
          <p:spPr>
            <a:xfrm>
              <a:off x="3917520" y="489708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4" y="476"/>
                    <a:pt x="274" y="420"/>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31" name="Freeform 119"/>
            <p:cNvSpPr/>
            <p:nvPr/>
          </p:nvSpPr>
          <p:spPr>
            <a:xfrm>
              <a:off x="4044240" y="487332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932" name="Freeform 120"/>
            <p:cNvSpPr/>
            <p:nvPr/>
          </p:nvSpPr>
          <p:spPr>
            <a:xfrm>
              <a:off x="421884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33" name="Freeform 121"/>
            <p:cNvSpPr/>
            <p:nvPr/>
          </p:nvSpPr>
          <p:spPr>
            <a:xfrm>
              <a:off x="4305960" y="495000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34" name="Freeform 122"/>
            <p:cNvSpPr/>
            <p:nvPr/>
          </p:nvSpPr>
          <p:spPr>
            <a:xfrm>
              <a:off x="4588560" y="49485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935" name="Freeform 123"/>
            <p:cNvSpPr/>
            <p:nvPr/>
          </p:nvSpPr>
          <p:spPr>
            <a:xfrm>
              <a:off x="4742280" y="495000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36" name="Freeform 124"/>
            <p:cNvSpPr/>
            <p:nvPr/>
          </p:nvSpPr>
          <p:spPr>
            <a:xfrm>
              <a:off x="502164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37" name="Freeform 125"/>
            <p:cNvSpPr/>
            <p:nvPr/>
          </p:nvSpPr>
          <p:spPr>
            <a:xfrm>
              <a:off x="5109120" y="4950000"/>
              <a:ext cx="246240" cy="136800"/>
            </a:xfrm>
            <a:custGeom>
              <a:avLst/>
              <a:gdLst/>
              <a:ahLst/>
              <a:rect l="0" t="0" r="r" b="b"/>
              <a:pathLst>
                <a:path w="684"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18" y="377"/>
                    <a:pt x="342" y="377"/>
                  </a:cubicBezTo>
                  <a:cubicBezTo>
                    <a:pt x="365" y="377"/>
                    <a:pt x="411" y="379"/>
                    <a:pt x="441" y="379"/>
                  </a:cubicBezTo>
                  <a:lnTo>
                    <a:pt x="441" y="352"/>
                  </a:lnTo>
                  <a:cubicBezTo>
                    <a:pt x="381" y="352"/>
                    <a:pt x="371" y="352"/>
                    <a:pt x="371" y="315"/>
                  </a:cubicBezTo>
                  <a:lnTo>
                    <a:pt x="371" y="155"/>
                  </a:lnTo>
                  <a:cubicBezTo>
                    <a:pt x="371" y="66"/>
                    <a:pt x="435" y="19"/>
                    <a:pt x="491" y="19"/>
                  </a:cubicBezTo>
                  <a:cubicBezTo>
                    <a:pt x="546" y="19"/>
                    <a:pt x="554" y="66"/>
                    <a:pt x="554" y="115"/>
                  </a:cubicBezTo>
                  <a:lnTo>
                    <a:pt x="554" y="315"/>
                  </a:lnTo>
                  <a:cubicBezTo>
                    <a:pt x="554" y="352"/>
                    <a:pt x="546" y="352"/>
                    <a:pt x="487" y="352"/>
                  </a:cubicBezTo>
                  <a:lnTo>
                    <a:pt x="487" y="379"/>
                  </a:lnTo>
                  <a:cubicBezTo>
                    <a:pt x="516" y="379"/>
                    <a:pt x="562" y="377"/>
                    <a:pt x="586" y="377"/>
                  </a:cubicBezTo>
                  <a:cubicBezTo>
                    <a:pt x="608" y="377"/>
                    <a:pt x="653" y="379"/>
                    <a:pt x="683" y="379"/>
                  </a:cubicBezTo>
                  <a:lnTo>
                    <a:pt x="683" y="352"/>
                  </a:lnTo>
                  <a:cubicBezTo>
                    <a:pt x="638" y="352"/>
                    <a:pt x="616" y="352"/>
                    <a:pt x="616" y="327"/>
                  </a:cubicBezTo>
                  <a:lnTo>
                    <a:pt x="616" y="163"/>
                  </a:lnTo>
                  <a:cubicBezTo>
                    <a:pt x="616" y="89"/>
                    <a:pt x="616" y="62"/>
                    <a:pt x="588" y="31"/>
                  </a:cubicBezTo>
                  <a:cubicBezTo>
                    <a:pt x="576" y="17"/>
                    <a:pt x="546" y="0"/>
                    <a:pt x="497" y="0"/>
                  </a:cubicBezTo>
                  <a:cubicBezTo>
                    <a:pt x="423" y="0"/>
                    <a:pt x="383" y="51"/>
                    <a:pt x="369" y="84"/>
                  </a:cubicBezTo>
                  <a:cubicBezTo>
                    <a:pt x="358" y="10"/>
                    <a:pt x="292" y="0"/>
                    <a:pt x="252" y="0"/>
                  </a:cubicBezTo>
                  <a:cubicBezTo>
                    <a:pt x="189" y="0"/>
                    <a:pt x="147"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38" name="Freeform 126"/>
            <p:cNvSpPr/>
            <p:nvPr/>
          </p:nvSpPr>
          <p:spPr>
            <a:xfrm>
              <a:off x="5373360" y="49485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939" name="Freeform 127"/>
            <p:cNvSpPr/>
            <p:nvPr/>
          </p:nvSpPr>
          <p:spPr>
            <a:xfrm>
              <a:off x="5526360" y="4947480"/>
              <a:ext cx="144720" cy="204120"/>
            </a:xfrm>
            <a:custGeom>
              <a:avLst/>
              <a:gdLst/>
              <a:ahLst/>
              <a:rect l="0" t="0" r="r" b="b"/>
              <a:pathLst>
                <a:path w="402" h="567">
                  <a:moveTo>
                    <a:pt x="171" y="241"/>
                  </a:moveTo>
                  <a:cubicBezTo>
                    <a:pt x="93" y="241"/>
                    <a:pt x="93" y="155"/>
                    <a:pt x="93" y="136"/>
                  </a:cubicBezTo>
                  <a:cubicBezTo>
                    <a:pt x="93" y="113"/>
                    <a:pt x="95" y="86"/>
                    <a:pt x="107" y="64"/>
                  </a:cubicBezTo>
                  <a:cubicBezTo>
                    <a:pt x="115" y="52"/>
                    <a:pt x="135" y="29"/>
                    <a:pt x="171" y="29"/>
                  </a:cubicBezTo>
                  <a:cubicBezTo>
                    <a:pt x="246" y="29"/>
                    <a:pt x="246" y="115"/>
                    <a:pt x="246" y="134"/>
                  </a:cubicBezTo>
                  <a:cubicBezTo>
                    <a:pt x="246" y="157"/>
                    <a:pt x="246" y="185"/>
                    <a:pt x="232" y="206"/>
                  </a:cubicBezTo>
                  <a:cubicBezTo>
                    <a:pt x="224" y="218"/>
                    <a:pt x="205" y="241"/>
                    <a:pt x="171" y="241"/>
                  </a:cubicBezTo>
                  <a:moveTo>
                    <a:pt x="68" y="274"/>
                  </a:moveTo>
                  <a:cubicBezTo>
                    <a:pt x="68" y="270"/>
                    <a:pt x="68" y="251"/>
                    <a:pt x="83" y="233"/>
                  </a:cubicBezTo>
                  <a:cubicBezTo>
                    <a:pt x="117" y="259"/>
                    <a:pt x="153" y="260"/>
                    <a:pt x="171" y="260"/>
                  </a:cubicBezTo>
                  <a:cubicBezTo>
                    <a:pt x="252" y="260"/>
                    <a:pt x="312" y="202"/>
                    <a:pt x="312" y="136"/>
                  </a:cubicBezTo>
                  <a:cubicBezTo>
                    <a:pt x="312" y="103"/>
                    <a:pt x="298" y="72"/>
                    <a:pt x="276" y="52"/>
                  </a:cubicBezTo>
                  <a:cubicBezTo>
                    <a:pt x="308" y="23"/>
                    <a:pt x="340" y="19"/>
                    <a:pt x="356" y="19"/>
                  </a:cubicBezTo>
                  <a:cubicBezTo>
                    <a:pt x="358" y="19"/>
                    <a:pt x="361" y="19"/>
                    <a:pt x="363" y="19"/>
                  </a:cubicBezTo>
                  <a:cubicBezTo>
                    <a:pt x="354" y="23"/>
                    <a:pt x="350" y="33"/>
                    <a:pt x="350" y="43"/>
                  </a:cubicBezTo>
                  <a:cubicBezTo>
                    <a:pt x="350" y="58"/>
                    <a:pt x="361" y="68"/>
                    <a:pt x="375" y="68"/>
                  </a:cubicBezTo>
                  <a:cubicBezTo>
                    <a:pt x="383" y="68"/>
                    <a:pt x="401" y="62"/>
                    <a:pt x="401" y="43"/>
                  </a:cubicBezTo>
                  <a:cubicBezTo>
                    <a:pt x="401" y="27"/>
                    <a:pt x="389" y="0"/>
                    <a:pt x="356" y="0"/>
                  </a:cubicBezTo>
                  <a:cubicBezTo>
                    <a:pt x="338" y="0"/>
                    <a:pt x="300" y="6"/>
                    <a:pt x="262" y="41"/>
                  </a:cubicBezTo>
                  <a:cubicBezTo>
                    <a:pt x="226" y="12"/>
                    <a:pt x="189" y="10"/>
                    <a:pt x="171" y="10"/>
                  </a:cubicBezTo>
                  <a:cubicBezTo>
                    <a:pt x="89" y="10"/>
                    <a:pt x="28" y="68"/>
                    <a:pt x="28" y="134"/>
                  </a:cubicBezTo>
                  <a:cubicBezTo>
                    <a:pt x="28" y="173"/>
                    <a:pt x="48" y="204"/>
                    <a:pt x="70" y="224"/>
                  </a:cubicBezTo>
                  <a:cubicBezTo>
                    <a:pt x="58" y="235"/>
                    <a:pt x="42" y="264"/>
                    <a:pt x="42" y="293"/>
                  </a:cubicBezTo>
                  <a:cubicBezTo>
                    <a:pt x="42" y="321"/>
                    <a:pt x="54" y="354"/>
                    <a:pt x="81" y="369"/>
                  </a:cubicBezTo>
                  <a:cubicBezTo>
                    <a:pt x="28" y="385"/>
                    <a:pt x="0" y="422"/>
                    <a:pt x="0" y="457"/>
                  </a:cubicBezTo>
                  <a:cubicBezTo>
                    <a:pt x="0" y="517"/>
                    <a:pt x="87" y="566"/>
                    <a:pt x="195" y="566"/>
                  </a:cubicBezTo>
                  <a:cubicBezTo>
                    <a:pt x="298" y="566"/>
                    <a:pt x="389" y="521"/>
                    <a:pt x="389" y="455"/>
                  </a:cubicBezTo>
                  <a:cubicBezTo>
                    <a:pt x="389" y="424"/>
                    <a:pt x="375" y="381"/>
                    <a:pt x="332" y="356"/>
                  </a:cubicBezTo>
                  <a:cubicBezTo>
                    <a:pt x="284" y="332"/>
                    <a:pt x="234" y="332"/>
                    <a:pt x="181" y="332"/>
                  </a:cubicBezTo>
                  <a:cubicBezTo>
                    <a:pt x="159" y="332"/>
                    <a:pt x="121" y="332"/>
                    <a:pt x="115" y="332"/>
                  </a:cubicBezTo>
                  <a:cubicBezTo>
                    <a:pt x="87" y="328"/>
                    <a:pt x="68" y="301"/>
                    <a:pt x="68" y="274"/>
                  </a:cubicBezTo>
                  <a:moveTo>
                    <a:pt x="195" y="544"/>
                  </a:moveTo>
                  <a:cubicBezTo>
                    <a:pt x="105" y="544"/>
                    <a:pt x="46" y="501"/>
                    <a:pt x="46" y="457"/>
                  </a:cubicBezTo>
                  <a:cubicBezTo>
                    <a:pt x="46" y="416"/>
                    <a:pt x="79" y="385"/>
                    <a:pt x="117" y="383"/>
                  </a:cubicBezTo>
                  <a:lnTo>
                    <a:pt x="169" y="383"/>
                  </a:lnTo>
                  <a:cubicBezTo>
                    <a:pt x="244" y="383"/>
                    <a:pt x="344" y="383"/>
                    <a:pt x="344" y="457"/>
                  </a:cubicBezTo>
                  <a:cubicBezTo>
                    <a:pt x="344" y="501"/>
                    <a:pt x="280" y="544"/>
                    <a:pt x="195" y="544"/>
                  </a:cubicBezTo>
                </a:path>
              </a:pathLst>
            </a:custGeom>
            <a:solidFill>
              <a:srgbClr val="000000"/>
            </a:solidFill>
            <a:ln w="15840">
              <a:noFill/>
            </a:ln>
          </p:spPr>
        </p:sp>
        <p:sp>
          <p:nvSpPr>
            <p:cNvPr id="940" name="Freeform 128"/>
            <p:cNvSpPr/>
            <p:nvPr/>
          </p:nvSpPr>
          <p:spPr>
            <a:xfrm>
              <a:off x="5682960" y="49485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41" name="Freeform 129"/>
            <p:cNvSpPr/>
            <p:nvPr/>
          </p:nvSpPr>
          <p:spPr>
            <a:xfrm>
              <a:off x="5924880" y="4953600"/>
              <a:ext cx="216360" cy="136800"/>
            </a:xfrm>
            <a:custGeom>
              <a:avLst/>
              <a:gdLst/>
              <a:ahLst/>
              <a:rect l="0" t="0" r="r" b="b"/>
              <a:pathLst>
                <a:path w="601" h="380">
                  <a:moveTo>
                    <a:pt x="526" y="82"/>
                  </a:moveTo>
                  <a:cubicBezTo>
                    <a:pt x="542" y="39"/>
                    <a:pt x="570" y="27"/>
                    <a:pt x="600" y="27"/>
                  </a:cubicBezTo>
                  <a:lnTo>
                    <a:pt x="600" y="0"/>
                  </a:lnTo>
                  <a:cubicBezTo>
                    <a:pt x="580" y="2"/>
                    <a:pt x="554" y="2"/>
                    <a:pt x="536" y="2"/>
                  </a:cubicBezTo>
                  <a:cubicBezTo>
                    <a:pt x="510" y="2"/>
                    <a:pt x="471" y="0"/>
                    <a:pt x="455" y="0"/>
                  </a:cubicBezTo>
                  <a:lnTo>
                    <a:pt x="455" y="27"/>
                  </a:lnTo>
                  <a:cubicBezTo>
                    <a:pt x="487" y="27"/>
                    <a:pt x="505" y="43"/>
                    <a:pt x="505" y="68"/>
                  </a:cubicBezTo>
                  <a:cubicBezTo>
                    <a:pt x="505" y="74"/>
                    <a:pt x="505" y="74"/>
                    <a:pt x="501" y="86"/>
                  </a:cubicBezTo>
                  <a:lnTo>
                    <a:pt x="421" y="305"/>
                  </a:lnTo>
                  <a:lnTo>
                    <a:pt x="334" y="66"/>
                  </a:lnTo>
                  <a:cubicBezTo>
                    <a:pt x="332" y="56"/>
                    <a:pt x="330" y="54"/>
                    <a:pt x="330" y="51"/>
                  </a:cubicBezTo>
                  <a:cubicBezTo>
                    <a:pt x="330" y="27"/>
                    <a:pt x="363" y="27"/>
                    <a:pt x="381" y="27"/>
                  </a:cubicBezTo>
                  <a:lnTo>
                    <a:pt x="381" y="0"/>
                  </a:lnTo>
                  <a:cubicBezTo>
                    <a:pt x="356" y="0"/>
                    <a:pt x="312" y="2"/>
                    <a:pt x="290" y="2"/>
                  </a:cubicBezTo>
                  <a:cubicBezTo>
                    <a:pt x="264" y="2"/>
                    <a:pt x="238" y="2"/>
                    <a:pt x="213" y="0"/>
                  </a:cubicBezTo>
                  <a:lnTo>
                    <a:pt x="213" y="27"/>
                  </a:lnTo>
                  <a:cubicBezTo>
                    <a:pt x="244" y="27"/>
                    <a:pt x="258" y="29"/>
                    <a:pt x="268" y="39"/>
                  </a:cubicBezTo>
                  <a:cubicBezTo>
                    <a:pt x="272" y="45"/>
                    <a:pt x="282" y="70"/>
                    <a:pt x="288" y="87"/>
                  </a:cubicBezTo>
                  <a:lnTo>
                    <a:pt x="213" y="293"/>
                  </a:lnTo>
                  <a:lnTo>
                    <a:pt x="129" y="66"/>
                  </a:lnTo>
                  <a:cubicBezTo>
                    <a:pt x="125" y="54"/>
                    <a:pt x="125" y="52"/>
                    <a:pt x="125" y="51"/>
                  </a:cubicBezTo>
                  <a:cubicBezTo>
                    <a:pt x="125" y="27"/>
                    <a:pt x="159" y="27"/>
                    <a:pt x="177" y="27"/>
                  </a:cubicBezTo>
                  <a:lnTo>
                    <a:pt x="177" y="0"/>
                  </a:lnTo>
                  <a:cubicBezTo>
                    <a:pt x="151" y="0"/>
                    <a:pt x="101" y="2"/>
                    <a:pt x="81" y="2"/>
                  </a:cubicBezTo>
                  <a:cubicBezTo>
                    <a:pt x="77" y="2"/>
                    <a:pt x="32" y="2"/>
                    <a:pt x="0" y="0"/>
                  </a:cubicBezTo>
                  <a:lnTo>
                    <a:pt x="0" y="27"/>
                  </a:lnTo>
                  <a:cubicBezTo>
                    <a:pt x="44" y="27"/>
                    <a:pt x="54" y="29"/>
                    <a:pt x="66" y="56"/>
                  </a:cubicBezTo>
                  <a:lnTo>
                    <a:pt x="175" y="360"/>
                  </a:lnTo>
                  <a:cubicBezTo>
                    <a:pt x="179" y="373"/>
                    <a:pt x="183" y="379"/>
                    <a:pt x="193" y="379"/>
                  </a:cubicBezTo>
                  <a:cubicBezTo>
                    <a:pt x="205" y="379"/>
                    <a:pt x="207" y="375"/>
                    <a:pt x="211" y="362"/>
                  </a:cubicBezTo>
                  <a:lnTo>
                    <a:pt x="300" y="119"/>
                  </a:lnTo>
                  <a:lnTo>
                    <a:pt x="389" y="363"/>
                  </a:lnTo>
                  <a:cubicBezTo>
                    <a:pt x="393" y="373"/>
                    <a:pt x="395" y="379"/>
                    <a:pt x="407" y="379"/>
                  </a:cubicBezTo>
                  <a:cubicBezTo>
                    <a:pt x="417" y="379"/>
                    <a:pt x="421" y="371"/>
                    <a:pt x="423" y="363"/>
                  </a:cubicBezTo>
                  <a:lnTo>
                    <a:pt x="526" y="82"/>
                  </a:lnTo>
                </a:path>
              </a:pathLst>
            </a:custGeom>
            <a:solidFill>
              <a:srgbClr val="000000"/>
            </a:solidFill>
            <a:ln w="15840">
              <a:noFill/>
            </a:ln>
          </p:spPr>
        </p:sp>
        <p:sp>
          <p:nvSpPr>
            <p:cNvPr id="942" name="Freeform 130"/>
            <p:cNvSpPr/>
            <p:nvPr/>
          </p:nvSpPr>
          <p:spPr>
            <a:xfrm>
              <a:off x="615636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43" name="Freeform 131"/>
            <p:cNvSpPr/>
            <p:nvPr/>
          </p:nvSpPr>
          <p:spPr>
            <a:xfrm>
              <a:off x="6238800" y="489708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0"/>
                  </a:lnTo>
                  <a:cubicBezTo>
                    <a:pt x="75" y="527"/>
                    <a:pt x="157" y="536"/>
                    <a:pt x="189" y="536"/>
                  </a:cubicBezTo>
                  <a:cubicBezTo>
                    <a:pt x="250" y="536"/>
                    <a:pt x="274" y="476"/>
                    <a:pt x="274" y="420"/>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44" name="Freeform 132"/>
            <p:cNvSpPr/>
            <p:nvPr/>
          </p:nvSpPr>
          <p:spPr>
            <a:xfrm>
              <a:off x="6365160" y="487332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945" name="Freeform 133"/>
            <p:cNvSpPr/>
            <p:nvPr/>
          </p:nvSpPr>
          <p:spPr>
            <a:xfrm>
              <a:off x="6644880" y="4873320"/>
              <a:ext cx="156240" cy="217800"/>
            </a:xfrm>
            <a:custGeom>
              <a:avLst/>
              <a:gdLst/>
              <a:ahLst/>
              <a:rect l="0" t="0" r="r" b="b"/>
              <a:pathLst>
                <a:path w="434" h="605">
                  <a:moveTo>
                    <a:pt x="304" y="548"/>
                  </a:moveTo>
                  <a:lnTo>
                    <a:pt x="304" y="604"/>
                  </a:lnTo>
                  <a:lnTo>
                    <a:pt x="433" y="595"/>
                  </a:lnTo>
                  <a:lnTo>
                    <a:pt x="433" y="568"/>
                  </a:lnTo>
                  <a:cubicBezTo>
                    <a:pt x="371" y="568"/>
                    <a:pt x="363" y="562"/>
                    <a:pt x="363" y="521"/>
                  </a:cubicBezTo>
                  <a:lnTo>
                    <a:pt x="363" y="0"/>
                  </a:lnTo>
                  <a:lnTo>
                    <a:pt x="238" y="10"/>
                  </a:lnTo>
                  <a:lnTo>
                    <a:pt x="238" y="37"/>
                  </a:lnTo>
                  <a:cubicBezTo>
                    <a:pt x="298" y="37"/>
                    <a:pt x="306" y="43"/>
                    <a:pt x="306" y="84"/>
                  </a:cubicBezTo>
                  <a:lnTo>
                    <a:pt x="306" y="268"/>
                  </a:lnTo>
                  <a:cubicBezTo>
                    <a:pt x="280" y="239"/>
                    <a:pt x="242" y="216"/>
                    <a:pt x="195" y="216"/>
                  </a:cubicBezTo>
                  <a:cubicBezTo>
                    <a:pt x="91" y="216"/>
                    <a:pt x="0" y="299"/>
                    <a:pt x="0" y="410"/>
                  </a:cubicBezTo>
                  <a:cubicBezTo>
                    <a:pt x="0" y="519"/>
                    <a:pt x="85" y="604"/>
                    <a:pt x="187" y="604"/>
                  </a:cubicBezTo>
                  <a:cubicBezTo>
                    <a:pt x="242" y="604"/>
                    <a:pt x="282" y="575"/>
                    <a:pt x="304" y="548"/>
                  </a:cubicBezTo>
                  <a:moveTo>
                    <a:pt x="304" y="319"/>
                  </a:moveTo>
                  <a:lnTo>
                    <a:pt x="304" y="494"/>
                  </a:lnTo>
                  <a:cubicBezTo>
                    <a:pt x="304" y="509"/>
                    <a:pt x="304" y="511"/>
                    <a:pt x="294" y="525"/>
                  </a:cubicBezTo>
                  <a:cubicBezTo>
                    <a:pt x="268" y="566"/>
                    <a:pt x="228" y="585"/>
                    <a:pt x="191" y="585"/>
                  </a:cubicBezTo>
                  <a:cubicBezTo>
                    <a:pt x="151" y="585"/>
                    <a:pt x="119" y="564"/>
                    <a:pt x="97" y="531"/>
                  </a:cubicBezTo>
                  <a:cubicBezTo>
                    <a:pt x="75" y="496"/>
                    <a:pt x="73" y="447"/>
                    <a:pt x="73" y="412"/>
                  </a:cubicBezTo>
                  <a:cubicBezTo>
                    <a:pt x="73" y="379"/>
                    <a:pt x="73" y="328"/>
                    <a:pt x="99" y="290"/>
                  </a:cubicBezTo>
                  <a:cubicBezTo>
                    <a:pt x="119" y="262"/>
                    <a:pt x="151" y="235"/>
                    <a:pt x="199" y="235"/>
                  </a:cubicBezTo>
                  <a:cubicBezTo>
                    <a:pt x="230" y="235"/>
                    <a:pt x="266" y="247"/>
                    <a:pt x="294" y="286"/>
                  </a:cubicBezTo>
                  <a:cubicBezTo>
                    <a:pt x="304" y="301"/>
                    <a:pt x="304" y="303"/>
                    <a:pt x="304" y="319"/>
                  </a:cubicBezTo>
                </a:path>
              </a:pathLst>
            </a:custGeom>
            <a:solidFill>
              <a:srgbClr val="000000"/>
            </a:solidFill>
            <a:ln w="15840">
              <a:noFill/>
            </a:ln>
          </p:spPr>
        </p:sp>
        <p:sp>
          <p:nvSpPr>
            <p:cNvPr id="946" name="Freeform 134"/>
            <p:cNvSpPr/>
            <p:nvPr/>
          </p:nvSpPr>
          <p:spPr>
            <a:xfrm>
              <a:off x="681948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47" name="Freeform 135"/>
            <p:cNvSpPr/>
            <p:nvPr/>
          </p:nvSpPr>
          <p:spPr>
            <a:xfrm>
              <a:off x="6906600" y="4950000"/>
              <a:ext cx="246240" cy="136800"/>
            </a:xfrm>
            <a:custGeom>
              <a:avLst/>
              <a:gdLst/>
              <a:ahLst/>
              <a:rect l="0" t="0" r="r" b="b"/>
              <a:pathLst>
                <a:path w="684" h="380">
                  <a:moveTo>
                    <a:pt x="68" y="84"/>
                  </a:moveTo>
                  <a:lnTo>
                    <a:pt x="68" y="315"/>
                  </a:lnTo>
                  <a:cubicBezTo>
                    <a:pt x="68" y="352"/>
                    <a:pt x="58"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18" y="377"/>
                    <a:pt x="342" y="377"/>
                  </a:cubicBezTo>
                  <a:cubicBezTo>
                    <a:pt x="365" y="377"/>
                    <a:pt x="411" y="379"/>
                    <a:pt x="441" y="379"/>
                  </a:cubicBezTo>
                  <a:lnTo>
                    <a:pt x="441" y="352"/>
                  </a:lnTo>
                  <a:cubicBezTo>
                    <a:pt x="381" y="352"/>
                    <a:pt x="371" y="352"/>
                    <a:pt x="371" y="315"/>
                  </a:cubicBezTo>
                  <a:lnTo>
                    <a:pt x="371" y="155"/>
                  </a:lnTo>
                  <a:cubicBezTo>
                    <a:pt x="371" y="66"/>
                    <a:pt x="435" y="19"/>
                    <a:pt x="491" y="19"/>
                  </a:cubicBezTo>
                  <a:cubicBezTo>
                    <a:pt x="546" y="19"/>
                    <a:pt x="554" y="66"/>
                    <a:pt x="554" y="115"/>
                  </a:cubicBezTo>
                  <a:lnTo>
                    <a:pt x="554" y="315"/>
                  </a:lnTo>
                  <a:cubicBezTo>
                    <a:pt x="554" y="352"/>
                    <a:pt x="546" y="352"/>
                    <a:pt x="487" y="352"/>
                  </a:cubicBezTo>
                  <a:lnTo>
                    <a:pt x="487" y="379"/>
                  </a:lnTo>
                  <a:cubicBezTo>
                    <a:pt x="516" y="379"/>
                    <a:pt x="562" y="377"/>
                    <a:pt x="586" y="377"/>
                  </a:cubicBezTo>
                  <a:cubicBezTo>
                    <a:pt x="608" y="377"/>
                    <a:pt x="653" y="379"/>
                    <a:pt x="683" y="379"/>
                  </a:cubicBezTo>
                  <a:lnTo>
                    <a:pt x="683" y="352"/>
                  </a:lnTo>
                  <a:cubicBezTo>
                    <a:pt x="638" y="352"/>
                    <a:pt x="616" y="352"/>
                    <a:pt x="616" y="327"/>
                  </a:cubicBezTo>
                  <a:lnTo>
                    <a:pt x="616" y="163"/>
                  </a:lnTo>
                  <a:cubicBezTo>
                    <a:pt x="616" y="89"/>
                    <a:pt x="616" y="62"/>
                    <a:pt x="588" y="31"/>
                  </a:cubicBezTo>
                  <a:cubicBezTo>
                    <a:pt x="576" y="17"/>
                    <a:pt x="546" y="0"/>
                    <a:pt x="497" y="0"/>
                  </a:cubicBezTo>
                  <a:cubicBezTo>
                    <a:pt x="423" y="0"/>
                    <a:pt x="383" y="51"/>
                    <a:pt x="369" y="84"/>
                  </a:cubicBezTo>
                  <a:cubicBezTo>
                    <a:pt x="358" y="10"/>
                    <a:pt x="292" y="0"/>
                    <a:pt x="252" y="0"/>
                  </a:cubicBezTo>
                  <a:cubicBezTo>
                    <a:pt x="189" y="0"/>
                    <a:pt x="147"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48" name="Freeform 136"/>
            <p:cNvSpPr/>
            <p:nvPr/>
          </p:nvSpPr>
          <p:spPr>
            <a:xfrm>
              <a:off x="7166880" y="49485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49" name="Freeform 137"/>
            <p:cNvSpPr/>
            <p:nvPr/>
          </p:nvSpPr>
          <p:spPr>
            <a:xfrm>
              <a:off x="7307640" y="495000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50" name="Freeform 138"/>
            <p:cNvSpPr/>
            <p:nvPr/>
          </p:nvSpPr>
          <p:spPr>
            <a:xfrm>
              <a:off x="7482240" y="49485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1"/>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1"/>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951" name="Freeform 139"/>
            <p:cNvSpPr/>
            <p:nvPr/>
          </p:nvSpPr>
          <p:spPr>
            <a:xfrm>
              <a:off x="7606800" y="48808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52" name="Freeform 140"/>
            <p:cNvSpPr/>
            <p:nvPr/>
          </p:nvSpPr>
          <p:spPr>
            <a:xfrm>
              <a:off x="7692480" y="494856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53" name="Freeform 141"/>
            <p:cNvSpPr/>
            <p:nvPr/>
          </p:nvSpPr>
          <p:spPr>
            <a:xfrm>
              <a:off x="7850520" y="495000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54" name="Freeform 142"/>
            <p:cNvSpPr/>
            <p:nvPr/>
          </p:nvSpPr>
          <p:spPr>
            <a:xfrm>
              <a:off x="8025480" y="49485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1"/>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1"/>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955" name="Freeform 143"/>
            <p:cNvSpPr/>
            <p:nvPr/>
          </p:nvSpPr>
          <p:spPr>
            <a:xfrm>
              <a:off x="8256600" y="4875840"/>
              <a:ext cx="315720" cy="210960"/>
            </a:xfrm>
            <a:custGeom>
              <a:avLst/>
              <a:gdLst/>
              <a:ahLst/>
              <a:rect l="0" t="0" r="r" b="b"/>
              <a:pathLst>
                <a:path w="877" h="586">
                  <a:moveTo>
                    <a:pt x="773" y="66"/>
                  </a:moveTo>
                  <a:cubicBezTo>
                    <a:pt x="781" y="35"/>
                    <a:pt x="783" y="27"/>
                    <a:pt x="848" y="27"/>
                  </a:cubicBezTo>
                  <a:cubicBezTo>
                    <a:pt x="868" y="27"/>
                    <a:pt x="876" y="27"/>
                    <a:pt x="876" y="10"/>
                  </a:cubicBezTo>
                  <a:cubicBezTo>
                    <a:pt x="876" y="0"/>
                    <a:pt x="868" y="0"/>
                    <a:pt x="852" y="0"/>
                  </a:cubicBezTo>
                  <a:lnTo>
                    <a:pt x="737" y="0"/>
                  </a:lnTo>
                  <a:cubicBezTo>
                    <a:pt x="715" y="0"/>
                    <a:pt x="713" y="0"/>
                    <a:pt x="703" y="16"/>
                  </a:cubicBezTo>
                  <a:lnTo>
                    <a:pt x="383" y="505"/>
                  </a:lnTo>
                  <a:lnTo>
                    <a:pt x="316" y="19"/>
                  </a:lnTo>
                  <a:cubicBezTo>
                    <a:pt x="314" y="0"/>
                    <a:pt x="312" y="0"/>
                    <a:pt x="288" y="0"/>
                  </a:cubicBezTo>
                  <a:lnTo>
                    <a:pt x="169" y="0"/>
                  </a:lnTo>
                  <a:cubicBezTo>
                    <a:pt x="153" y="0"/>
                    <a:pt x="143" y="0"/>
                    <a:pt x="143" y="16"/>
                  </a:cubicBezTo>
                  <a:cubicBezTo>
                    <a:pt x="143" y="27"/>
                    <a:pt x="151" y="27"/>
                    <a:pt x="169" y="27"/>
                  </a:cubicBezTo>
                  <a:cubicBezTo>
                    <a:pt x="179" y="27"/>
                    <a:pt x="195" y="27"/>
                    <a:pt x="205" y="29"/>
                  </a:cubicBezTo>
                  <a:cubicBezTo>
                    <a:pt x="220" y="29"/>
                    <a:pt x="224" y="33"/>
                    <a:pt x="224" y="43"/>
                  </a:cubicBezTo>
                  <a:cubicBezTo>
                    <a:pt x="224" y="45"/>
                    <a:pt x="224" y="49"/>
                    <a:pt x="220" y="58"/>
                  </a:cubicBezTo>
                  <a:lnTo>
                    <a:pt x="111" y="494"/>
                  </a:lnTo>
                  <a:cubicBezTo>
                    <a:pt x="101" y="529"/>
                    <a:pt x="87" y="556"/>
                    <a:pt x="16" y="558"/>
                  </a:cubicBezTo>
                  <a:cubicBezTo>
                    <a:pt x="12" y="558"/>
                    <a:pt x="0" y="560"/>
                    <a:pt x="0" y="575"/>
                  </a:cubicBezTo>
                  <a:cubicBezTo>
                    <a:pt x="0" y="583"/>
                    <a:pt x="6" y="585"/>
                    <a:pt x="12" y="585"/>
                  </a:cubicBezTo>
                  <a:cubicBezTo>
                    <a:pt x="40" y="585"/>
                    <a:pt x="72" y="583"/>
                    <a:pt x="99" y="583"/>
                  </a:cubicBezTo>
                  <a:cubicBezTo>
                    <a:pt x="129" y="583"/>
                    <a:pt x="161" y="585"/>
                    <a:pt x="191" y="585"/>
                  </a:cubicBezTo>
                  <a:cubicBezTo>
                    <a:pt x="195" y="585"/>
                    <a:pt x="205" y="585"/>
                    <a:pt x="205" y="568"/>
                  </a:cubicBezTo>
                  <a:cubicBezTo>
                    <a:pt x="205" y="558"/>
                    <a:pt x="197" y="558"/>
                    <a:pt x="191" y="558"/>
                  </a:cubicBezTo>
                  <a:cubicBezTo>
                    <a:pt x="139" y="558"/>
                    <a:pt x="131" y="540"/>
                    <a:pt x="131" y="521"/>
                  </a:cubicBezTo>
                  <a:cubicBezTo>
                    <a:pt x="131" y="515"/>
                    <a:pt x="131" y="511"/>
                    <a:pt x="133" y="501"/>
                  </a:cubicBezTo>
                  <a:lnTo>
                    <a:pt x="252" y="35"/>
                  </a:lnTo>
                  <a:lnTo>
                    <a:pt x="254" y="35"/>
                  </a:lnTo>
                  <a:lnTo>
                    <a:pt x="330" y="566"/>
                  </a:lnTo>
                  <a:cubicBezTo>
                    <a:pt x="330" y="575"/>
                    <a:pt x="332" y="585"/>
                    <a:pt x="342" y="585"/>
                  </a:cubicBezTo>
                  <a:cubicBezTo>
                    <a:pt x="352" y="585"/>
                    <a:pt x="358" y="575"/>
                    <a:pt x="361" y="569"/>
                  </a:cubicBezTo>
                  <a:lnTo>
                    <a:pt x="715" y="27"/>
                  </a:lnTo>
                  <a:lnTo>
                    <a:pt x="590" y="519"/>
                  </a:lnTo>
                  <a:cubicBezTo>
                    <a:pt x="582" y="552"/>
                    <a:pt x="580" y="558"/>
                    <a:pt x="510" y="558"/>
                  </a:cubicBezTo>
                  <a:cubicBezTo>
                    <a:pt x="497" y="558"/>
                    <a:pt x="487" y="558"/>
                    <a:pt x="487" y="575"/>
                  </a:cubicBezTo>
                  <a:cubicBezTo>
                    <a:pt x="487" y="585"/>
                    <a:pt x="497" y="585"/>
                    <a:pt x="499" y="585"/>
                  </a:cubicBezTo>
                  <a:cubicBezTo>
                    <a:pt x="524" y="585"/>
                    <a:pt x="584" y="583"/>
                    <a:pt x="608" y="583"/>
                  </a:cubicBezTo>
                  <a:cubicBezTo>
                    <a:pt x="644" y="583"/>
                    <a:pt x="681" y="585"/>
                    <a:pt x="717" y="585"/>
                  </a:cubicBezTo>
                  <a:cubicBezTo>
                    <a:pt x="723" y="585"/>
                    <a:pt x="733" y="585"/>
                    <a:pt x="733" y="568"/>
                  </a:cubicBezTo>
                  <a:cubicBezTo>
                    <a:pt x="733" y="558"/>
                    <a:pt x="725" y="558"/>
                    <a:pt x="709" y="558"/>
                  </a:cubicBezTo>
                  <a:cubicBezTo>
                    <a:pt x="677" y="558"/>
                    <a:pt x="651" y="558"/>
                    <a:pt x="651" y="542"/>
                  </a:cubicBezTo>
                  <a:cubicBezTo>
                    <a:pt x="651" y="540"/>
                    <a:pt x="651" y="538"/>
                    <a:pt x="657" y="523"/>
                  </a:cubicBezTo>
                  <a:lnTo>
                    <a:pt x="773" y="66"/>
                  </a:lnTo>
                </a:path>
              </a:pathLst>
            </a:custGeom>
            <a:solidFill>
              <a:srgbClr val="000000"/>
            </a:solidFill>
            <a:ln w="15840">
              <a:noFill/>
            </a:ln>
          </p:spPr>
        </p:sp>
        <p:sp>
          <p:nvSpPr>
            <p:cNvPr id="956" name="Freeform 144"/>
            <p:cNvSpPr/>
            <p:nvPr/>
          </p:nvSpPr>
          <p:spPr>
            <a:xfrm>
              <a:off x="8592120" y="505368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7"/>
                  </a:cubicBezTo>
                  <a:cubicBezTo>
                    <a:pt x="14" y="255"/>
                    <a:pt x="18" y="257"/>
                    <a:pt x="24" y="257"/>
                  </a:cubicBezTo>
                  <a:cubicBezTo>
                    <a:pt x="34" y="257"/>
                    <a:pt x="103" y="190"/>
                    <a:pt x="103" y="89"/>
                  </a:cubicBezTo>
                </a:path>
              </a:pathLst>
            </a:custGeom>
            <a:solidFill>
              <a:srgbClr val="000000"/>
            </a:solidFill>
            <a:ln w="15840">
              <a:noFill/>
            </a:ln>
          </p:spPr>
        </p:sp>
        <p:sp>
          <p:nvSpPr>
            <p:cNvPr id="957" name="Freeform 145"/>
            <p:cNvSpPr/>
            <p:nvPr/>
          </p:nvSpPr>
          <p:spPr>
            <a:xfrm>
              <a:off x="8717040" y="4875840"/>
              <a:ext cx="265680" cy="210960"/>
            </a:xfrm>
            <a:custGeom>
              <a:avLst/>
              <a:gdLst/>
              <a:ahLst/>
              <a:rect l="0" t="0" r="r" b="b"/>
              <a:pathLst>
                <a:path w="738" h="586">
                  <a:moveTo>
                    <a:pt x="628" y="89"/>
                  </a:moveTo>
                  <a:cubicBezTo>
                    <a:pt x="636" y="56"/>
                    <a:pt x="651" y="29"/>
                    <a:pt x="721" y="27"/>
                  </a:cubicBezTo>
                  <a:cubicBezTo>
                    <a:pt x="727" y="27"/>
                    <a:pt x="737" y="25"/>
                    <a:pt x="737" y="10"/>
                  </a:cubicBezTo>
                  <a:cubicBezTo>
                    <a:pt x="737" y="8"/>
                    <a:pt x="737" y="0"/>
                    <a:pt x="725" y="0"/>
                  </a:cubicBezTo>
                  <a:cubicBezTo>
                    <a:pt x="697" y="0"/>
                    <a:pt x="665" y="2"/>
                    <a:pt x="638" y="2"/>
                  </a:cubicBezTo>
                  <a:cubicBezTo>
                    <a:pt x="608" y="2"/>
                    <a:pt x="576" y="0"/>
                    <a:pt x="548" y="0"/>
                  </a:cubicBezTo>
                  <a:cubicBezTo>
                    <a:pt x="542" y="0"/>
                    <a:pt x="532" y="0"/>
                    <a:pt x="532" y="17"/>
                  </a:cubicBezTo>
                  <a:cubicBezTo>
                    <a:pt x="532" y="27"/>
                    <a:pt x="540" y="27"/>
                    <a:pt x="548" y="27"/>
                  </a:cubicBezTo>
                  <a:cubicBezTo>
                    <a:pt x="598" y="27"/>
                    <a:pt x="608" y="45"/>
                    <a:pt x="608" y="64"/>
                  </a:cubicBezTo>
                  <a:cubicBezTo>
                    <a:pt x="608" y="66"/>
                    <a:pt x="606" y="80"/>
                    <a:pt x="604" y="82"/>
                  </a:cubicBezTo>
                  <a:lnTo>
                    <a:pt x="506" y="463"/>
                  </a:lnTo>
                  <a:lnTo>
                    <a:pt x="314" y="16"/>
                  </a:lnTo>
                  <a:cubicBezTo>
                    <a:pt x="306" y="0"/>
                    <a:pt x="306" y="0"/>
                    <a:pt x="286" y="0"/>
                  </a:cubicBezTo>
                  <a:lnTo>
                    <a:pt x="169" y="0"/>
                  </a:lnTo>
                  <a:cubicBezTo>
                    <a:pt x="151" y="0"/>
                    <a:pt x="143" y="0"/>
                    <a:pt x="143" y="17"/>
                  </a:cubicBezTo>
                  <a:cubicBezTo>
                    <a:pt x="143" y="27"/>
                    <a:pt x="151" y="27"/>
                    <a:pt x="167" y="27"/>
                  </a:cubicBezTo>
                  <a:cubicBezTo>
                    <a:pt x="171" y="27"/>
                    <a:pt x="226" y="27"/>
                    <a:pt x="226" y="35"/>
                  </a:cubicBezTo>
                  <a:lnTo>
                    <a:pt x="109" y="494"/>
                  </a:lnTo>
                  <a:cubicBezTo>
                    <a:pt x="101" y="529"/>
                    <a:pt x="85" y="556"/>
                    <a:pt x="14" y="558"/>
                  </a:cubicBezTo>
                  <a:cubicBezTo>
                    <a:pt x="10" y="558"/>
                    <a:pt x="0" y="560"/>
                    <a:pt x="0" y="575"/>
                  </a:cubicBezTo>
                  <a:cubicBezTo>
                    <a:pt x="0" y="581"/>
                    <a:pt x="4" y="585"/>
                    <a:pt x="12" y="585"/>
                  </a:cubicBezTo>
                  <a:cubicBezTo>
                    <a:pt x="40" y="585"/>
                    <a:pt x="70" y="583"/>
                    <a:pt x="99" y="583"/>
                  </a:cubicBezTo>
                  <a:cubicBezTo>
                    <a:pt x="129" y="583"/>
                    <a:pt x="161" y="585"/>
                    <a:pt x="189" y="585"/>
                  </a:cubicBezTo>
                  <a:cubicBezTo>
                    <a:pt x="193" y="585"/>
                    <a:pt x="205" y="585"/>
                    <a:pt x="205" y="568"/>
                  </a:cubicBezTo>
                  <a:cubicBezTo>
                    <a:pt x="205" y="560"/>
                    <a:pt x="197" y="558"/>
                    <a:pt x="187" y="558"/>
                  </a:cubicBezTo>
                  <a:cubicBezTo>
                    <a:pt x="137" y="556"/>
                    <a:pt x="129" y="538"/>
                    <a:pt x="129" y="521"/>
                  </a:cubicBezTo>
                  <a:cubicBezTo>
                    <a:pt x="129" y="515"/>
                    <a:pt x="131" y="511"/>
                    <a:pt x="133" y="501"/>
                  </a:cubicBezTo>
                  <a:lnTo>
                    <a:pt x="248" y="49"/>
                  </a:lnTo>
                  <a:cubicBezTo>
                    <a:pt x="252" y="54"/>
                    <a:pt x="252" y="56"/>
                    <a:pt x="256" y="64"/>
                  </a:cubicBezTo>
                  <a:lnTo>
                    <a:pt x="475" y="569"/>
                  </a:lnTo>
                  <a:cubicBezTo>
                    <a:pt x="481" y="583"/>
                    <a:pt x="483" y="585"/>
                    <a:pt x="491" y="585"/>
                  </a:cubicBezTo>
                  <a:cubicBezTo>
                    <a:pt x="501" y="585"/>
                    <a:pt x="501" y="583"/>
                    <a:pt x="505" y="568"/>
                  </a:cubicBezTo>
                  <a:lnTo>
                    <a:pt x="628" y="89"/>
                  </a:lnTo>
                </a:path>
              </a:pathLst>
            </a:custGeom>
            <a:solidFill>
              <a:srgbClr val="000000"/>
            </a:solidFill>
            <a:ln w="15840">
              <a:noFill/>
            </a:ln>
          </p:spPr>
        </p:sp>
        <p:sp>
          <p:nvSpPr>
            <p:cNvPr id="958" name="Freeform 146"/>
            <p:cNvSpPr/>
            <p:nvPr/>
          </p:nvSpPr>
          <p:spPr>
            <a:xfrm>
              <a:off x="9001080" y="505368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7"/>
                  </a:cubicBezTo>
                  <a:cubicBezTo>
                    <a:pt x="14" y="255"/>
                    <a:pt x="18" y="257"/>
                    <a:pt x="24" y="257"/>
                  </a:cubicBezTo>
                  <a:cubicBezTo>
                    <a:pt x="34" y="257"/>
                    <a:pt x="103" y="190"/>
                    <a:pt x="103" y="89"/>
                  </a:cubicBezTo>
                </a:path>
              </a:pathLst>
            </a:custGeom>
            <a:solidFill>
              <a:srgbClr val="000000"/>
            </a:solidFill>
            <a:ln w="15840">
              <a:noFill/>
            </a:ln>
          </p:spPr>
        </p:sp>
        <p:sp>
          <p:nvSpPr>
            <p:cNvPr id="959" name="Freeform 147"/>
            <p:cNvSpPr/>
            <p:nvPr/>
          </p:nvSpPr>
          <p:spPr>
            <a:xfrm>
              <a:off x="412560" y="5382720"/>
              <a:ext cx="99720" cy="52200"/>
            </a:xfrm>
            <a:custGeom>
              <a:avLst/>
              <a:gdLst/>
              <a:ahLst/>
              <a:rect l="0" t="0" r="r" b="b"/>
              <a:pathLst>
                <a:path w="277" h="145">
                  <a:moveTo>
                    <a:pt x="137" y="0"/>
                  </a:moveTo>
                  <a:lnTo>
                    <a:pt x="0" y="109"/>
                  </a:lnTo>
                  <a:lnTo>
                    <a:pt x="24" y="144"/>
                  </a:lnTo>
                  <a:lnTo>
                    <a:pt x="137" y="72"/>
                  </a:lnTo>
                  <a:lnTo>
                    <a:pt x="252" y="142"/>
                  </a:lnTo>
                  <a:lnTo>
                    <a:pt x="276" y="111"/>
                  </a:lnTo>
                  <a:lnTo>
                    <a:pt x="137" y="0"/>
                  </a:lnTo>
                </a:path>
              </a:pathLst>
            </a:custGeom>
            <a:solidFill>
              <a:srgbClr val="000000"/>
            </a:solidFill>
            <a:ln w="15840">
              <a:noFill/>
            </a:ln>
          </p:spPr>
        </p:sp>
        <p:sp>
          <p:nvSpPr>
            <p:cNvPr id="960" name="Freeform 148"/>
            <p:cNvSpPr/>
            <p:nvPr/>
          </p:nvSpPr>
          <p:spPr>
            <a:xfrm>
              <a:off x="351720" y="5457240"/>
              <a:ext cx="177840" cy="204840"/>
            </a:xfrm>
            <a:custGeom>
              <a:avLst/>
              <a:gdLst/>
              <a:ahLst/>
              <a:rect l="0" t="0" r="r" b="b"/>
              <a:pathLst>
                <a:path w="494" h="569">
                  <a:moveTo>
                    <a:pt x="485" y="148"/>
                  </a:moveTo>
                  <a:cubicBezTo>
                    <a:pt x="491" y="132"/>
                    <a:pt x="493" y="121"/>
                    <a:pt x="493" y="99"/>
                  </a:cubicBezTo>
                  <a:cubicBezTo>
                    <a:pt x="493" y="21"/>
                    <a:pt x="425" y="0"/>
                    <a:pt x="361" y="0"/>
                  </a:cubicBezTo>
                  <a:cubicBezTo>
                    <a:pt x="344" y="0"/>
                    <a:pt x="280" y="0"/>
                    <a:pt x="217" y="64"/>
                  </a:cubicBezTo>
                  <a:cubicBezTo>
                    <a:pt x="205" y="21"/>
                    <a:pt x="157" y="0"/>
                    <a:pt x="109" y="0"/>
                  </a:cubicBezTo>
                  <a:cubicBezTo>
                    <a:pt x="77" y="0"/>
                    <a:pt x="52" y="17"/>
                    <a:pt x="34" y="49"/>
                  </a:cubicBezTo>
                  <a:cubicBezTo>
                    <a:pt x="12" y="84"/>
                    <a:pt x="0" y="130"/>
                    <a:pt x="0" y="134"/>
                  </a:cubicBezTo>
                  <a:cubicBezTo>
                    <a:pt x="0" y="146"/>
                    <a:pt x="14" y="146"/>
                    <a:pt x="22" y="146"/>
                  </a:cubicBezTo>
                  <a:cubicBezTo>
                    <a:pt x="30" y="146"/>
                    <a:pt x="34" y="146"/>
                    <a:pt x="38" y="142"/>
                  </a:cubicBezTo>
                  <a:cubicBezTo>
                    <a:pt x="40" y="140"/>
                    <a:pt x="40" y="138"/>
                    <a:pt x="46" y="117"/>
                  </a:cubicBezTo>
                  <a:cubicBezTo>
                    <a:pt x="64" y="49"/>
                    <a:pt x="83" y="31"/>
                    <a:pt x="105" y="31"/>
                  </a:cubicBezTo>
                  <a:cubicBezTo>
                    <a:pt x="115" y="31"/>
                    <a:pt x="125" y="35"/>
                    <a:pt x="125" y="62"/>
                  </a:cubicBezTo>
                  <a:cubicBezTo>
                    <a:pt x="125" y="78"/>
                    <a:pt x="121" y="91"/>
                    <a:pt x="113" y="124"/>
                  </a:cubicBezTo>
                  <a:cubicBezTo>
                    <a:pt x="107" y="150"/>
                    <a:pt x="97" y="183"/>
                    <a:pt x="93" y="202"/>
                  </a:cubicBezTo>
                  <a:lnTo>
                    <a:pt x="62" y="323"/>
                  </a:lnTo>
                  <a:cubicBezTo>
                    <a:pt x="60" y="334"/>
                    <a:pt x="56" y="350"/>
                    <a:pt x="56" y="356"/>
                  </a:cubicBezTo>
                  <a:cubicBezTo>
                    <a:pt x="56" y="375"/>
                    <a:pt x="70" y="395"/>
                    <a:pt x="97" y="395"/>
                  </a:cubicBezTo>
                  <a:cubicBezTo>
                    <a:pt x="141" y="395"/>
                    <a:pt x="153" y="356"/>
                    <a:pt x="159" y="328"/>
                  </a:cubicBezTo>
                  <a:cubicBezTo>
                    <a:pt x="167" y="297"/>
                    <a:pt x="175" y="270"/>
                    <a:pt x="183" y="233"/>
                  </a:cubicBezTo>
                  <a:cubicBezTo>
                    <a:pt x="187" y="222"/>
                    <a:pt x="209" y="134"/>
                    <a:pt x="211" y="130"/>
                  </a:cubicBezTo>
                  <a:cubicBezTo>
                    <a:pt x="211" y="126"/>
                    <a:pt x="236" y="87"/>
                    <a:pt x="264" y="64"/>
                  </a:cubicBezTo>
                  <a:cubicBezTo>
                    <a:pt x="290" y="45"/>
                    <a:pt x="318" y="31"/>
                    <a:pt x="356" y="31"/>
                  </a:cubicBezTo>
                  <a:cubicBezTo>
                    <a:pt x="377" y="31"/>
                    <a:pt x="399" y="39"/>
                    <a:pt x="399" y="82"/>
                  </a:cubicBezTo>
                  <a:cubicBezTo>
                    <a:pt x="399" y="103"/>
                    <a:pt x="395" y="115"/>
                    <a:pt x="391" y="130"/>
                  </a:cubicBezTo>
                  <a:lnTo>
                    <a:pt x="294" y="507"/>
                  </a:lnTo>
                  <a:cubicBezTo>
                    <a:pt x="290" y="521"/>
                    <a:pt x="290" y="527"/>
                    <a:pt x="290" y="531"/>
                  </a:cubicBezTo>
                  <a:cubicBezTo>
                    <a:pt x="290" y="558"/>
                    <a:pt x="314" y="568"/>
                    <a:pt x="332" y="568"/>
                  </a:cubicBezTo>
                  <a:cubicBezTo>
                    <a:pt x="342" y="568"/>
                    <a:pt x="377" y="568"/>
                    <a:pt x="391" y="515"/>
                  </a:cubicBezTo>
                  <a:lnTo>
                    <a:pt x="485" y="148"/>
                  </a:lnTo>
                </a:path>
              </a:pathLst>
            </a:custGeom>
            <a:solidFill>
              <a:srgbClr val="000000"/>
            </a:solidFill>
            <a:ln w="15840">
              <a:noFill/>
            </a:ln>
          </p:spPr>
        </p:sp>
        <p:sp>
          <p:nvSpPr>
            <p:cNvPr id="961" name="Freeform 149"/>
            <p:cNvSpPr/>
            <p:nvPr/>
          </p:nvSpPr>
          <p:spPr>
            <a:xfrm>
              <a:off x="558360" y="5320440"/>
              <a:ext cx="109080" cy="153000"/>
            </a:xfrm>
            <a:custGeom>
              <a:avLst/>
              <a:gdLst/>
              <a:ahLst/>
              <a:rect l="0" t="0" r="r" b="b"/>
              <a:pathLst>
                <a:path w="303" h="425">
                  <a:moveTo>
                    <a:pt x="147" y="17"/>
                  </a:moveTo>
                  <a:cubicBezTo>
                    <a:pt x="147" y="17"/>
                    <a:pt x="149" y="10"/>
                    <a:pt x="149" y="8"/>
                  </a:cubicBezTo>
                  <a:cubicBezTo>
                    <a:pt x="149" y="6"/>
                    <a:pt x="147" y="0"/>
                    <a:pt x="139" y="0"/>
                  </a:cubicBezTo>
                  <a:cubicBezTo>
                    <a:pt x="127" y="0"/>
                    <a:pt x="75" y="4"/>
                    <a:pt x="60" y="6"/>
                  </a:cubicBezTo>
                  <a:cubicBezTo>
                    <a:pt x="56" y="6"/>
                    <a:pt x="48" y="8"/>
                    <a:pt x="48" y="19"/>
                  </a:cubicBezTo>
                  <a:cubicBezTo>
                    <a:pt x="48" y="29"/>
                    <a:pt x="56" y="29"/>
                    <a:pt x="64" y="29"/>
                  </a:cubicBezTo>
                  <a:cubicBezTo>
                    <a:pt x="91" y="29"/>
                    <a:pt x="91" y="33"/>
                    <a:pt x="91" y="37"/>
                  </a:cubicBezTo>
                  <a:cubicBezTo>
                    <a:pt x="91" y="41"/>
                    <a:pt x="91" y="45"/>
                    <a:pt x="89" y="51"/>
                  </a:cubicBezTo>
                  <a:lnTo>
                    <a:pt x="4" y="391"/>
                  </a:lnTo>
                  <a:cubicBezTo>
                    <a:pt x="0" y="400"/>
                    <a:pt x="0" y="402"/>
                    <a:pt x="0" y="404"/>
                  </a:cubicBezTo>
                  <a:cubicBezTo>
                    <a:pt x="0" y="412"/>
                    <a:pt x="8" y="424"/>
                    <a:pt x="22" y="424"/>
                  </a:cubicBezTo>
                  <a:cubicBezTo>
                    <a:pt x="38" y="424"/>
                    <a:pt x="46" y="410"/>
                    <a:pt x="50" y="398"/>
                  </a:cubicBezTo>
                  <a:cubicBezTo>
                    <a:pt x="50" y="395"/>
                    <a:pt x="77" y="290"/>
                    <a:pt x="79" y="282"/>
                  </a:cubicBezTo>
                  <a:cubicBezTo>
                    <a:pt x="123" y="286"/>
                    <a:pt x="159" y="299"/>
                    <a:pt x="159" y="330"/>
                  </a:cubicBezTo>
                  <a:cubicBezTo>
                    <a:pt x="159" y="332"/>
                    <a:pt x="159" y="336"/>
                    <a:pt x="157" y="342"/>
                  </a:cubicBezTo>
                  <a:cubicBezTo>
                    <a:pt x="155" y="352"/>
                    <a:pt x="155" y="354"/>
                    <a:pt x="155" y="362"/>
                  </a:cubicBezTo>
                  <a:cubicBezTo>
                    <a:pt x="155" y="404"/>
                    <a:pt x="191" y="424"/>
                    <a:pt x="220" y="424"/>
                  </a:cubicBezTo>
                  <a:cubicBezTo>
                    <a:pt x="280" y="424"/>
                    <a:pt x="298" y="332"/>
                    <a:pt x="298" y="330"/>
                  </a:cubicBezTo>
                  <a:cubicBezTo>
                    <a:pt x="298" y="323"/>
                    <a:pt x="290" y="323"/>
                    <a:pt x="288" y="323"/>
                  </a:cubicBezTo>
                  <a:cubicBezTo>
                    <a:pt x="280" y="323"/>
                    <a:pt x="278" y="327"/>
                    <a:pt x="276" y="338"/>
                  </a:cubicBezTo>
                  <a:cubicBezTo>
                    <a:pt x="268" y="363"/>
                    <a:pt x="252" y="406"/>
                    <a:pt x="220" y="406"/>
                  </a:cubicBezTo>
                  <a:cubicBezTo>
                    <a:pt x="205" y="406"/>
                    <a:pt x="201" y="391"/>
                    <a:pt x="201" y="375"/>
                  </a:cubicBezTo>
                  <a:cubicBezTo>
                    <a:pt x="201" y="365"/>
                    <a:pt x="201" y="363"/>
                    <a:pt x="203" y="348"/>
                  </a:cubicBezTo>
                  <a:cubicBezTo>
                    <a:pt x="205" y="346"/>
                    <a:pt x="207" y="336"/>
                    <a:pt x="207" y="328"/>
                  </a:cubicBezTo>
                  <a:cubicBezTo>
                    <a:pt x="207" y="276"/>
                    <a:pt x="133" y="266"/>
                    <a:pt x="107" y="266"/>
                  </a:cubicBezTo>
                  <a:cubicBezTo>
                    <a:pt x="125" y="255"/>
                    <a:pt x="147" y="235"/>
                    <a:pt x="159" y="225"/>
                  </a:cubicBezTo>
                  <a:cubicBezTo>
                    <a:pt x="189" y="196"/>
                    <a:pt x="220" y="169"/>
                    <a:pt x="254" y="169"/>
                  </a:cubicBezTo>
                  <a:cubicBezTo>
                    <a:pt x="262" y="169"/>
                    <a:pt x="270" y="171"/>
                    <a:pt x="274" y="177"/>
                  </a:cubicBezTo>
                  <a:cubicBezTo>
                    <a:pt x="248" y="181"/>
                    <a:pt x="242" y="200"/>
                    <a:pt x="242" y="210"/>
                  </a:cubicBezTo>
                  <a:cubicBezTo>
                    <a:pt x="242" y="224"/>
                    <a:pt x="254" y="233"/>
                    <a:pt x="268" y="233"/>
                  </a:cubicBezTo>
                  <a:cubicBezTo>
                    <a:pt x="284" y="233"/>
                    <a:pt x="302" y="220"/>
                    <a:pt x="302" y="194"/>
                  </a:cubicBezTo>
                  <a:cubicBezTo>
                    <a:pt x="302" y="175"/>
                    <a:pt x="288" y="152"/>
                    <a:pt x="254" y="152"/>
                  </a:cubicBezTo>
                  <a:cubicBezTo>
                    <a:pt x="220" y="152"/>
                    <a:pt x="189" y="177"/>
                    <a:pt x="157" y="204"/>
                  </a:cubicBezTo>
                  <a:cubicBezTo>
                    <a:pt x="131" y="229"/>
                    <a:pt x="111" y="247"/>
                    <a:pt x="85" y="259"/>
                  </a:cubicBezTo>
                  <a:lnTo>
                    <a:pt x="147" y="17"/>
                  </a:lnTo>
                </a:path>
              </a:pathLst>
            </a:custGeom>
            <a:solidFill>
              <a:srgbClr val="000000"/>
            </a:solidFill>
            <a:ln w="15840">
              <a:noFill/>
            </a:ln>
          </p:spPr>
        </p:sp>
        <p:sp>
          <p:nvSpPr>
            <p:cNvPr id="962" name="Freeform 150"/>
            <p:cNvSpPr/>
            <p:nvPr/>
          </p:nvSpPr>
          <p:spPr>
            <a:xfrm>
              <a:off x="540360" y="5529600"/>
              <a:ext cx="67680" cy="145800"/>
            </a:xfrm>
            <a:custGeom>
              <a:avLst/>
              <a:gdLst/>
              <a:ahLst/>
              <a:rect l="0" t="0" r="r" b="b"/>
              <a:pathLst>
                <a:path w="188" h="405">
                  <a:moveTo>
                    <a:pt x="171" y="23"/>
                  </a:moveTo>
                  <a:cubicBezTo>
                    <a:pt x="171" y="14"/>
                    <a:pt x="163" y="0"/>
                    <a:pt x="147" y="0"/>
                  </a:cubicBezTo>
                  <a:cubicBezTo>
                    <a:pt x="129" y="0"/>
                    <a:pt x="111" y="16"/>
                    <a:pt x="111" y="33"/>
                  </a:cubicBezTo>
                  <a:cubicBezTo>
                    <a:pt x="111" y="43"/>
                    <a:pt x="119" y="56"/>
                    <a:pt x="137" y="56"/>
                  </a:cubicBezTo>
                  <a:cubicBezTo>
                    <a:pt x="155" y="56"/>
                    <a:pt x="171" y="39"/>
                    <a:pt x="171" y="23"/>
                  </a:cubicBezTo>
                  <a:moveTo>
                    <a:pt x="46" y="328"/>
                  </a:moveTo>
                  <a:cubicBezTo>
                    <a:pt x="42" y="336"/>
                    <a:pt x="40" y="342"/>
                    <a:pt x="40" y="354"/>
                  </a:cubicBezTo>
                  <a:cubicBezTo>
                    <a:pt x="40" y="381"/>
                    <a:pt x="64" y="404"/>
                    <a:pt x="97" y="404"/>
                  </a:cubicBezTo>
                  <a:cubicBezTo>
                    <a:pt x="159" y="404"/>
                    <a:pt x="187" y="321"/>
                    <a:pt x="187" y="313"/>
                  </a:cubicBezTo>
                  <a:cubicBezTo>
                    <a:pt x="187" y="305"/>
                    <a:pt x="179" y="305"/>
                    <a:pt x="177" y="305"/>
                  </a:cubicBezTo>
                  <a:cubicBezTo>
                    <a:pt x="169" y="305"/>
                    <a:pt x="169" y="307"/>
                    <a:pt x="165" y="315"/>
                  </a:cubicBezTo>
                  <a:cubicBezTo>
                    <a:pt x="151" y="363"/>
                    <a:pt x="123" y="387"/>
                    <a:pt x="99" y="387"/>
                  </a:cubicBezTo>
                  <a:cubicBezTo>
                    <a:pt x="87" y="387"/>
                    <a:pt x="85" y="379"/>
                    <a:pt x="85" y="365"/>
                  </a:cubicBezTo>
                  <a:cubicBezTo>
                    <a:pt x="85" y="352"/>
                    <a:pt x="89" y="342"/>
                    <a:pt x="95" y="328"/>
                  </a:cubicBezTo>
                  <a:cubicBezTo>
                    <a:pt x="101" y="311"/>
                    <a:pt x="107" y="295"/>
                    <a:pt x="113" y="280"/>
                  </a:cubicBezTo>
                  <a:cubicBezTo>
                    <a:pt x="119" y="266"/>
                    <a:pt x="141" y="210"/>
                    <a:pt x="145" y="204"/>
                  </a:cubicBezTo>
                  <a:cubicBezTo>
                    <a:pt x="147" y="198"/>
                    <a:pt x="149" y="190"/>
                    <a:pt x="149" y="185"/>
                  </a:cubicBezTo>
                  <a:cubicBezTo>
                    <a:pt x="149" y="155"/>
                    <a:pt x="123" y="134"/>
                    <a:pt x="89" y="134"/>
                  </a:cubicBezTo>
                  <a:cubicBezTo>
                    <a:pt x="28" y="134"/>
                    <a:pt x="0" y="216"/>
                    <a:pt x="0" y="225"/>
                  </a:cubicBezTo>
                  <a:cubicBezTo>
                    <a:pt x="0" y="233"/>
                    <a:pt x="8" y="233"/>
                    <a:pt x="10" y="233"/>
                  </a:cubicBezTo>
                  <a:cubicBezTo>
                    <a:pt x="20" y="233"/>
                    <a:pt x="20" y="229"/>
                    <a:pt x="22" y="224"/>
                  </a:cubicBezTo>
                  <a:cubicBezTo>
                    <a:pt x="38" y="171"/>
                    <a:pt x="66" y="150"/>
                    <a:pt x="87" y="150"/>
                  </a:cubicBezTo>
                  <a:cubicBezTo>
                    <a:pt x="97" y="150"/>
                    <a:pt x="103" y="155"/>
                    <a:pt x="103" y="171"/>
                  </a:cubicBezTo>
                  <a:cubicBezTo>
                    <a:pt x="103" y="185"/>
                    <a:pt x="99" y="194"/>
                    <a:pt x="83" y="231"/>
                  </a:cubicBezTo>
                  <a:lnTo>
                    <a:pt x="46" y="328"/>
                  </a:lnTo>
                </a:path>
              </a:pathLst>
            </a:custGeom>
            <a:solidFill>
              <a:srgbClr val="000000"/>
            </a:solidFill>
            <a:ln w="15840">
              <a:noFill/>
            </a:ln>
          </p:spPr>
        </p:sp>
        <p:sp>
          <p:nvSpPr>
            <p:cNvPr id="963" name="Freeform 151"/>
            <p:cNvSpPr/>
            <p:nvPr/>
          </p:nvSpPr>
          <p:spPr>
            <a:xfrm>
              <a:off x="619200" y="5529600"/>
              <a:ext cx="97560" cy="187920"/>
            </a:xfrm>
            <a:custGeom>
              <a:avLst/>
              <a:gdLst/>
              <a:ahLst/>
              <a:rect l="0" t="0" r="r" b="b"/>
              <a:pathLst>
                <a:path w="271" h="522">
                  <a:moveTo>
                    <a:pt x="270" y="23"/>
                  </a:moveTo>
                  <a:cubicBezTo>
                    <a:pt x="270" y="12"/>
                    <a:pt x="262" y="0"/>
                    <a:pt x="246" y="0"/>
                  </a:cubicBezTo>
                  <a:cubicBezTo>
                    <a:pt x="228" y="0"/>
                    <a:pt x="211" y="17"/>
                    <a:pt x="211" y="33"/>
                  </a:cubicBezTo>
                  <a:cubicBezTo>
                    <a:pt x="211" y="43"/>
                    <a:pt x="218" y="56"/>
                    <a:pt x="236" y="56"/>
                  </a:cubicBezTo>
                  <a:cubicBezTo>
                    <a:pt x="252" y="56"/>
                    <a:pt x="270" y="41"/>
                    <a:pt x="270" y="23"/>
                  </a:cubicBezTo>
                  <a:moveTo>
                    <a:pt x="139" y="428"/>
                  </a:moveTo>
                  <a:cubicBezTo>
                    <a:pt x="129" y="468"/>
                    <a:pt x="97" y="503"/>
                    <a:pt x="60" y="503"/>
                  </a:cubicBezTo>
                  <a:cubicBezTo>
                    <a:pt x="52" y="503"/>
                    <a:pt x="46" y="501"/>
                    <a:pt x="38" y="500"/>
                  </a:cubicBezTo>
                  <a:cubicBezTo>
                    <a:pt x="54" y="492"/>
                    <a:pt x="60" y="478"/>
                    <a:pt x="60" y="468"/>
                  </a:cubicBezTo>
                  <a:cubicBezTo>
                    <a:pt x="60" y="455"/>
                    <a:pt x="48" y="447"/>
                    <a:pt x="36" y="447"/>
                  </a:cubicBezTo>
                  <a:cubicBezTo>
                    <a:pt x="16" y="447"/>
                    <a:pt x="0" y="463"/>
                    <a:pt x="0" y="482"/>
                  </a:cubicBezTo>
                  <a:cubicBezTo>
                    <a:pt x="0" y="505"/>
                    <a:pt x="24" y="521"/>
                    <a:pt x="62" y="521"/>
                  </a:cubicBezTo>
                  <a:cubicBezTo>
                    <a:pt x="97" y="521"/>
                    <a:pt x="171" y="500"/>
                    <a:pt x="189" y="426"/>
                  </a:cubicBezTo>
                  <a:lnTo>
                    <a:pt x="244" y="210"/>
                  </a:lnTo>
                  <a:cubicBezTo>
                    <a:pt x="246" y="204"/>
                    <a:pt x="248" y="198"/>
                    <a:pt x="248" y="190"/>
                  </a:cubicBezTo>
                  <a:cubicBezTo>
                    <a:pt x="248" y="157"/>
                    <a:pt x="218" y="134"/>
                    <a:pt x="181" y="134"/>
                  </a:cubicBezTo>
                  <a:cubicBezTo>
                    <a:pt x="113" y="134"/>
                    <a:pt x="73" y="216"/>
                    <a:pt x="73" y="225"/>
                  </a:cubicBezTo>
                  <a:cubicBezTo>
                    <a:pt x="73" y="233"/>
                    <a:pt x="81" y="233"/>
                    <a:pt x="83" y="233"/>
                  </a:cubicBezTo>
                  <a:cubicBezTo>
                    <a:pt x="91" y="233"/>
                    <a:pt x="91" y="231"/>
                    <a:pt x="97" y="222"/>
                  </a:cubicBezTo>
                  <a:cubicBezTo>
                    <a:pt x="111" y="187"/>
                    <a:pt x="143" y="150"/>
                    <a:pt x="179" y="150"/>
                  </a:cubicBezTo>
                  <a:cubicBezTo>
                    <a:pt x="195" y="150"/>
                    <a:pt x="201" y="159"/>
                    <a:pt x="201" y="179"/>
                  </a:cubicBezTo>
                  <a:cubicBezTo>
                    <a:pt x="201" y="187"/>
                    <a:pt x="199" y="194"/>
                    <a:pt x="199" y="198"/>
                  </a:cubicBezTo>
                  <a:lnTo>
                    <a:pt x="139" y="428"/>
                  </a:lnTo>
                </a:path>
              </a:pathLst>
            </a:custGeom>
            <a:solidFill>
              <a:srgbClr val="000000"/>
            </a:solidFill>
            <a:ln w="15840">
              <a:noFill/>
            </a:ln>
          </p:spPr>
        </p:sp>
        <p:sp>
          <p:nvSpPr>
            <p:cNvPr id="964" name="Freeform 152"/>
            <p:cNvSpPr/>
            <p:nvPr/>
          </p:nvSpPr>
          <p:spPr>
            <a:xfrm>
              <a:off x="866520" y="53902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65" name="Freeform 153"/>
            <p:cNvSpPr/>
            <p:nvPr/>
          </p:nvSpPr>
          <p:spPr>
            <a:xfrm>
              <a:off x="953640" y="545868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3"/>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2"/>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966" name="Freeform 154"/>
            <p:cNvSpPr/>
            <p:nvPr/>
          </p:nvSpPr>
          <p:spPr>
            <a:xfrm>
              <a:off x="1178280" y="540720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67" name="Freeform 155"/>
            <p:cNvSpPr/>
            <p:nvPr/>
          </p:nvSpPr>
          <p:spPr>
            <a:xfrm>
              <a:off x="1304280" y="538272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968" name="Freeform 156"/>
            <p:cNvSpPr/>
            <p:nvPr/>
          </p:nvSpPr>
          <p:spPr>
            <a:xfrm>
              <a:off x="1477080" y="545868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69" name="Freeform 157"/>
            <p:cNvSpPr/>
            <p:nvPr/>
          </p:nvSpPr>
          <p:spPr>
            <a:xfrm>
              <a:off x="1723320" y="5460120"/>
              <a:ext cx="159120" cy="140400"/>
            </a:xfrm>
            <a:custGeom>
              <a:avLst/>
              <a:gdLst/>
              <a:ahLst/>
              <a:rect l="0" t="0" r="r" b="b"/>
              <a:pathLst>
                <a:path w="442" h="390">
                  <a:moveTo>
                    <a:pt x="314" y="311"/>
                  </a:moveTo>
                  <a:lnTo>
                    <a:pt x="314" y="389"/>
                  </a:lnTo>
                  <a:lnTo>
                    <a:pt x="441" y="379"/>
                  </a:lnTo>
                  <a:lnTo>
                    <a:pt x="441" y="352"/>
                  </a:lnTo>
                  <a:cubicBezTo>
                    <a:pt x="379" y="352"/>
                    <a:pt x="373" y="346"/>
                    <a:pt x="373" y="305"/>
                  </a:cubicBezTo>
                  <a:lnTo>
                    <a:pt x="373" y="0"/>
                  </a:lnTo>
                  <a:lnTo>
                    <a:pt x="244" y="10"/>
                  </a:lnTo>
                  <a:lnTo>
                    <a:pt x="244" y="37"/>
                  </a:lnTo>
                  <a:cubicBezTo>
                    <a:pt x="306" y="37"/>
                    <a:pt x="312" y="43"/>
                    <a:pt x="312" y="84"/>
                  </a:cubicBezTo>
                  <a:lnTo>
                    <a:pt x="312" y="237"/>
                  </a:lnTo>
                  <a:cubicBezTo>
                    <a:pt x="312" y="311"/>
                    <a:pt x="270" y="369"/>
                    <a:pt x="207" y="369"/>
                  </a:cubicBezTo>
                  <a:cubicBezTo>
                    <a:pt x="133" y="369"/>
                    <a:pt x="129" y="330"/>
                    <a:pt x="129" y="286"/>
                  </a:cubicBezTo>
                  <a:lnTo>
                    <a:pt x="129" y="0"/>
                  </a:lnTo>
                  <a:lnTo>
                    <a:pt x="0" y="10"/>
                  </a:lnTo>
                  <a:lnTo>
                    <a:pt x="0" y="37"/>
                  </a:lnTo>
                  <a:cubicBezTo>
                    <a:pt x="68" y="37"/>
                    <a:pt x="68" y="39"/>
                    <a:pt x="68" y="115"/>
                  </a:cubicBezTo>
                  <a:lnTo>
                    <a:pt x="68" y="243"/>
                  </a:lnTo>
                  <a:cubicBezTo>
                    <a:pt x="68" y="311"/>
                    <a:pt x="68" y="389"/>
                    <a:pt x="203" y="389"/>
                  </a:cubicBezTo>
                  <a:cubicBezTo>
                    <a:pt x="250" y="389"/>
                    <a:pt x="290" y="365"/>
                    <a:pt x="314" y="311"/>
                  </a:cubicBezTo>
                </a:path>
              </a:pathLst>
            </a:custGeom>
            <a:solidFill>
              <a:srgbClr val="000000"/>
            </a:solidFill>
            <a:ln w="15840">
              <a:noFill/>
            </a:ln>
          </p:spPr>
        </p:sp>
        <p:sp>
          <p:nvSpPr>
            <p:cNvPr id="970" name="Freeform 158"/>
            <p:cNvSpPr/>
            <p:nvPr/>
          </p:nvSpPr>
          <p:spPr>
            <a:xfrm>
              <a:off x="1897560" y="546012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71" name="Freeform 159"/>
            <p:cNvSpPr/>
            <p:nvPr/>
          </p:nvSpPr>
          <p:spPr>
            <a:xfrm>
              <a:off x="2072160" y="53902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72" name="Freeform 160"/>
            <p:cNvSpPr/>
            <p:nvPr/>
          </p:nvSpPr>
          <p:spPr>
            <a:xfrm>
              <a:off x="2154960" y="540720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73" name="Freeform 161"/>
            <p:cNvSpPr/>
            <p:nvPr/>
          </p:nvSpPr>
          <p:spPr>
            <a:xfrm>
              <a:off x="2382480" y="5463720"/>
              <a:ext cx="154800" cy="136800"/>
            </a:xfrm>
            <a:custGeom>
              <a:avLst/>
              <a:gdLst/>
              <a:ahLst/>
              <a:rect l="0" t="0" r="r" b="b"/>
              <a:pathLst>
                <a:path w="430" h="380">
                  <a:moveTo>
                    <a:pt x="348" y="84"/>
                  </a:moveTo>
                  <a:cubicBezTo>
                    <a:pt x="356" y="64"/>
                    <a:pt x="371" y="27"/>
                    <a:pt x="429" y="27"/>
                  </a:cubicBezTo>
                  <a:lnTo>
                    <a:pt x="429" y="0"/>
                  </a:lnTo>
                  <a:cubicBezTo>
                    <a:pt x="409" y="2"/>
                    <a:pt x="383" y="2"/>
                    <a:pt x="363" y="2"/>
                  </a:cubicBezTo>
                  <a:cubicBezTo>
                    <a:pt x="342" y="2"/>
                    <a:pt x="302" y="0"/>
                    <a:pt x="286" y="0"/>
                  </a:cubicBezTo>
                  <a:lnTo>
                    <a:pt x="286" y="27"/>
                  </a:lnTo>
                  <a:cubicBezTo>
                    <a:pt x="320" y="27"/>
                    <a:pt x="330" y="47"/>
                    <a:pt x="330" y="64"/>
                  </a:cubicBezTo>
                  <a:cubicBezTo>
                    <a:pt x="330" y="72"/>
                    <a:pt x="328" y="74"/>
                    <a:pt x="324" y="84"/>
                  </a:cubicBezTo>
                  <a:lnTo>
                    <a:pt x="234" y="303"/>
                  </a:lnTo>
                  <a:lnTo>
                    <a:pt x="135" y="64"/>
                  </a:lnTo>
                  <a:cubicBezTo>
                    <a:pt x="131" y="52"/>
                    <a:pt x="131" y="51"/>
                    <a:pt x="131" y="49"/>
                  </a:cubicBezTo>
                  <a:cubicBezTo>
                    <a:pt x="131" y="27"/>
                    <a:pt x="165" y="27"/>
                    <a:pt x="181" y="27"/>
                  </a:cubicBezTo>
                  <a:lnTo>
                    <a:pt x="181" y="0"/>
                  </a:lnTo>
                  <a:cubicBezTo>
                    <a:pt x="155" y="0"/>
                    <a:pt x="105" y="2"/>
                    <a:pt x="85" y="2"/>
                  </a:cubicBezTo>
                  <a:cubicBezTo>
                    <a:pt x="62" y="2"/>
                    <a:pt x="26" y="2"/>
                    <a:pt x="0" y="0"/>
                  </a:cubicBezTo>
                  <a:lnTo>
                    <a:pt x="0" y="27"/>
                  </a:lnTo>
                  <a:cubicBezTo>
                    <a:pt x="56" y="27"/>
                    <a:pt x="60" y="31"/>
                    <a:pt x="70" y="58"/>
                  </a:cubicBezTo>
                  <a:lnTo>
                    <a:pt x="197" y="363"/>
                  </a:lnTo>
                  <a:cubicBezTo>
                    <a:pt x="201" y="375"/>
                    <a:pt x="203" y="379"/>
                    <a:pt x="215" y="379"/>
                  </a:cubicBezTo>
                  <a:cubicBezTo>
                    <a:pt x="226" y="379"/>
                    <a:pt x="230" y="371"/>
                    <a:pt x="232" y="363"/>
                  </a:cubicBezTo>
                  <a:lnTo>
                    <a:pt x="348" y="84"/>
                  </a:lnTo>
                </a:path>
              </a:pathLst>
            </a:custGeom>
            <a:solidFill>
              <a:srgbClr val="000000"/>
            </a:solidFill>
            <a:ln w="15840">
              <a:noFill/>
            </a:ln>
          </p:spPr>
        </p:sp>
        <p:sp>
          <p:nvSpPr>
            <p:cNvPr id="974" name="Freeform 162"/>
            <p:cNvSpPr/>
            <p:nvPr/>
          </p:nvSpPr>
          <p:spPr>
            <a:xfrm>
              <a:off x="2541960" y="545868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75" name="Freeform 163"/>
            <p:cNvSpPr/>
            <p:nvPr/>
          </p:nvSpPr>
          <p:spPr>
            <a:xfrm>
              <a:off x="2683440" y="5458680"/>
              <a:ext cx="120600" cy="142560"/>
            </a:xfrm>
            <a:custGeom>
              <a:avLst/>
              <a:gdLst/>
              <a:ahLst/>
              <a:rect l="0" t="0" r="r" b="b"/>
              <a:pathLst>
                <a:path w="335" h="396">
                  <a:moveTo>
                    <a:pt x="73" y="198"/>
                  </a:moveTo>
                  <a:cubicBezTo>
                    <a:pt x="73" y="58"/>
                    <a:pt x="145" y="21"/>
                    <a:pt x="191" y="21"/>
                  </a:cubicBezTo>
                  <a:cubicBezTo>
                    <a:pt x="199" y="21"/>
                    <a:pt x="254" y="21"/>
                    <a:pt x="286" y="52"/>
                  </a:cubicBezTo>
                  <a:cubicBezTo>
                    <a:pt x="248" y="56"/>
                    <a:pt x="244" y="82"/>
                    <a:pt x="244" y="93"/>
                  </a:cubicBezTo>
                  <a:cubicBezTo>
                    <a:pt x="244" y="115"/>
                    <a:pt x="260" y="132"/>
                    <a:pt x="284" y="132"/>
                  </a:cubicBezTo>
                  <a:cubicBezTo>
                    <a:pt x="308" y="132"/>
                    <a:pt x="326" y="117"/>
                    <a:pt x="326" y="91"/>
                  </a:cubicBezTo>
                  <a:cubicBezTo>
                    <a:pt x="326" y="33"/>
                    <a:pt x="258" y="0"/>
                    <a:pt x="191" y="0"/>
                  </a:cubicBezTo>
                  <a:cubicBezTo>
                    <a:pt x="81" y="0"/>
                    <a:pt x="0" y="93"/>
                    <a:pt x="0" y="198"/>
                  </a:cubicBezTo>
                  <a:cubicBezTo>
                    <a:pt x="0" y="309"/>
                    <a:pt x="87" y="395"/>
                    <a:pt x="189" y="395"/>
                  </a:cubicBezTo>
                  <a:cubicBezTo>
                    <a:pt x="306" y="395"/>
                    <a:pt x="334" y="292"/>
                    <a:pt x="334" y="282"/>
                  </a:cubicBezTo>
                  <a:cubicBezTo>
                    <a:pt x="334" y="274"/>
                    <a:pt x="326" y="274"/>
                    <a:pt x="324" y="274"/>
                  </a:cubicBezTo>
                  <a:cubicBezTo>
                    <a:pt x="316" y="274"/>
                    <a:pt x="314" y="278"/>
                    <a:pt x="312" y="282"/>
                  </a:cubicBezTo>
                  <a:cubicBezTo>
                    <a:pt x="286" y="362"/>
                    <a:pt x="228" y="373"/>
                    <a:pt x="197" y="373"/>
                  </a:cubicBezTo>
                  <a:cubicBezTo>
                    <a:pt x="151" y="373"/>
                    <a:pt x="73" y="336"/>
                    <a:pt x="73" y="198"/>
                  </a:cubicBezTo>
                </a:path>
              </a:pathLst>
            </a:custGeom>
            <a:solidFill>
              <a:srgbClr val="000000"/>
            </a:solidFill>
            <a:ln w="15840">
              <a:noFill/>
            </a:ln>
          </p:spPr>
        </p:sp>
        <p:sp>
          <p:nvSpPr>
            <p:cNvPr id="976" name="Freeform 164"/>
            <p:cNvSpPr/>
            <p:nvPr/>
          </p:nvSpPr>
          <p:spPr>
            <a:xfrm>
              <a:off x="2818800" y="540720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77" name="Freeform 165"/>
            <p:cNvSpPr/>
            <p:nvPr/>
          </p:nvSpPr>
          <p:spPr>
            <a:xfrm>
              <a:off x="2943720" y="545868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4"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78" name="Freeform 166"/>
            <p:cNvSpPr/>
            <p:nvPr/>
          </p:nvSpPr>
          <p:spPr>
            <a:xfrm>
              <a:off x="3100320" y="5460120"/>
              <a:ext cx="106920" cy="136800"/>
            </a:xfrm>
            <a:custGeom>
              <a:avLst/>
              <a:gdLst/>
              <a:ahLst/>
              <a:rect l="0" t="0" r="r" b="b"/>
              <a:pathLst>
                <a:path w="297" h="380">
                  <a:moveTo>
                    <a:pt x="121" y="95"/>
                  </a:moveTo>
                  <a:lnTo>
                    <a:pt x="121" y="0"/>
                  </a:lnTo>
                  <a:lnTo>
                    <a:pt x="0" y="10"/>
                  </a:lnTo>
                  <a:lnTo>
                    <a:pt x="0" y="37"/>
                  </a:lnTo>
                  <a:cubicBezTo>
                    <a:pt x="62" y="37"/>
                    <a:pt x="70" y="43"/>
                    <a:pt x="70" y="84"/>
                  </a:cubicBezTo>
                  <a:lnTo>
                    <a:pt x="70" y="315"/>
                  </a:lnTo>
                  <a:cubicBezTo>
                    <a:pt x="70" y="352"/>
                    <a:pt x="60" y="352"/>
                    <a:pt x="0" y="352"/>
                  </a:cubicBezTo>
                  <a:lnTo>
                    <a:pt x="0" y="379"/>
                  </a:lnTo>
                  <a:cubicBezTo>
                    <a:pt x="34" y="379"/>
                    <a:pt x="75" y="377"/>
                    <a:pt x="99" y="377"/>
                  </a:cubicBezTo>
                  <a:cubicBezTo>
                    <a:pt x="135" y="377"/>
                    <a:pt x="177" y="377"/>
                    <a:pt x="213" y="379"/>
                  </a:cubicBezTo>
                  <a:lnTo>
                    <a:pt x="213" y="352"/>
                  </a:lnTo>
                  <a:lnTo>
                    <a:pt x="193" y="352"/>
                  </a:lnTo>
                  <a:cubicBezTo>
                    <a:pt x="129" y="352"/>
                    <a:pt x="127" y="344"/>
                    <a:pt x="127" y="313"/>
                  </a:cubicBezTo>
                  <a:lnTo>
                    <a:pt x="127" y="181"/>
                  </a:lnTo>
                  <a:cubicBezTo>
                    <a:pt x="127" y="95"/>
                    <a:pt x="163" y="19"/>
                    <a:pt x="230" y="19"/>
                  </a:cubicBezTo>
                  <a:cubicBezTo>
                    <a:pt x="236" y="19"/>
                    <a:pt x="238" y="19"/>
                    <a:pt x="240" y="19"/>
                  </a:cubicBezTo>
                  <a:cubicBezTo>
                    <a:pt x="236" y="21"/>
                    <a:pt x="220" y="31"/>
                    <a:pt x="220" y="52"/>
                  </a:cubicBezTo>
                  <a:cubicBezTo>
                    <a:pt x="220" y="78"/>
                    <a:pt x="238" y="89"/>
                    <a:pt x="258" y="89"/>
                  </a:cubicBezTo>
                  <a:cubicBezTo>
                    <a:pt x="274" y="89"/>
                    <a:pt x="296" y="80"/>
                    <a:pt x="296" y="52"/>
                  </a:cubicBezTo>
                  <a:cubicBezTo>
                    <a:pt x="296" y="25"/>
                    <a:pt x="268" y="0"/>
                    <a:pt x="230" y="0"/>
                  </a:cubicBezTo>
                  <a:cubicBezTo>
                    <a:pt x="167" y="0"/>
                    <a:pt x="135" y="58"/>
                    <a:pt x="121" y="95"/>
                  </a:cubicBezTo>
                </a:path>
              </a:pathLst>
            </a:custGeom>
            <a:solidFill>
              <a:srgbClr val="000000"/>
            </a:solidFill>
            <a:ln w="15840">
              <a:noFill/>
            </a:ln>
          </p:spPr>
        </p:sp>
        <p:sp>
          <p:nvSpPr>
            <p:cNvPr id="979" name="Freeform 167"/>
            <p:cNvSpPr/>
            <p:nvPr/>
          </p:nvSpPr>
          <p:spPr>
            <a:xfrm>
              <a:off x="3330000" y="5379840"/>
              <a:ext cx="102600" cy="217800"/>
            </a:xfrm>
            <a:custGeom>
              <a:avLst/>
              <a:gdLst/>
              <a:ahLst/>
              <a:rect l="0" t="0" r="r" b="b"/>
              <a:pathLst>
                <a:path w="285" h="605">
                  <a:moveTo>
                    <a:pt x="125" y="235"/>
                  </a:moveTo>
                  <a:lnTo>
                    <a:pt x="125" y="136"/>
                  </a:lnTo>
                  <a:cubicBezTo>
                    <a:pt x="125" y="60"/>
                    <a:pt x="167" y="19"/>
                    <a:pt x="207" y="19"/>
                  </a:cubicBezTo>
                  <a:cubicBezTo>
                    <a:pt x="209" y="19"/>
                    <a:pt x="222" y="19"/>
                    <a:pt x="234" y="25"/>
                  </a:cubicBezTo>
                  <a:cubicBezTo>
                    <a:pt x="224" y="29"/>
                    <a:pt x="209" y="39"/>
                    <a:pt x="209" y="60"/>
                  </a:cubicBezTo>
                  <a:cubicBezTo>
                    <a:pt x="209" y="80"/>
                    <a:pt x="222" y="97"/>
                    <a:pt x="246" y="97"/>
                  </a:cubicBezTo>
                  <a:cubicBezTo>
                    <a:pt x="272" y="97"/>
                    <a:pt x="284" y="80"/>
                    <a:pt x="284" y="60"/>
                  </a:cubicBezTo>
                  <a:cubicBezTo>
                    <a:pt x="284" y="29"/>
                    <a:pt x="252" y="0"/>
                    <a:pt x="207" y="0"/>
                  </a:cubicBezTo>
                  <a:cubicBezTo>
                    <a:pt x="145" y="0"/>
                    <a:pt x="70" y="45"/>
                    <a:pt x="70" y="136"/>
                  </a:cubicBezTo>
                  <a:lnTo>
                    <a:pt x="70" y="235"/>
                  </a:lnTo>
                  <a:lnTo>
                    <a:pt x="0" y="235"/>
                  </a:lnTo>
                  <a:lnTo>
                    <a:pt x="0" y="260"/>
                  </a:lnTo>
                  <a:lnTo>
                    <a:pt x="70" y="260"/>
                  </a:lnTo>
                  <a:lnTo>
                    <a:pt x="70" y="538"/>
                  </a:lnTo>
                  <a:cubicBezTo>
                    <a:pt x="70" y="577"/>
                    <a:pt x="60" y="577"/>
                    <a:pt x="0" y="577"/>
                  </a:cubicBezTo>
                  <a:lnTo>
                    <a:pt x="0" y="604"/>
                  </a:lnTo>
                  <a:cubicBezTo>
                    <a:pt x="36" y="603"/>
                    <a:pt x="77" y="601"/>
                    <a:pt x="101" y="601"/>
                  </a:cubicBezTo>
                  <a:cubicBezTo>
                    <a:pt x="137" y="601"/>
                    <a:pt x="177" y="601"/>
                    <a:pt x="213" y="604"/>
                  </a:cubicBezTo>
                  <a:lnTo>
                    <a:pt x="213" y="577"/>
                  </a:lnTo>
                  <a:lnTo>
                    <a:pt x="195" y="577"/>
                  </a:lnTo>
                  <a:cubicBezTo>
                    <a:pt x="129" y="577"/>
                    <a:pt x="127" y="568"/>
                    <a:pt x="127" y="536"/>
                  </a:cubicBezTo>
                  <a:lnTo>
                    <a:pt x="127" y="260"/>
                  </a:lnTo>
                  <a:lnTo>
                    <a:pt x="228" y="260"/>
                  </a:lnTo>
                  <a:lnTo>
                    <a:pt x="228" y="235"/>
                  </a:lnTo>
                  <a:lnTo>
                    <a:pt x="125" y="235"/>
                  </a:lnTo>
                </a:path>
              </a:pathLst>
            </a:custGeom>
            <a:solidFill>
              <a:srgbClr val="000000"/>
            </a:solidFill>
            <a:ln w="15840">
              <a:noFill/>
            </a:ln>
          </p:spPr>
        </p:sp>
        <p:sp>
          <p:nvSpPr>
            <p:cNvPr id="980" name="Freeform 168"/>
            <p:cNvSpPr/>
            <p:nvPr/>
          </p:nvSpPr>
          <p:spPr>
            <a:xfrm>
              <a:off x="3424320" y="5460120"/>
              <a:ext cx="106920" cy="136800"/>
            </a:xfrm>
            <a:custGeom>
              <a:avLst/>
              <a:gdLst/>
              <a:ahLst/>
              <a:rect l="0" t="0" r="r" b="b"/>
              <a:pathLst>
                <a:path w="297" h="380">
                  <a:moveTo>
                    <a:pt x="121" y="95"/>
                  </a:moveTo>
                  <a:lnTo>
                    <a:pt x="121" y="0"/>
                  </a:lnTo>
                  <a:lnTo>
                    <a:pt x="0" y="10"/>
                  </a:lnTo>
                  <a:lnTo>
                    <a:pt x="0" y="37"/>
                  </a:lnTo>
                  <a:cubicBezTo>
                    <a:pt x="62" y="37"/>
                    <a:pt x="68" y="43"/>
                    <a:pt x="68" y="84"/>
                  </a:cubicBezTo>
                  <a:lnTo>
                    <a:pt x="68" y="315"/>
                  </a:lnTo>
                  <a:cubicBezTo>
                    <a:pt x="68" y="352"/>
                    <a:pt x="60" y="352"/>
                    <a:pt x="0" y="352"/>
                  </a:cubicBezTo>
                  <a:lnTo>
                    <a:pt x="0" y="379"/>
                  </a:lnTo>
                  <a:cubicBezTo>
                    <a:pt x="34" y="379"/>
                    <a:pt x="75" y="377"/>
                    <a:pt x="99" y="377"/>
                  </a:cubicBezTo>
                  <a:cubicBezTo>
                    <a:pt x="135" y="377"/>
                    <a:pt x="177" y="377"/>
                    <a:pt x="213" y="379"/>
                  </a:cubicBezTo>
                  <a:lnTo>
                    <a:pt x="213" y="352"/>
                  </a:lnTo>
                  <a:lnTo>
                    <a:pt x="193" y="352"/>
                  </a:lnTo>
                  <a:cubicBezTo>
                    <a:pt x="129" y="352"/>
                    <a:pt x="127" y="344"/>
                    <a:pt x="127" y="313"/>
                  </a:cubicBezTo>
                  <a:lnTo>
                    <a:pt x="127" y="181"/>
                  </a:lnTo>
                  <a:cubicBezTo>
                    <a:pt x="127" y="95"/>
                    <a:pt x="163" y="19"/>
                    <a:pt x="230" y="19"/>
                  </a:cubicBezTo>
                  <a:cubicBezTo>
                    <a:pt x="236" y="19"/>
                    <a:pt x="238" y="19"/>
                    <a:pt x="240" y="19"/>
                  </a:cubicBezTo>
                  <a:cubicBezTo>
                    <a:pt x="236" y="21"/>
                    <a:pt x="220" y="31"/>
                    <a:pt x="220" y="52"/>
                  </a:cubicBezTo>
                  <a:cubicBezTo>
                    <a:pt x="220" y="78"/>
                    <a:pt x="238" y="89"/>
                    <a:pt x="258" y="89"/>
                  </a:cubicBezTo>
                  <a:cubicBezTo>
                    <a:pt x="274" y="89"/>
                    <a:pt x="296" y="80"/>
                    <a:pt x="296" y="52"/>
                  </a:cubicBezTo>
                  <a:cubicBezTo>
                    <a:pt x="296" y="25"/>
                    <a:pt x="268" y="0"/>
                    <a:pt x="230" y="0"/>
                  </a:cubicBezTo>
                  <a:cubicBezTo>
                    <a:pt x="167" y="0"/>
                    <a:pt x="135" y="58"/>
                    <a:pt x="121" y="95"/>
                  </a:cubicBezTo>
                </a:path>
              </a:pathLst>
            </a:custGeom>
            <a:solidFill>
              <a:srgbClr val="000000"/>
            </a:solidFill>
            <a:ln w="15840">
              <a:noFill/>
            </a:ln>
          </p:spPr>
        </p:sp>
        <p:sp>
          <p:nvSpPr>
            <p:cNvPr id="981" name="Freeform 169"/>
            <p:cNvSpPr/>
            <p:nvPr/>
          </p:nvSpPr>
          <p:spPr>
            <a:xfrm>
              <a:off x="3547440" y="545868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2"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82" name="Freeform 170"/>
            <p:cNvSpPr/>
            <p:nvPr/>
          </p:nvSpPr>
          <p:spPr>
            <a:xfrm>
              <a:off x="3705840" y="5460120"/>
              <a:ext cx="246240" cy="136800"/>
            </a:xfrm>
            <a:custGeom>
              <a:avLst/>
              <a:gdLst/>
              <a:ahLst/>
              <a:rect l="0" t="0" r="r" b="b"/>
              <a:pathLst>
                <a:path w="684" h="380">
                  <a:moveTo>
                    <a:pt x="68" y="84"/>
                  </a:moveTo>
                  <a:lnTo>
                    <a:pt x="68" y="315"/>
                  </a:lnTo>
                  <a:cubicBezTo>
                    <a:pt x="68" y="352"/>
                    <a:pt x="58"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2" y="352"/>
                  </a:cubicBezTo>
                  <a:lnTo>
                    <a:pt x="242" y="379"/>
                  </a:lnTo>
                  <a:cubicBezTo>
                    <a:pt x="274" y="379"/>
                    <a:pt x="318" y="377"/>
                    <a:pt x="342" y="377"/>
                  </a:cubicBezTo>
                  <a:cubicBezTo>
                    <a:pt x="365" y="377"/>
                    <a:pt x="411" y="379"/>
                    <a:pt x="441" y="379"/>
                  </a:cubicBezTo>
                  <a:lnTo>
                    <a:pt x="441" y="352"/>
                  </a:lnTo>
                  <a:cubicBezTo>
                    <a:pt x="381" y="352"/>
                    <a:pt x="371" y="352"/>
                    <a:pt x="371" y="315"/>
                  </a:cubicBezTo>
                  <a:lnTo>
                    <a:pt x="371" y="155"/>
                  </a:lnTo>
                  <a:cubicBezTo>
                    <a:pt x="371" y="66"/>
                    <a:pt x="435" y="19"/>
                    <a:pt x="491" y="19"/>
                  </a:cubicBezTo>
                  <a:cubicBezTo>
                    <a:pt x="546" y="19"/>
                    <a:pt x="554" y="66"/>
                    <a:pt x="554" y="115"/>
                  </a:cubicBezTo>
                  <a:lnTo>
                    <a:pt x="554" y="315"/>
                  </a:lnTo>
                  <a:cubicBezTo>
                    <a:pt x="554" y="352"/>
                    <a:pt x="546" y="352"/>
                    <a:pt x="487" y="352"/>
                  </a:cubicBezTo>
                  <a:lnTo>
                    <a:pt x="487" y="379"/>
                  </a:lnTo>
                  <a:cubicBezTo>
                    <a:pt x="516" y="379"/>
                    <a:pt x="562" y="377"/>
                    <a:pt x="586" y="377"/>
                  </a:cubicBezTo>
                  <a:cubicBezTo>
                    <a:pt x="608" y="377"/>
                    <a:pt x="653" y="379"/>
                    <a:pt x="683" y="379"/>
                  </a:cubicBezTo>
                  <a:lnTo>
                    <a:pt x="683" y="352"/>
                  </a:lnTo>
                  <a:cubicBezTo>
                    <a:pt x="638" y="352"/>
                    <a:pt x="616" y="352"/>
                    <a:pt x="616" y="327"/>
                  </a:cubicBezTo>
                  <a:lnTo>
                    <a:pt x="616" y="163"/>
                  </a:lnTo>
                  <a:cubicBezTo>
                    <a:pt x="616" y="89"/>
                    <a:pt x="616" y="62"/>
                    <a:pt x="588" y="31"/>
                  </a:cubicBezTo>
                  <a:cubicBezTo>
                    <a:pt x="576" y="17"/>
                    <a:pt x="546" y="0"/>
                    <a:pt x="497" y="0"/>
                  </a:cubicBezTo>
                  <a:cubicBezTo>
                    <a:pt x="423" y="0"/>
                    <a:pt x="383" y="52"/>
                    <a:pt x="369" y="84"/>
                  </a:cubicBezTo>
                  <a:cubicBezTo>
                    <a:pt x="358" y="10"/>
                    <a:pt x="292" y="0"/>
                    <a:pt x="252" y="0"/>
                  </a:cubicBezTo>
                  <a:cubicBezTo>
                    <a:pt x="189" y="0"/>
                    <a:pt x="147"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983" name="Freeform 171"/>
            <p:cNvSpPr/>
            <p:nvPr/>
          </p:nvSpPr>
          <p:spPr>
            <a:xfrm>
              <a:off x="4070520" y="5460120"/>
              <a:ext cx="156240" cy="196200"/>
            </a:xfrm>
            <a:custGeom>
              <a:avLst/>
              <a:gdLst/>
              <a:ahLst/>
              <a:rect l="0" t="0" r="r" b="b"/>
              <a:pathLst>
                <a:path w="434" h="545">
                  <a:moveTo>
                    <a:pt x="127" y="56"/>
                  </a:moveTo>
                  <a:lnTo>
                    <a:pt x="127" y="0"/>
                  </a:lnTo>
                  <a:lnTo>
                    <a:pt x="0" y="10"/>
                  </a:lnTo>
                  <a:lnTo>
                    <a:pt x="0" y="35"/>
                  </a:lnTo>
                  <a:cubicBezTo>
                    <a:pt x="62" y="35"/>
                    <a:pt x="68" y="41"/>
                    <a:pt x="68" y="80"/>
                  </a:cubicBezTo>
                  <a:lnTo>
                    <a:pt x="68" y="480"/>
                  </a:lnTo>
                  <a:cubicBezTo>
                    <a:pt x="68" y="519"/>
                    <a:pt x="60" y="519"/>
                    <a:pt x="0" y="519"/>
                  </a:cubicBezTo>
                  <a:lnTo>
                    <a:pt x="0" y="544"/>
                  </a:lnTo>
                  <a:cubicBezTo>
                    <a:pt x="30" y="544"/>
                    <a:pt x="75" y="542"/>
                    <a:pt x="97" y="542"/>
                  </a:cubicBezTo>
                  <a:cubicBezTo>
                    <a:pt x="121" y="542"/>
                    <a:pt x="167" y="544"/>
                    <a:pt x="197" y="544"/>
                  </a:cubicBezTo>
                  <a:lnTo>
                    <a:pt x="197" y="519"/>
                  </a:lnTo>
                  <a:cubicBezTo>
                    <a:pt x="139" y="519"/>
                    <a:pt x="129" y="519"/>
                    <a:pt x="129" y="480"/>
                  </a:cubicBezTo>
                  <a:lnTo>
                    <a:pt x="129" y="336"/>
                  </a:lnTo>
                  <a:lnTo>
                    <a:pt x="129" y="328"/>
                  </a:lnTo>
                  <a:cubicBezTo>
                    <a:pt x="133" y="342"/>
                    <a:pt x="171" y="389"/>
                    <a:pt x="236" y="389"/>
                  </a:cubicBezTo>
                  <a:cubicBezTo>
                    <a:pt x="342" y="389"/>
                    <a:pt x="433" y="305"/>
                    <a:pt x="433" y="194"/>
                  </a:cubicBezTo>
                  <a:cubicBezTo>
                    <a:pt x="433" y="86"/>
                    <a:pt x="348" y="0"/>
                    <a:pt x="248" y="0"/>
                  </a:cubicBezTo>
                  <a:cubicBezTo>
                    <a:pt x="181" y="0"/>
                    <a:pt x="143" y="37"/>
                    <a:pt x="127" y="56"/>
                  </a:cubicBezTo>
                  <a:moveTo>
                    <a:pt x="129" y="282"/>
                  </a:moveTo>
                  <a:lnTo>
                    <a:pt x="129" y="89"/>
                  </a:lnTo>
                  <a:cubicBezTo>
                    <a:pt x="155" y="47"/>
                    <a:pt x="197" y="21"/>
                    <a:pt x="242" y="21"/>
                  </a:cubicBezTo>
                  <a:cubicBezTo>
                    <a:pt x="306" y="21"/>
                    <a:pt x="360" y="97"/>
                    <a:pt x="360" y="194"/>
                  </a:cubicBezTo>
                  <a:cubicBezTo>
                    <a:pt x="360" y="297"/>
                    <a:pt x="298" y="369"/>
                    <a:pt x="232" y="369"/>
                  </a:cubicBezTo>
                  <a:cubicBezTo>
                    <a:pt x="199" y="369"/>
                    <a:pt x="165" y="352"/>
                    <a:pt x="141" y="317"/>
                  </a:cubicBezTo>
                  <a:cubicBezTo>
                    <a:pt x="129" y="299"/>
                    <a:pt x="129" y="297"/>
                    <a:pt x="129" y="282"/>
                  </a:cubicBezTo>
                </a:path>
              </a:pathLst>
            </a:custGeom>
            <a:solidFill>
              <a:srgbClr val="000000"/>
            </a:solidFill>
            <a:ln w="15840">
              <a:noFill/>
            </a:ln>
          </p:spPr>
        </p:sp>
        <p:sp>
          <p:nvSpPr>
            <p:cNvPr id="984" name="Freeform 172"/>
            <p:cNvSpPr/>
            <p:nvPr/>
          </p:nvSpPr>
          <p:spPr>
            <a:xfrm>
              <a:off x="4247280" y="53902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85" name="Freeform 173"/>
            <p:cNvSpPr/>
            <p:nvPr/>
          </p:nvSpPr>
          <p:spPr>
            <a:xfrm>
              <a:off x="4327560" y="5463720"/>
              <a:ext cx="159120" cy="133200"/>
            </a:xfrm>
            <a:custGeom>
              <a:avLst/>
              <a:gdLst/>
              <a:ahLst/>
              <a:rect l="0" t="0" r="r" b="b"/>
              <a:pathLst>
                <a:path w="442" h="370">
                  <a:moveTo>
                    <a:pt x="240" y="169"/>
                  </a:moveTo>
                  <a:cubicBezTo>
                    <a:pt x="268" y="136"/>
                    <a:pt x="300" y="93"/>
                    <a:pt x="322" y="72"/>
                  </a:cubicBezTo>
                  <a:cubicBezTo>
                    <a:pt x="350" y="41"/>
                    <a:pt x="385" y="27"/>
                    <a:pt x="425" y="27"/>
                  </a:cubicBezTo>
                  <a:lnTo>
                    <a:pt x="425" y="0"/>
                  </a:lnTo>
                  <a:cubicBezTo>
                    <a:pt x="403" y="2"/>
                    <a:pt x="377" y="2"/>
                    <a:pt x="354" y="2"/>
                  </a:cubicBezTo>
                  <a:cubicBezTo>
                    <a:pt x="328" y="2"/>
                    <a:pt x="282" y="0"/>
                    <a:pt x="270" y="0"/>
                  </a:cubicBezTo>
                  <a:lnTo>
                    <a:pt x="270" y="27"/>
                  </a:lnTo>
                  <a:cubicBezTo>
                    <a:pt x="288" y="29"/>
                    <a:pt x="296" y="39"/>
                    <a:pt x="296" y="52"/>
                  </a:cubicBezTo>
                  <a:cubicBezTo>
                    <a:pt x="296" y="66"/>
                    <a:pt x="286" y="78"/>
                    <a:pt x="282" y="84"/>
                  </a:cubicBezTo>
                  <a:lnTo>
                    <a:pt x="228" y="150"/>
                  </a:lnTo>
                  <a:lnTo>
                    <a:pt x="159" y="64"/>
                  </a:lnTo>
                  <a:cubicBezTo>
                    <a:pt x="151" y="54"/>
                    <a:pt x="151" y="52"/>
                    <a:pt x="151" y="49"/>
                  </a:cubicBezTo>
                  <a:cubicBezTo>
                    <a:pt x="151" y="35"/>
                    <a:pt x="165" y="27"/>
                    <a:pt x="183" y="27"/>
                  </a:cubicBezTo>
                  <a:lnTo>
                    <a:pt x="183" y="0"/>
                  </a:lnTo>
                  <a:cubicBezTo>
                    <a:pt x="159" y="0"/>
                    <a:pt x="101" y="2"/>
                    <a:pt x="87" y="2"/>
                  </a:cubicBezTo>
                  <a:cubicBezTo>
                    <a:pt x="70" y="2"/>
                    <a:pt x="28" y="2"/>
                    <a:pt x="4" y="0"/>
                  </a:cubicBezTo>
                  <a:lnTo>
                    <a:pt x="4" y="27"/>
                  </a:lnTo>
                  <a:cubicBezTo>
                    <a:pt x="66" y="27"/>
                    <a:pt x="68" y="27"/>
                    <a:pt x="107" y="80"/>
                  </a:cubicBezTo>
                  <a:lnTo>
                    <a:pt x="195" y="190"/>
                  </a:lnTo>
                  <a:lnTo>
                    <a:pt x="111" y="292"/>
                  </a:lnTo>
                  <a:cubicBezTo>
                    <a:pt x="70" y="342"/>
                    <a:pt x="18" y="344"/>
                    <a:pt x="0" y="344"/>
                  </a:cubicBezTo>
                  <a:lnTo>
                    <a:pt x="0" y="369"/>
                  </a:lnTo>
                  <a:cubicBezTo>
                    <a:pt x="22" y="367"/>
                    <a:pt x="50" y="367"/>
                    <a:pt x="73" y="367"/>
                  </a:cubicBezTo>
                  <a:cubicBezTo>
                    <a:pt x="97" y="367"/>
                    <a:pt x="135" y="369"/>
                    <a:pt x="157" y="369"/>
                  </a:cubicBezTo>
                  <a:lnTo>
                    <a:pt x="157" y="344"/>
                  </a:lnTo>
                  <a:cubicBezTo>
                    <a:pt x="137" y="340"/>
                    <a:pt x="131" y="330"/>
                    <a:pt x="131" y="317"/>
                  </a:cubicBezTo>
                  <a:cubicBezTo>
                    <a:pt x="131" y="297"/>
                    <a:pt x="157" y="270"/>
                    <a:pt x="209" y="208"/>
                  </a:cubicBezTo>
                  <a:lnTo>
                    <a:pt x="276" y="293"/>
                  </a:lnTo>
                  <a:cubicBezTo>
                    <a:pt x="284" y="303"/>
                    <a:pt x="294" y="317"/>
                    <a:pt x="294" y="323"/>
                  </a:cubicBezTo>
                  <a:cubicBezTo>
                    <a:pt x="294" y="330"/>
                    <a:pt x="286" y="342"/>
                    <a:pt x="262" y="344"/>
                  </a:cubicBezTo>
                  <a:lnTo>
                    <a:pt x="262" y="369"/>
                  </a:lnTo>
                  <a:cubicBezTo>
                    <a:pt x="290" y="369"/>
                    <a:pt x="338" y="367"/>
                    <a:pt x="358" y="367"/>
                  </a:cubicBezTo>
                  <a:cubicBezTo>
                    <a:pt x="381" y="367"/>
                    <a:pt x="415" y="367"/>
                    <a:pt x="441" y="369"/>
                  </a:cubicBezTo>
                  <a:lnTo>
                    <a:pt x="441" y="344"/>
                  </a:lnTo>
                  <a:cubicBezTo>
                    <a:pt x="395" y="344"/>
                    <a:pt x="379" y="342"/>
                    <a:pt x="360" y="317"/>
                  </a:cubicBezTo>
                  <a:lnTo>
                    <a:pt x="240" y="169"/>
                  </a:lnTo>
                </a:path>
              </a:pathLst>
            </a:custGeom>
            <a:solidFill>
              <a:srgbClr val="000000"/>
            </a:solidFill>
            <a:ln w="15840">
              <a:noFill/>
            </a:ln>
          </p:spPr>
        </p:sp>
        <p:sp>
          <p:nvSpPr>
            <p:cNvPr id="986" name="Freeform 174"/>
            <p:cNvSpPr/>
            <p:nvPr/>
          </p:nvSpPr>
          <p:spPr>
            <a:xfrm>
              <a:off x="4498200" y="545868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87" name="Freeform 175"/>
            <p:cNvSpPr/>
            <p:nvPr/>
          </p:nvSpPr>
          <p:spPr>
            <a:xfrm>
              <a:off x="4640040" y="5382720"/>
              <a:ext cx="71280" cy="214560"/>
            </a:xfrm>
            <a:custGeom>
              <a:avLst/>
              <a:gdLst/>
              <a:ahLst/>
              <a:rect l="0" t="0" r="r" b="b"/>
              <a:pathLst>
                <a:path w="198" h="596">
                  <a:moveTo>
                    <a:pt x="127" y="0"/>
                  </a:moveTo>
                  <a:lnTo>
                    <a:pt x="0" y="10"/>
                  </a:lnTo>
                  <a:lnTo>
                    <a:pt x="0" y="37"/>
                  </a:lnTo>
                  <a:cubicBezTo>
                    <a:pt x="62" y="37"/>
                    <a:pt x="70" y="43"/>
                    <a:pt x="70" y="84"/>
                  </a:cubicBezTo>
                  <a:lnTo>
                    <a:pt x="70" y="529"/>
                  </a:lnTo>
                  <a:cubicBezTo>
                    <a:pt x="70" y="568"/>
                    <a:pt x="60" y="568"/>
                    <a:pt x="0" y="568"/>
                  </a:cubicBezTo>
                  <a:lnTo>
                    <a:pt x="0" y="595"/>
                  </a:lnTo>
                  <a:cubicBezTo>
                    <a:pt x="30" y="593"/>
                    <a:pt x="75" y="593"/>
                    <a:pt x="97" y="593"/>
                  </a:cubicBezTo>
                  <a:cubicBezTo>
                    <a:pt x="119" y="593"/>
                    <a:pt x="163" y="593"/>
                    <a:pt x="197" y="595"/>
                  </a:cubicBezTo>
                  <a:lnTo>
                    <a:pt x="197" y="568"/>
                  </a:lnTo>
                  <a:cubicBezTo>
                    <a:pt x="137" y="568"/>
                    <a:pt x="127" y="568"/>
                    <a:pt x="127" y="529"/>
                  </a:cubicBezTo>
                  <a:lnTo>
                    <a:pt x="127" y="0"/>
                  </a:lnTo>
                </a:path>
              </a:pathLst>
            </a:custGeom>
            <a:solidFill>
              <a:srgbClr val="000000"/>
            </a:solidFill>
            <a:ln w="15840">
              <a:noFill/>
            </a:ln>
          </p:spPr>
        </p:sp>
        <p:sp>
          <p:nvSpPr>
            <p:cNvPr id="988" name="Freeform 176"/>
            <p:cNvSpPr/>
            <p:nvPr/>
          </p:nvSpPr>
          <p:spPr>
            <a:xfrm>
              <a:off x="4830120" y="5393160"/>
              <a:ext cx="83880" cy="207360"/>
            </a:xfrm>
            <a:custGeom>
              <a:avLst/>
              <a:gdLst/>
              <a:ahLst/>
              <a:rect l="0" t="0" r="r" b="b"/>
              <a:pathLst>
                <a:path w="233" h="576">
                  <a:moveTo>
                    <a:pt x="224" y="31"/>
                  </a:moveTo>
                  <a:cubicBezTo>
                    <a:pt x="224" y="14"/>
                    <a:pt x="213" y="0"/>
                    <a:pt x="193" y="0"/>
                  </a:cubicBezTo>
                  <a:cubicBezTo>
                    <a:pt x="169" y="0"/>
                    <a:pt x="145" y="21"/>
                    <a:pt x="145" y="45"/>
                  </a:cubicBezTo>
                  <a:cubicBezTo>
                    <a:pt x="145" y="62"/>
                    <a:pt x="157" y="76"/>
                    <a:pt x="179" y="76"/>
                  </a:cubicBezTo>
                  <a:cubicBezTo>
                    <a:pt x="199" y="76"/>
                    <a:pt x="224" y="56"/>
                    <a:pt x="224" y="31"/>
                  </a:cubicBezTo>
                  <a:moveTo>
                    <a:pt x="157" y="354"/>
                  </a:moveTo>
                  <a:cubicBezTo>
                    <a:pt x="169" y="328"/>
                    <a:pt x="169" y="327"/>
                    <a:pt x="177" y="303"/>
                  </a:cubicBezTo>
                  <a:cubicBezTo>
                    <a:pt x="185" y="286"/>
                    <a:pt x="189" y="274"/>
                    <a:pt x="189" y="259"/>
                  </a:cubicBezTo>
                  <a:cubicBezTo>
                    <a:pt x="189" y="220"/>
                    <a:pt x="161" y="189"/>
                    <a:pt x="117" y="189"/>
                  </a:cubicBezTo>
                  <a:cubicBezTo>
                    <a:pt x="34" y="189"/>
                    <a:pt x="0" y="311"/>
                    <a:pt x="0" y="319"/>
                  </a:cubicBezTo>
                  <a:cubicBezTo>
                    <a:pt x="0" y="328"/>
                    <a:pt x="8" y="328"/>
                    <a:pt x="10" y="328"/>
                  </a:cubicBezTo>
                  <a:cubicBezTo>
                    <a:pt x="20" y="328"/>
                    <a:pt x="20" y="327"/>
                    <a:pt x="24" y="313"/>
                  </a:cubicBezTo>
                  <a:cubicBezTo>
                    <a:pt x="48" y="231"/>
                    <a:pt x="83" y="206"/>
                    <a:pt x="113" y="206"/>
                  </a:cubicBezTo>
                  <a:cubicBezTo>
                    <a:pt x="121" y="206"/>
                    <a:pt x="135" y="206"/>
                    <a:pt x="135" y="233"/>
                  </a:cubicBezTo>
                  <a:cubicBezTo>
                    <a:pt x="135" y="253"/>
                    <a:pt x="129" y="270"/>
                    <a:pt x="125" y="278"/>
                  </a:cubicBezTo>
                  <a:cubicBezTo>
                    <a:pt x="119" y="301"/>
                    <a:pt x="79" y="400"/>
                    <a:pt x="66" y="437"/>
                  </a:cubicBezTo>
                  <a:cubicBezTo>
                    <a:pt x="56" y="459"/>
                    <a:pt x="46" y="488"/>
                    <a:pt x="46" y="505"/>
                  </a:cubicBezTo>
                  <a:cubicBezTo>
                    <a:pt x="46" y="546"/>
                    <a:pt x="75" y="575"/>
                    <a:pt x="117" y="575"/>
                  </a:cubicBezTo>
                  <a:cubicBezTo>
                    <a:pt x="201" y="575"/>
                    <a:pt x="232" y="451"/>
                    <a:pt x="232" y="443"/>
                  </a:cubicBezTo>
                  <a:cubicBezTo>
                    <a:pt x="232" y="435"/>
                    <a:pt x="224" y="435"/>
                    <a:pt x="222" y="435"/>
                  </a:cubicBezTo>
                  <a:cubicBezTo>
                    <a:pt x="213" y="435"/>
                    <a:pt x="213" y="437"/>
                    <a:pt x="209" y="451"/>
                  </a:cubicBezTo>
                  <a:cubicBezTo>
                    <a:pt x="193" y="505"/>
                    <a:pt x="163" y="558"/>
                    <a:pt x="119" y="558"/>
                  </a:cubicBezTo>
                  <a:cubicBezTo>
                    <a:pt x="103" y="558"/>
                    <a:pt x="97" y="548"/>
                    <a:pt x="97" y="529"/>
                  </a:cubicBezTo>
                  <a:cubicBezTo>
                    <a:pt x="97" y="507"/>
                    <a:pt x="103" y="496"/>
                    <a:pt x="123" y="443"/>
                  </a:cubicBezTo>
                  <a:lnTo>
                    <a:pt x="157" y="354"/>
                  </a:lnTo>
                </a:path>
              </a:pathLst>
            </a:custGeom>
            <a:solidFill>
              <a:srgbClr val="000000"/>
            </a:solidFill>
            <a:ln w="15840">
              <a:noFill/>
            </a:ln>
          </p:spPr>
        </p:sp>
        <p:sp>
          <p:nvSpPr>
            <p:cNvPr id="989" name="Freeform 177"/>
            <p:cNvSpPr/>
            <p:nvPr/>
          </p:nvSpPr>
          <p:spPr>
            <a:xfrm>
              <a:off x="4956480" y="556380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9"/>
                  </a:cubicBezTo>
                  <a:cubicBezTo>
                    <a:pt x="14" y="255"/>
                    <a:pt x="18" y="257"/>
                    <a:pt x="24" y="257"/>
                  </a:cubicBezTo>
                  <a:cubicBezTo>
                    <a:pt x="34" y="257"/>
                    <a:pt x="103" y="190"/>
                    <a:pt x="103" y="89"/>
                  </a:cubicBezTo>
                </a:path>
              </a:pathLst>
            </a:custGeom>
            <a:solidFill>
              <a:srgbClr val="000000"/>
            </a:solidFill>
            <a:ln w="15840">
              <a:noFill/>
            </a:ln>
          </p:spPr>
        </p:sp>
        <p:sp>
          <p:nvSpPr>
            <p:cNvPr id="990" name="Freeform 178"/>
            <p:cNvSpPr/>
            <p:nvPr/>
          </p:nvSpPr>
          <p:spPr>
            <a:xfrm>
              <a:off x="5065200" y="5393160"/>
              <a:ext cx="129960" cy="267120"/>
            </a:xfrm>
            <a:custGeom>
              <a:avLst/>
              <a:gdLst/>
              <a:ahLst/>
              <a:rect l="0" t="0" r="r" b="b"/>
              <a:pathLst>
                <a:path w="361" h="742">
                  <a:moveTo>
                    <a:pt x="360" y="31"/>
                  </a:moveTo>
                  <a:cubicBezTo>
                    <a:pt x="360" y="14"/>
                    <a:pt x="348" y="0"/>
                    <a:pt x="326" y="0"/>
                  </a:cubicBezTo>
                  <a:cubicBezTo>
                    <a:pt x="306" y="0"/>
                    <a:pt x="280" y="19"/>
                    <a:pt x="280" y="45"/>
                  </a:cubicBezTo>
                  <a:cubicBezTo>
                    <a:pt x="280" y="62"/>
                    <a:pt x="292" y="76"/>
                    <a:pt x="312" y="76"/>
                  </a:cubicBezTo>
                  <a:cubicBezTo>
                    <a:pt x="336" y="76"/>
                    <a:pt x="360" y="54"/>
                    <a:pt x="360" y="31"/>
                  </a:cubicBezTo>
                  <a:moveTo>
                    <a:pt x="183" y="608"/>
                  </a:moveTo>
                  <a:cubicBezTo>
                    <a:pt x="167" y="674"/>
                    <a:pt x="125" y="723"/>
                    <a:pt x="75" y="723"/>
                  </a:cubicBezTo>
                  <a:cubicBezTo>
                    <a:pt x="70" y="723"/>
                    <a:pt x="58" y="723"/>
                    <a:pt x="42" y="715"/>
                  </a:cubicBezTo>
                  <a:cubicBezTo>
                    <a:pt x="68" y="709"/>
                    <a:pt x="81" y="686"/>
                    <a:pt x="81" y="669"/>
                  </a:cubicBezTo>
                  <a:cubicBezTo>
                    <a:pt x="81" y="655"/>
                    <a:pt x="72" y="639"/>
                    <a:pt x="48" y="639"/>
                  </a:cubicBezTo>
                  <a:cubicBezTo>
                    <a:pt x="26" y="639"/>
                    <a:pt x="0" y="657"/>
                    <a:pt x="0" y="688"/>
                  </a:cubicBezTo>
                  <a:cubicBezTo>
                    <a:pt x="0" y="723"/>
                    <a:pt x="36" y="741"/>
                    <a:pt x="77" y="741"/>
                  </a:cubicBezTo>
                  <a:cubicBezTo>
                    <a:pt x="139" y="741"/>
                    <a:pt x="220" y="696"/>
                    <a:pt x="242" y="610"/>
                  </a:cubicBezTo>
                  <a:lnTo>
                    <a:pt x="324" y="297"/>
                  </a:lnTo>
                  <a:cubicBezTo>
                    <a:pt x="328" y="280"/>
                    <a:pt x="328" y="268"/>
                    <a:pt x="328" y="266"/>
                  </a:cubicBezTo>
                  <a:cubicBezTo>
                    <a:pt x="328" y="218"/>
                    <a:pt x="290" y="187"/>
                    <a:pt x="246" y="187"/>
                  </a:cubicBezTo>
                  <a:cubicBezTo>
                    <a:pt x="157" y="187"/>
                    <a:pt x="107" y="311"/>
                    <a:pt x="107" y="319"/>
                  </a:cubicBezTo>
                  <a:cubicBezTo>
                    <a:pt x="107" y="328"/>
                    <a:pt x="115" y="328"/>
                    <a:pt x="117" y="328"/>
                  </a:cubicBezTo>
                  <a:cubicBezTo>
                    <a:pt x="125" y="328"/>
                    <a:pt x="127" y="327"/>
                    <a:pt x="133" y="311"/>
                  </a:cubicBezTo>
                  <a:cubicBezTo>
                    <a:pt x="155" y="259"/>
                    <a:pt x="197" y="206"/>
                    <a:pt x="244" y="206"/>
                  </a:cubicBezTo>
                  <a:cubicBezTo>
                    <a:pt x="256" y="206"/>
                    <a:pt x="272" y="210"/>
                    <a:pt x="272" y="245"/>
                  </a:cubicBezTo>
                  <a:cubicBezTo>
                    <a:pt x="272" y="266"/>
                    <a:pt x="270" y="274"/>
                    <a:pt x="266" y="290"/>
                  </a:cubicBezTo>
                  <a:lnTo>
                    <a:pt x="183" y="608"/>
                  </a:lnTo>
                </a:path>
              </a:pathLst>
            </a:custGeom>
            <a:solidFill>
              <a:srgbClr val="000000"/>
            </a:solidFill>
            <a:ln w="15840">
              <a:noFill/>
            </a:ln>
          </p:spPr>
        </p:sp>
        <p:sp>
          <p:nvSpPr>
            <p:cNvPr id="991" name="Freeform 179"/>
            <p:cNvSpPr/>
            <p:nvPr/>
          </p:nvSpPr>
          <p:spPr>
            <a:xfrm>
              <a:off x="5326920" y="540720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992" name="Freeform 180"/>
            <p:cNvSpPr/>
            <p:nvPr/>
          </p:nvSpPr>
          <p:spPr>
            <a:xfrm>
              <a:off x="5452200" y="545868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2"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93" name="Freeform 181"/>
            <p:cNvSpPr/>
            <p:nvPr/>
          </p:nvSpPr>
          <p:spPr>
            <a:xfrm>
              <a:off x="5713920" y="5382720"/>
              <a:ext cx="152640" cy="214560"/>
            </a:xfrm>
            <a:custGeom>
              <a:avLst/>
              <a:gdLst/>
              <a:ahLst/>
              <a:rect l="0" t="0" r="r" b="b"/>
              <a:pathLst>
                <a:path w="424" h="596">
                  <a:moveTo>
                    <a:pt x="68" y="529"/>
                  </a:moveTo>
                  <a:cubicBezTo>
                    <a:pt x="68" y="568"/>
                    <a:pt x="60" y="568"/>
                    <a:pt x="0" y="568"/>
                  </a:cubicBezTo>
                  <a:lnTo>
                    <a:pt x="0" y="595"/>
                  </a:lnTo>
                  <a:cubicBezTo>
                    <a:pt x="30" y="593"/>
                    <a:pt x="70" y="593"/>
                    <a:pt x="95" y="593"/>
                  </a:cubicBezTo>
                  <a:cubicBezTo>
                    <a:pt x="121" y="593"/>
                    <a:pt x="157" y="593"/>
                    <a:pt x="193" y="595"/>
                  </a:cubicBezTo>
                  <a:lnTo>
                    <a:pt x="193" y="568"/>
                  </a:lnTo>
                  <a:cubicBezTo>
                    <a:pt x="133" y="568"/>
                    <a:pt x="123" y="568"/>
                    <a:pt x="123" y="529"/>
                  </a:cubicBezTo>
                  <a:lnTo>
                    <a:pt x="123" y="441"/>
                  </a:lnTo>
                  <a:lnTo>
                    <a:pt x="179" y="395"/>
                  </a:lnTo>
                  <a:cubicBezTo>
                    <a:pt x="246" y="484"/>
                    <a:pt x="284" y="533"/>
                    <a:pt x="284" y="548"/>
                  </a:cubicBezTo>
                  <a:cubicBezTo>
                    <a:pt x="284" y="564"/>
                    <a:pt x="270" y="568"/>
                    <a:pt x="252" y="568"/>
                  </a:cubicBezTo>
                  <a:lnTo>
                    <a:pt x="252" y="595"/>
                  </a:lnTo>
                  <a:cubicBezTo>
                    <a:pt x="276" y="593"/>
                    <a:pt x="330" y="593"/>
                    <a:pt x="348" y="593"/>
                  </a:cubicBezTo>
                  <a:cubicBezTo>
                    <a:pt x="373" y="593"/>
                    <a:pt x="397" y="593"/>
                    <a:pt x="423" y="595"/>
                  </a:cubicBezTo>
                  <a:lnTo>
                    <a:pt x="423" y="568"/>
                  </a:lnTo>
                  <a:cubicBezTo>
                    <a:pt x="391" y="568"/>
                    <a:pt x="371" y="568"/>
                    <a:pt x="338" y="523"/>
                  </a:cubicBezTo>
                  <a:lnTo>
                    <a:pt x="226" y="369"/>
                  </a:lnTo>
                  <a:cubicBezTo>
                    <a:pt x="226" y="367"/>
                    <a:pt x="222" y="362"/>
                    <a:pt x="222" y="360"/>
                  </a:cubicBezTo>
                  <a:cubicBezTo>
                    <a:pt x="222" y="356"/>
                    <a:pt x="284" y="305"/>
                    <a:pt x="292" y="297"/>
                  </a:cubicBezTo>
                  <a:cubicBezTo>
                    <a:pt x="348" y="255"/>
                    <a:pt x="385" y="253"/>
                    <a:pt x="403" y="253"/>
                  </a:cubicBezTo>
                  <a:lnTo>
                    <a:pt x="403" y="225"/>
                  </a:lnTo>
                  <a:cubicBezTo>
                    <a:pt x="377" y="227"/>
                    <a:pt x="365" y="227"/>
                    <a:pt x="342" y="227"/>
                  </a:cubicBezTo>
                  <a:cubicBezTo>
                    <a:pt x="310" y="227"/>
                    <a:pt x="256" y="225"/>
                    <a:pt x="244" y="225"/>
                  </a:cubicBezTo>
                  <a:lnTo>
                    <a:pt x="244" y="253"/>
                  </a:lnTo>
                  <a:cubicBezTo>
                    <a:pt x="260" y="253"/>
                    <a:pt x="270" y="262"/>
                    <a:pt x="270" y="274"/>
                  </a:cubicBezTo>
                  <a:cubicBezTo>
                    <a:pt x="270" y="290"/>
                    <a:pt x="256" y="301"/>
                    <a:pt x="250" y="307"/>
                  </a:cubicBezTo>
                  <a:lnTo>
                    <a:pt x="127" y="412"/>
                  </a:lnTo>
                  <a:lnTo>
                    <a:pt x="127" y="0"/>
                  </a:lnTo>
                  <a:lnTo>
                    <a:pt x="0" y="10"/>
                  </a:lnTo>
                  <a:lnTo>
                    <a:pt x="0" y="37"/>
                  </a:lnTo>
                  <a:cubicBezTo>
                    <a:pt x="62" y="37"/>
                    <a:pt x="68" y="43"/>
                    <a:pt x="68" y="84"/>
                  </a:cubicBezTo>
                  <a:lnTo>
                    <a:pt x="68" y="529"/>
                  </a:lnTo>
                </a:path>
              </a:pathLst>
            </a:custGeom>
            <a:solidFill>
              <a:srgbClr val="000000"/>
            </a:solidFill>
            <a:ln w="15840">
              <a:noFill/>
            </a:ln>
          </p:spPr>
        </p:sp>
        <p:sp>
          <p:nvSpPr>
            <p:cNvPr id="994" name="Freeform 182"/>
            <p:cNvSpPr/>
            <p:nvPr/>
          </p:nvSpPr>
          <p:spPr>
            <a:xfrm>
              <a:off x="5871240" y="545868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995" name="Freeform 183"/>
            <p:cNvSpPr/>
            <p:nvPr/>
          </p:nvSpPr>
          <p:spPr>
            <a:xfrm>
              <a:off x="6007680" y="5463720"/>
              <a:ext cx="154800" cy="196200"/>
            </a:xfrm>
            <a:custGeom>
              <a:avLst/>
              <a:gdLst/>
              <a:ahLst/>
              <a:rect l="0" t="0" r="r" b="b"/>
              <a:pathLst>
                <a:path w="430" h="545">
                  <a:moveTo>
                    <a:pt x="348" y="82"/>
                  </a:moveTo>
                  <a:cubicBezTo>
                    <a:pt x="369" y="27"/>
                    <a:pt x="415" y="27"/>
                    <a:pt x="429" y="27"/>
                  </a:cubicBezTo>
                  <a:lnTo>
                    <a:pt x="429" y="0"/>
                  </a:lnTo>
                  <a:cubicBezTo>
                    <a:pt x="409" y="2"/>
                    <a:pt x="383" y="2"/>
                    <a:pt x="363" y="2"/>
                  </a:cubicBezTo>
                  <a:cubicBezTo>
                    <a:pt x="348" y="2"/>
                    <a:pt x="306" y="0"/>
                    <a:pt x="286" y="0"/>
                  </a:cubicBezTo>
                  <a:lnTo>
                    <a:pt x="286" y="27"/>
                  </a:lnTo>
                  <a:cubicBezTo>
                    <a:pt x="314" y="27"/>
                    <a:pt x="328" y="43"/>
                    <a:pt x="328" y="64"/>
                  </a:cubicBezTo>
                  <a:cubicBezTo>
                    <a:pt x="328" y="72"/>
                    <a:pt x="328" y="74"/>
                    <a:pt x="322" y="84"/>
                  </a:cubicBezTo>
                  <a:lnTo>
                    <a:pt x="234" y="295"/>
                  </a:lnTo>
                  <a:lnTo>
                    <a:pt x="137" y="64"/>
                  </a:lnTo>
                  <a:cubicBezTo>
                    <a:pt x="133" y="56"/>
                    <a:pt x="131" y="52"/>
                    <a:pt x="131" y="49"/>
                  </a:cubicBezTo>
                  <a:cubicBezTo>
                    <a:pt x="131" y="27"/>
                    <a:pt x="165" y="27"/>
                    <a:pt x="181" y="27"/>
                  </a:cubicBezTo>
                  <a:lnTo>
                    <a:pt x="181" y="0"/>
                  </a:lnTo>
                  <a:cubicBezTo>
                    <a:pt x="157" y="0"/>
                    <a:pt x="99" y="2"/>
                    <a:pt x="85" y="2"/>
                  </a:cubicBezTo>
                  <a:cubicBezTo>
                    <a:pt x="62" y="2"/>
                    <a:pt x="26" y="2"/>
                    <a:pt x="0" y="0"/>
                  </a:cubicBezTo>
                  <a:lnTo>
                    <a:pt x="0" y="27"/>
                  </a:lnTo>
                  <a:cubicBezTo>
                    <a:pt x="42" y="27"/>
                    <a:pt x="60" y="27"/>
                    <a:pt x="72" y="56"/>
                  </a:cubicBezTo>
                  <a:lnTo>
                    <a:pt x="203" y="369"/>
                  </a:lnTo>
                  <a:cubicBezTo>
                    <a:pt x="199" y="381"/>
                    <a:pt x="187" y="408"/>
                    <a:pt x="181" y="420"/>
                  </a:cubicBezTo>
                  <a:cubicBezTo>
                    <a:pt x="161" y="466"/>
                    <a:pt x="137" y="527"/>
                    <a:pt x="81" y="527"/>
                  </a:cubicBezTo>
                  <a:cubicBezTo>
                    <a:pt x="75" y="527"/>
                    <a:pt x="56" y="527"/>
                    <a:pt x="40" y="511"/>
                  </a:cubicBezTo>
                  <a:cubicBezTo>
                    <a:pt x="68" y="507"/>
                    <a:pt x="73" y="488"/>
                    <a:pt x="73" y="474"/>
                  </a:cubicBezTo>
                  <a:cubicBezTo>
                    <a:pt x="73" y="453"/>
                    <a:pt x="58" y="439"/>
                    <a:pt x="38" y="439"/>
                  </a:cubicBezTo>
                  <a:cubicBezTo>
                    <a:pt x="20" y="439"/>
                    <a:pt x="0" y="449"/>
                    <a:pt x="0" y="476"/>
                  </a:cubicBezTo>
                  <a:cubicBezTo>
                    <a:pt x="0" y="515"/>
                    <a:pt x="38" y="544"/>
                    <a:pt x="81" y="544"/>
                  </a:cubicBezTo>
                  <a:cubicBezTo>
                    <a:pt x="135" y="544"/>
                    <a:pt x="171" y="496"/>
                    <a:pt x="193" y="447"/>
                  </a:cubicBezTo>
                  <a:lnTo>
                    <a:pt x="348" y="82"/>
                  </a:lnTo>
                </a:path>
              </a:pathLst>
            </a:custGeom>
            <a:solidFill>
              <a:srgbClr val="000000"/>
            </a:solidFill>
            <a:ln w="15840">
              <a:noFill/>
            </a:ln>
          </p:spPr>
        </p:sp>
        <p:sp>
          <p:nvSpPr>
            <p:cNvPr id="996" name="Freeform 184"/>
            <p:cNvSpPr/>
            <p:nvPr/>
          </p:nvSpPr>
          <p:spPr>
            <a:xfrm>
              <a:off x="6176520" y="5460120"/>
              <a:ext cx="156240" cy="196200"/>
            </a:xfrm>
            <a:custGeom>
              <a:avLst/>
              <a:gdLst/>
              <a:ahLst/>
              <a:rect l="0" t="0" r="r" b="b"/>
              <a:pathLst>
                <a:path w="434" h="545">
                  <a:moveTo>
                    <a:pt x="127" y="56"/>
                  </a:moveTo>
                  <a:lnTo>
                    <a:pt x="127" y="0"/>
                  </a:lnTo>
                  <a:lnTo>
                    <a:pt x="0" y="10"/>
                  </a:lnTo>
                  <a:lnTo>
                    <a:pt x="0" y="35"/>
                  </a:lnTo>
                  <a:cubicBezTo>
                    <a:pt x="62" y="35"/>
                    <a:pt x="68" y="41"/>
                    <a:pt x="68" y="80"/>
                  </a:cubicBezTo>
                  <a:lnTo>
                    <a:pt x="68" y="480"/>
                  </a:lnTo>
                  <a:cubicBezTo>
                    <a:pt x="68" y="519"/>
                    <a:pt x="60" y="519"/>
                    <a:pt x="0" y="519"/>
                  </a:cubicBezTo>
                  <a:lnTo>
                    <a:pt x="0" y="544"/>
                  </a:lnTo>
                  <a:cubicBezTo>
                    <a:pt x="30" y="544"/>
                    <a:pt x="75" y="542"/>
                    <a:pt x="97" y="542"/>
                  </a:cubicBezTo>
                  <a:cubicBezTo>
                    <a:pt x="121" y="542"/>
                    <a:pt x="167" y="544"/>
                    <a:pt x="197" y="544"/>
                  </a:cubicBezTo>
                  <a:lnTo>
                    <a:pt x="197" y="519"/>
                  </a:lnTo>
                  <a:cubicBezTo>
                    <a:pt x="139" y="519"/>
                    <a:pt x="129" y="519"/>
                    <a:pt x="129" y="480"/>
                  </a:cubicBezTo>
                  <a:lnTo>
                    <a:pt x="129" y="336"/>
                  </a:lnTo>
                  <a:lnTo>
                    <a:pt x="129" y="328"/>
                  </a:lnTo>
                  <a:cubicBezTo>
                    <a:pt x="133" y="342"/>
                    <a:pt x="171" y="389"/>
                    <a:pt x="236" y="389"/>
                  </a:cubicBezTo>
                  <a:cubicBezTo>
                    <a:pt x="342" y="389"/>
                    <a:pt x="433" y="305"/>
                    <a:pt x="433" y="194"/>
                  </a:cubicBezTo>
                  <a:cubicBezTo>
                    <a:pt x="433" y="86"/>
                    <a:pt x="348" y="0"/>
                    <a:pt x="248" y="0"/>
                  </a:cubicBezTo>
                  <a:cubicBezTo>
                    <a:pt x="181" y="0"/>
                    <a:pt x="143" y="37"/>
                    <a:pt x="127" y="56"/>
                  </a:cubicBezTo>
                  <a:moveTo>
                    <a:pt x="129" y="282"/>
                  </a:moveTo>
                  <a:lnTo>
                    <a:pt x="129" y="89"/>
                  </a:lnTo>
                  <a:cubicBezTo>
                    <a:pt x="155" y="47"/>
                    <a:pt x="197" y="21"/>
                    <a:pt x="242" y="21"/>
                  </a:cubicBezTo>
                  <a:cubicBezTo>
                    <a:pt x="306" y="21"/>
                    <a:pt x="360" y="97"/>
                    <a:pt x="360" y="194"/>
                  </a:cubicBezTo>
                  <a:cubicBezTo>
                    <a:pt x="360" y="297"/>
                    <a:pt x="298" y="369"/>
                    <a:pt x="232" y="369"/>
                  </a:cubicBezTo>
                  <a:cubicBezTo>
                    <a:pt x="199" y="369"/>
                    <a:pt x="165" y="352"/>
                    <a:pt x="141" y="317"/>
                  </a:cubicBezTo>
                  <a:cubicBezTo>
                    <a:pt x="129" y="299"/>
                    <a:pt x="129" y="297"/>
                    <a:pt x="129" y="282"/>
                  </a:cubicBezTo>
                </a:path>
              </a:pathLst>
            </a:custGeom>
            <a:solidFill>
              <a:srgbClr val="000000"/>
            </a:solidFill>
            <a:ln w="15840">
              <a:noFill/>
            </a:ln>
          </p:spPr>
        </p:sp>
        <p:sp>
          <p:nvSpPr>
            <p:cNvPr id="997" name="Freeform 185"/>
            <p:cNvSpPr/>
            <p:nvPr/>
          </p:nvSpPr>
          <p:spPr>
            <a:xfrm>
              <a:off x="6359400" y="5458680"/>
              <a:ext cx="140400" cy="142560"/>
            </a:xfrm>
            <a:custGeom>
              <a:avLst/>
              <a:gdLst/>
              <a:ahLst/>
              <a:rect l="0" t="0" r="r" b="b"/>
              <a:pathLst>
                <a:path w="390" h="396">
                  <a:moveTo>
                    <a:pt x="389" y="200"/>
                  </a:moveTo>
                  <a:cubicBezTo>
                    <a:pt x="389" y="91"/>
                    <a:pt x="300" y="0"/>
                    <a:pt x="195" y="0"/>
                  </a:cubicBezTo>
                  <a:cubicBezTo>
                    <a:pt x="85" y="0"/>
                    <a:pt x="0" y="93"/>
                    <a:pt x="0" y="200"/>
                  </a:cubicBezTo>
                  <a:cubicBezTo>
                    <a:pt x="0" y="311"/>
                    <a:pt x="91" y="395"/>
                    <a:pt x="195" y="395"/>
                  </a:cubicBezTo>
                  <a:cubicBezTo>
                    <a:pt x="300" y="395"/>
                    <a:pt x="389" y="309"/>
                    <a:pt x="389" y="200"/>
                  </a:cubicBezTo>
                  <a:moveTo>
                    <a:pt x="195" y="373"/>
                  </a:moveTo>
                  <a:cubicBezTo>
                    <a:pt x="157" y="373"/>
                    <a:pt x="119" y="354"/>
                    <a:pt x="95" y="315"/>
                  </a:cubicBezTo>
                  <a:cubicBezTo>
                    <a:pt x="73" y="278"/>
                    <a:pt x="73" y="225"/>
                    <a:pt x="73" y="194"/>
                  </a:cubicBezTo>
                  <a:cubicBezTo>
                    <a:pt x="73" y="161"/>
                    <a:pt x="73" y="115"/>
                    <a:pt x="93" y="76"/>
                  </a:cubicBezTo>
                  <a:cubicBezTo>
                    <a:pt x="117" y="37"/>
                    <a:pt x="159" y="19"/>
                    <a:pt x="195" y="19"/>
                  </a:cubicBezTo>
                  <a:cubicBezTo>
                    <a:pt x="232" y="19"/>
                    <a:pt x="270" y="37"/>
                    <a:pt x="292" y="74"/>
                  </a:cubicBezTo>
                  <a:cubicBezTo>
                    <a:pt x="316" y="111"/>
                    <a:pt x="316" y="161"/>
                    <a:pt x="316" y="194"/>
                  </a:cubicBezTo>
                  <a:cubicBezTo>
                    <a:pt x="316" y="225"/>
                    <a:pt x="316" y="272"/>
                    <a:pt x="296" y="309"/>
                  </a:cubicBezTo>
                  <a:cubicBezTo>
                    <a:pt x="278" y="348"/>
                    <a:pt x="238" y="373"/>
                    <a:pt x="195" y="373"/>
                  </a:cubicBezTo>
                </a:path>
              </a:pathLst>
            </a:custGeom>
            <a:solidFill>
              <a:srgbClr val="000000"/>
            </a:solidFill>
            <a:ln w="15840">
              <a:noFill/>
            </a:ln>
          </p:spPr>
        </p:sp>
        <p:sp>
          <p:nvSpPr>
            <p:cNvPr id="998" name="Freeform 186"/>
            <p:cNvSpPr/>
            <p:nvPr/>
          </p:nvSpPr>
          <p:spPr>
            <a:xfrm>
              <a:off x="6518160" y="539028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1"/>
                    <a:pt x="75" y="571"/>
                    <a:pt x="97" y="571"/>
                  </a:cubicBezTo>
                  <a:cubicBezTo>
                    <a:pt x="127" y="571"/>
                    <a:pt x="159" y="571"/>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999" name="Freeform 187"/>
            <p:cNvSpPr/>
            <p:nvPr/>
          </p:nvSpPr>
          <p:spPr>
            <a:xfrm>
              <a:off x="6605640" y="5460120"/>
              <a:ext cx="159120" cy="136800"/>
            </a:xfrm>
            <a:custGeom>
              <a:avLst/>
              <a:gdLst/>
              <a:ahLst/>
              <a:rect l="0" t="0" r="r" b="b"/>
              <a:pathLst>
                <a:path w="442" h="380">
                  <a:moveTo>
                    <a:pt x="68" y="84"/>
                  </a:moveTo>
                  <a:lnTo>
                    <a:pt x="68" y="315"/>
                  </a:lnTo>
                  <a:cubicBezTo>
                    <a:pt x="68" y="352"/>
                    <a:pt x="60" y="352"/>
                    <a:pt x="0" y="352"/>
                  </a:cubicBezTo>
                  <a:lnTo>
                    <a:pt x="0" y="379"/>
                  </a:lnTo>
                  <a:cubicBezTo>
                    <a:pt x="30" y="379"/>
                    <a:pt x="75" y="377"/>
                    <a:pt x="99" y="377"/>
                  </a:cubicBezTo>
                  <a:cubicBezTo>
                    <a:pt x="121" y="377"/>
                    <a:pt x="167" y="379"/>
                    <a:pt x="197" y="379"/>
                  </a:cubicBezTo>
                  <a:lnTo>
                    <a:pt x="197" y="352"/>
                  </a:lnTo>
                  <a:cubicBezTo>
                    <a:pt x="139" y="352"/>
                    <a:pt x="129" y="352"/>
                    <a:pt x="129" y="315"/>
                  </a:cubicBezTo>
                  <a:lnTo>
                    <a:pt x="129" y="155"/>
                  </a:lnTo>
                  <a:cubicBezTo>
                    <a:pt x="129" y="66"/>
                    <a:pt x="191" y="19"/>
                    <a:pt x="246" y="19"/>
                  </a:cubicBezTo>
                  <a:cubicBezTo>
                    <a:pt x="302" y="19"/>
                    <a:pt x="312" y="66"/>
                    <a:pt x="312" y="115"/>
                  </a:cubicBezTo>
                  <a:lnTo>
                    <a:pt x="312" y="315"/>
                  </a:lnTo>
                  <a:cubicBezTo>
                    <a:pt x="312" y="352"/>
                    <a:pt x="302" y="352"/>
                    <a:pt x="244" y="352"/>
                  </a:cubicBezTo>
                  <a:lnTo>
                    <a:pt x="244" y="379"/>
                  </a:lnTo>
                  <a:cubicBezTo>
                    <a:pt x="274" y="379"/>
                    <a:pt x="320" y="377"/>
                    <a:pt x="344" y="377"/>
                  </a:cubicBezTo>
                  <a:cubicBezTo>
                    <a:pt x="365" y="377"/>
                    <a:pt x="411" y="379"/>
                    <a:pt x="441" y="379"/>
                  </a:cubicBezTo>
                  <a:lnTo>
                    <a:pt x="441" y="352"/>
                  </a:lnTo>
                  <a:cubicBezTo>
                    <a:pt x="395" y="352"/>
                    <a:pt x="373" y="352"/>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1000" name="Freeform 188"/>
            <p:cNvSpPr/>
            <p:nvPr/>
          </p:nvSpPr>
          <p:spPr>
            <a:xfrm>
              <a:off x="6767280" y="540720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01" name="Freeform 189"/>
            <p:cNvSpPr/>
            <p:nvPr/>
          </p:nvSpPr>
          <p:spPr>
            <a:xfrm>
              <a:off x="7005240" y="5382720"/>
              <a:ext cx="143280" cy="217800"/>
            </a:xfrm>
            <a:custGeom>
              <a:avLst/>
              <a:gdLst/>
              <a:ahLst/>
              <a:rect l="0" t="0" r="r" b="b"/>
              <a:pathLst>
                <a:path w="398" h="605">
                  <a:moveTo>
                    <a:pt x="203" y="10"/>
                  </a:moveTo>
                  <a:cubicBezTo>
                    <a:pt x="203" y="8"/>
                    <a:pt x="203" y="0"/>
                    <a:pt x="193" y="0"/>
                  </a:cubicBezTo>
                  <a:cubicBezTo>
                    <a:pt x="173" y="0"/>
                    <a:pt x="107" y="8"/>
                    <a:pt x="85" y="8"/>
                  </a:cubicBezTo>
                  <a:cubicBezTo>
                    <a:pt x="77" y="10"/>
                    <a:pt x="68" y="10"/>
                    <a:pt x="68" y="25"/>
                  </a:cubicBezTo>
                  <a:cubicBezTo>
                    <a:pt x="68" y="37"/>
                    <a:pt x="75" y="37"/>
                    <a:pt x="89" y="37"/>
                  </a:cubicBezTo>
                  <a:cubicBezTo>
                    <a:pt x="131" y="37"/>
                    <a:pt x="133" y="43"/>
                    <a:pt x="133" y="51"/>
                  </a:cubicBezTo>
                  <a:lnTo>
                    <a:pt x="131" y="68"/>
                  </a:lnTo>
                  <a:lnTo>
                    <a:pt x="4" y="562"/>
                  </a:lnTo>
                  <a:cubicBezTo>
                    <a:pt x="0" y="573"/>
                    <a:pt x="0" y="575"/>
                    <a:pt x="0" y="579"/>
                  </a:cubicBezTo>
                  <a:cubicBezTo>
                    <a:pt x="0" y="601"/>
                    <a:pt x="18" y="604"/>
                    <a:pt x="26" y="604"/>
                  </a:cubicBezTo>
                  <a:cubicBezTo>
                    <a:pt x="38" y="604"/>
                    <a:pt x="50" y="597"/>
                    <a:pt x="56" y="585"/>
                  </a:cubicBezTo>
                  <a:cubicBezTo>
                    <a:pt x="60" y="579"/>
                    <a:pt x="99" y="420"/>
                    <a:pt x="105" y="398"/>
                  </a:cubicBezTo>
                  <a:cubicBezTo>
                    <a:pt x="135" y="400"/>
                    <a:pt x="207" y="414"/>
                    <a:pt x="207" y="470"/>
                  </a:cubicBezTo>
                  <a:cubicBezTo>
                    <a:pt x="207" y="476"/>
                    <a:pt x="207" y="480"/>
                    <a:pt x="203" y="490"/>
                  </a:cubicBezTo>
                  <a:cubicBezTo>
                    <a:pt x="203" y="500"/>
                    <a:pt x="201" y="509"/>
                    <a:pt x="201" y="519"/>
                  </a:cubicBezTo>
                  <a:cubicBezTo>
                    <a:pt x="201" y="569"/>
                    <a:pt x="234" y="604"/>
                    <a:pt x="280" y="604"/>
                  </a:cubicBezTo>
                  <a:cubicBezTo>
                    <a:pt x="308" y="604"/>
                    <a:pt x="330" y="591"/>
                    <a:pt x="350" y="558"/>
                  </a:cubicBezTo>
                  <a:cubicBezTo>
                    <a:pt x="371" y="521"/>
                    <a:pt x="381" y="474"/>
                    <a:pt x="381" y="472"/>
                  </a:cubicBezTo>
                  <a:cubicBezTo>
                    <a:pt x="381" y="463"/>
                    <a:pt x="373" y="463"/>
                    <a:pt x="371" y="463"/>
                  </a:cubicBezTo>
                  <a:cubicBezTo>
                    <a:pt x="361" y="463"/>
                    <a:pt x="361" y="466"/>
                    <a:pt x="360" y="478"/>
                  </a:cubicBezTo>
                  <a:cubicBezTo>
                    <a:pt x="342" y="542"/>
                    <a:pt x="322" y="585"/>
                    <a:pt x="282" y="585"/>
                  </a:cubicBezTo>
                  <a:cubicBezTo>
                    <a:pt x="266" y="585"/>
                    <a:pt x="254" y="575"/>
                    <a:pt x="254" y="544"/>
                  </a:cubicBezTo>
                  <a:cubicBezTo>
                    <a:pt x="254" y="531"/>
                    <a:pt x="258" y="511"/>
                    <a:pt x="262" y="498"/>
                  </a:cubicBezTo>
                  <a:cubicBezTo>
                    <a:pt x="264" y="482"/>
                    <a:pt x="264" y="478"/>
                    <a:pt x="264" y="470"/>
                  </a:cubicBezTo>
                  <a:cubicBezTo>
                    <a:pt x="264" y="414"/>
                    <a:pt x="211" y="391"/>
                    <a:pt x="135" y="381"/>
                  </a:cubicBezTo>
                  <a:cubicBezTo>
                    <a:pt x="163" y="365"/>
                    <a:pt x="191" y="338"/>
                    <a:pt x="211" y="317"/>
                  </a:cubicBezTo>
                  <a:cubicBezTo>
                    <a:pt x="252" y="272"/>
                    <a:pt x="292" y="235"/>
                    <a:pt x="336" y="235"/>
                  </a:cubicBezTo>
                  <a:cubicBezTo>
                    <a:pt x="342" y="235"/>
                    <a:pt x="342" y="235"/>
                    <a:pt x="344" y="235"/>
                  </a:cubicBezTo>
                  <a:cubicBezTo>
                    <a:pt x="354" y="237"/>
                    <a:pt x="356" y="237"/>
                    <a:pt x="361" y="243"/>
                  </a:cubicBezTo>
                  <a:cubicBezTo>
                    <a:pt x="363" y="243"/>
                    <a:pt x="363" y="245"/>
                    <a:pt x="365" y="247"/>
                  </a:cubicBezTo>
                  <a:cubicBezTo>
                    <a:pt x="324" y="249"/>
                    <a:pt x="316" y="282"/>
                    <a:pt x="316" y="292"/>
                  </a:cubicBezTo>
                  <a:cubicBezTo>
                    <a:pt x="316" y="305"/>
                    <a:pt x="326" y="323"/>
                    <a:pt x="350" y="323"/>
                  </a:cubicBezTo>
                  <a:cubicBezTo>
                    <a:pt x="371" y="323"/>
                    <a:pt x="397" y="303"/>
                    <a:pt x="397" y="270"/>
                  </a:cubicBezTo>
                  <a:cubicBezTo>
                    <a:pt x="397" y="245"/>
                    <a:pt x="377" y="216"/>
                    <a:pt x="338" y="216"/>
                  </a:cubicBezTo>
                  <a:cubicBezTo>
                    <a:pt x="314" y="216"/>
                    <a:pt x="272" y="224"/>
                    <a:pt x="211" y="292"/>
                  </a:cubicBezTo>
                  <a:cubicBezTo>
                    <a:pt x="179" y="325"/>
                    <a:pt x="145" y="358"/>
                    <a:pt x="113" y="371"/>
                  </a:cubicBezTo>
                  <a:lnTo>
                    <a:pt x="203" y="10"/>
                  </a:lnTo>
                </a:path>
              </a:pathLst>
            </a:custGeom>
            <a:solidFill>
              <a:srgbClr val="000000"/>
            </a:solidFill>
            <a:ln w="15840">
              <a:noFill/>
            </a:ln>
          </p:spPr>
        </p:sp>
        <p:sp>
          <p:nvSpPr>
            <p:cNvPr id="1002" name="Freeform 190"/>
            <p:cNvSpPr/>
            <p:nvPr/>
          </p:nvSpPr>
          <p:spPr>
            <a:xfrm>
              <a:off x="7188480" y="5563800"/>
              <a:ext cx="37440" cy="92880"/>
            </a:xfrm>
            <a:custGeom>
              <a:avLst/>
              <a:gdLst/>
              <a:ahLst/>
              <a:rect l="0" t="0" r="r" b="b"/>
              <a:pathLst>
                <a:path w="104" h="258">
                  <a:moveTo>
                    <a:pt x="103" y="89"/>
                  </a:moveTo>
                  <a:cubicBezTo>
                    <a:pt x="103" y="33"/>
                    <a:pt x="81" y="0"/>
                    <a:pt x="48" y="0"/>
                  </a:cubicBezTo>
                  <a:cubicBezTo>
                    <a:pt x="18" y="0"/>
                    <a:pt x="0" y="21"/>
                    <a:pt x="0" y="45"/>
                  </a:cubicBezTo>
                  <a:cubicBezTo>
                    <a:pt x="0" y="68"/>
                    <a:pt x="18" y="91"/>
                    <a:pt x="48" y="91"/>
                  </a:cubicBezTo>
                  <a:cubicBezTo>
                    <a:pt x="58" y="91"/>
                    <a:pt x="70" y="87"/>
                    <a:pt x="77" y="80"/>
                  </a:cubicBezTo>
                  <a:cubicBezTo>
                    <a:pt x="81" y="78"/>
                    <a:pt x="81" y="78"/>
                    <a:pt x="83" y="78"/>
                  </a:cubicBezTo>
                  <a:cubicBezTo>
                    <a:pt x="83" y="78"/>
                    <a:pt x="85" y="78"/>
                    <a:pt x="85" y="89"/>
                  </a:cubicBezTo>
                  <a:cubicBezTo>
                    <a:pt x="85" y="154"/>
                    <a:pt x="54" y="206"/>
                    <a:pt x="24" y="233"/>
                  </a:cubicBezTo>
                  <a:cubicBezTo>
                    <a:pt x="14" y="243"/>
                    <a:pt x="14" y="245"/>
                    <a:pt x="14" y="249"/>
                  </a:cubicBezTo>
                  <a:cubicBezTo>
                    <a:pt x="14" y="255"/>
                    <a:pt x="18" y="257"/>
                    <a:pt x="24" y="257"/>
                  </a:cubicBezTo>
                  <a:cubicBezTo>
                    <a:pt x="34" y="257"/>
                    <a:pt x="103" y="190"/>
                    <a:pt x="103" y="89"/>
                  </a:cubicBezTo>
                </a:path>
              </a:pathLst>
            </a:custGeom>
            <a:solidFill>
              <a:srgbClr val="000000"/>
            </a:solidFill>
            <a:ln w="15840">
              <a:noFill/>
            </a:ln>
          </p:spPr>
        </p:sp>
        <p:sp>
          <p:nvSpPr>
            <p:cNvPr id="1003" name="Freeform 191"/>
            <p:cNvSpPr/>
            <p:nvPr/>
          </p:nvSpPr>
          <p:spPr>
            <a:xfrm>
              <a:off x="459720" y="59871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1004" name="Freeform 192"/>
            <p:cNvSpPr/>
            <p:nvPr/>
          </p:nvSpPr>
          <p:spPr>
            <a:xfrm>
              <a:off x="613440" y="5989320"/>
              <a:ext cx="159120" cy="136800"/>
            </a:xfrm>
            <a:custGeom>
              <a:avLst/>
              <a:gdLst/>
              <a:ahLst/>
              <a:rect l="0" t="0" r="r" b="b"/>
              <a:pathLst>
                <a:path w="442" h="380">
                  <a:moveTo>
                    <a:pt x="68" y="84"/>
                  </a:moveTo>
                  <a:lnTo>
                    <a:pt x="68" y="315"/>
                  </a:lnTo>
                  <a:cubicBezTo>
                    <a:pt x="68" y="354"/>
                    <a:pt x="60" y="354"/>
                    <a:pt x="0" y="354"/>
                  </a:cubicBezTo>
                  <a:lnTo>
                    <a:pt x="0" y="379"/>
                  </a:lnTo>
                  <a:cubicBezTo>
                    <a:pt x="30" y="379"/>
                    <a:pt x="75" y="377"/>
                    <a:pt x="99" y="377"/>
                  </a:cubicBezTo>
                  <a:cubicBezTo>
                    <a:pt x="121" y="377"/>
                    <a:pt x="167" y="379"/>
                    <a:pt x="197" y="379"/>
                  </a:cubicBezTo>
                  <a:lnTo>
                    <a:pt x="197" y="354"/>
                  </a:lnTo>
                  <a:cubicBezTo>
                    <a:pt x="139" y="354"/>
                    <a:pt x="129" y="354"/>
                    <a:pt x="129" y="315"/>
                  </a:cubicBezTo>
                  <a:lnTo>
                    <a:pt x="129" y="155"/>
                  </a:lnTo>
                  <a:cubicBezTo>
                    <a:pt x="129" y="66"/>
                    <a:pt x="191" y="19"/>
                    <a:pt x="246" y="19"/>
                  </a:cubicBezTo>
                  <a:cubicBezTo>
                    <a:pt x="302" y="19"/>
                    <a:pt x="312" y="66"/>
                    <a:pt x="312" y="115"/>
                  </a:cubicBezTo>
                  <a:lnTo>
                    <a:pt x="312" y="315"/>
                  </a:lnTo>
                  <a:cubicBezTo>
                    <a:pt x="312" y="354"/>
                    <a:pt x="302" y="354"/>
                    <a:pt x="244" y="354"/>
                  </a:cubicBezTo>
                  <a:lnTo>
                    <a:pt x="244" y="379"/>
                  </a:lnTo>
                  <a:cubicBezTo>
                    <a:pt x="274" y="379"/>
                    <a:pt x="320" y="377"/>
                    <a:pt x="344" y="377"/>
                  </a:cubicBezTo>
                  <a:cubicBezTo>
                    <a:pt x="365" y="377"/>
                    <a:pt x="411" y="379"/>
                    <a:pt x="441" y="379"/>
                  </a:cubicBezTo>
                  <a:lnTo>
                    <a:pt x="441" y="354"/>
                  </a:lnTo>
                  <a:cubicBezTo>
                    <a:pt x="395" y="354"/>
                    <a:pt x="373" y="354"/>
                    <a:pt x="373" y="327"/>
                  </a:cubicBezTo>
                  <a:lnTo>
                    <a:pt x="373" y="163"/>
                  </a:lnTo>
                  <a:cubicBezTo>
                    <a:pt x="373" y="89"/>
                    <a:pt x="373" y="62"/>
                    <a:pt x="346" y="31"/>
                  </a:cubicBezTo>
                  <a:cubicBezTo>
                    <a:pt x="334" y="17"/>
                    <a:pt x="304" y="0"/>
                    <a:pt x="254" y="0"/>
                  </a:cubicBezTo>
                  <a:cubicBezTo>
                    <a:pt x="189" y="0"/>
                    <a:pt x="149"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1005" name="Freeform 193"/>
            <p:cNvSpPr/>
            <p:nvPr/>
          </p:nvSpPr>
          <p:spPr>
            <a:xfrm>
              <a:off x="788760" y="5911560"/>
              <a:ext cx="156240" cy="217800"/>
            </a:xfrm>
            <a:custGeom>
              <a:avLst/>
              <a:gdLst/>
              <a:ahLst/>
              <a:rect l="0" t="0" r="r" b="b"/>
              <a:pathLst>
                <a:path w="434" h="605">
                  <a:moveTo>
                    <a:pt x="304" y="548"/>
                  </a:moveTo>
                  <a:lnTo>
                    <a:pt x="304" y="604"/>
                  </a:lnTo>
                  <a:lnTo>
                    <a:pt x="433" y="595"/>
                  </a:lnTo>
                  <a:lnTo>
                    <a:pt x="433" y="568"/>
                  </a:lnTo>
                  <a:cubicBezTo>
                    <a:pt x="371" y="568"/>
                    <a:pt x="363" y="562"/>
                    <a:pt x="363" y="521"/>
                  </a:cubicBezTo>
                  <a:lnTo>
                    <a:pt x="363" y="0"/>
                  </a:lnTo>
                  <a:lnTo>
                    <a:pt x="238" y="10"/>
                  </a:lnTo>
                  <a:lnTo>
                    <a:pt x="238" y="37"/>
                  </a:lnTo>
                  <a:cubicBezTo>
                    <a:pt x="300" y="37"/>
                    <a:pt x="306" y="43"/>
                    <a:pt x="306" y="84"/>
                  </a:cubicBezTo>
                  <a:lnTo>
                    <a:pt x="306" y="268"/>
                  </a:lnTo>
                  <a:cubicBezTo>
                    <a:pt x="280" y="239"/>
                    <a:pt x="242" y="216"/>
                    <a:pt x="195" y="216"/>
                  </a:cubicBezTo>
                  <a:cubicBezTo>
                    <a:pt x="91" y="216"/>
                    <a:pt x="0" y="299"/>
                    <a:pt x="0" y="410"/>
                  </a:cubicBezTo>
                  <a:cubicBezTo>
                    <a:pt x="0" y="519"/>
                    <a:pt x="85" y="604"/>
                    <a:pt x="187" y="604"/>
                  </a:cubicBezTo>
                  <a:cubicBezTo>
                    <a:pt x="242" y="604"/>
                    <a:pt x="282" y="575"/>
                    <a:pt x="304" y="548"/>
                  </a:cubicBezTo>
                  <a:moveTo>
                    <a:pt x="304" y="319"/>
                  </a:moveTo>
                  <a:lnTo>
                    <a:pt x="304" y="494"/>
                  </a:lnTo>
                  <a:cubicBezTo>
                    <a:pt x="304" y="509"/>
                    <a:pt x="304" y="511"/>
                    <a:pt x="294" y="525"/>
                  </a:cubicBezTo>
                  <a:cubicBezTo>
                    <a:pt x="268" y="566"/>
                    <a:pt x="228" y="585"/>
                    <a:pt x="191" y="585"/>
                  </a:cubicBezTo>
                  <a:cubicBezTo>
                    <a:pt x="151" y="585"/>
                    <a:pt x="119" y="564"/>
                    <a:pt x="97" y="531"/>
                  </a:cubicBezTo>
                  <a:cubicBezTo>
                    <a:pt x="75" y="496"/>
                    <a:pt x="73" y="447"/>
                    <a:pt x="73" y="412"/>
                  </a:cubicBezTo>
                  <a:cubicBezTo>
                    <a:pt x="73" y="379"/>
                    <a:pt x="75" y="328"/>
                    <a:pt x="99" y="290"/>
                  </a:cubicBezTo>
                  <a:cubicBezTo>
                    <a:pt x="119" y="262"/>
                    <a:pt x="151" y="235"/>
                    <a:pt x="199" y="235"/>
                  </a:cubicBezTo>
                  <a:cubicBezTo>
                    <a:pt x="230" y="235"/>
                    <a:pt x="266" y="247"/>
                    <a:pt x="294" y="286"/>
                  </a:cubicBezTo>
                  <a:cubicBezTo>
                    <a:pt x="304" y="301"/>
                    <a:pt x="304" y="303"/>
                    <a:pt x="304" y="319"/>
                  </a:cubicBezTo>
                </a:path>
              </a:pathLst>
            </a:custGeom>
            <a:solidFill>
              <a:srgbClr val="000000"/>
            </a:solidFill>
            <a:ln w="15840">
              <a:noFill/>
            </a:ln>
          </p:spPr>
        </p:sp>
        <p:sp>
          <p:nvSpPr>
            <p:cNvPr id="1006" name="Freeform 194"/>
            <p:cNvSpPr/>
            <p:nvPr/>
          </p:nvSpPr>
          <p:spPr>
            <a:xfrm>
              <a:off x="1199160" y="5837400"/>
              <a:ext cx="99720" cy="52200"/>
            </a:xfrm>
            <a:custGeom>
              <a:avLst/>
              <a:gdLst/>
              <a:ahLst/>
              <a:rect l="0" t="0" r="r" b="b"/>
              <a:pathLst>
                <a:path w="277" h="145">
                  <a:moveTo>
                    <a:pt x="137" y="0"/>
                  </a:moveTo>
                  <a:lnTo>
                    <a:pt x="0" y="109"/>
                  </a:lnTo>
                  <a:lnTo>
                    <a:pt x="24" y="144"/>
                  </a:lnTo>
                  <a:lnTo>
                    <a:pt x="137" y="72"/>
                  </a:lnTo>
                  <a:lnTo>
                    <a:pt x="252" y="142"/>
                  </a:lnTo>
                  <a:lnTo>
                    <a:pt x="276" y="111"/>
                  </a:lnTo>
                  <a:lnTo>
                    <a:pt x="137" y="0"/>
                  </a:lnTo>
                </a:path>
              </a:pathLst>
            </a:custGeom>
            <a:solidFill>
              <a:srgbClr val="000000"/>
            </a:solidFill>
            <a:ln w="15840">
              <a:noFill/>
            </a:ln>
          </p:spPr>
        </p:sp>
        <p:sp>
          <p:nvSpPr>
            <p:cNvPr id="1007" name="Freeform 195"/>
            <p:cNvSpPr/>
            <p:nvPr/>
          </p:nvSpPr>
          <p:spPr>
            <a:xfrm>
              <a:off x="1069560" y="5913720"/>
              <a:ext cx="288360" cy="211680"/>
            </a:xfrm>
            <a:custGeom>
              <a:avLst/>
              <a:gdLst/>
              <a:ahLst/>
              <a:rect l="0" t="0" r="r" b="b"/>
              <a:pathLst>
                <a:path w="801" h="588">
                  <a:moveTo>
                    <a:pt x="475" y="249"/>
                  </a:moveTo>
                  <a:lnTo>
                    <a:pt x="590" y="138"/>
                  </a:lnTo>
                  <a:lnTo>
                    <a:pt x="646" y="84"/>
                  </a:lnTo>
                  <a:cubicBezTo>
                    <a:pt x="679" y="51"/>
                    <a:pt x="689" y="41"/>
                    <a:pt x="781" y="41"/>
                  </a:cubicBezTo>
                  <a:cubicBezTo>
                    <a:pt x="798" y="41"/>
                    <a:pt x="800" y="17"/>
                    <a:pt x="800" y="16"/>
                  </a:cubicBezTo>
                  <a:cubicBezTo>
                    <a:pt x="800" y="10"/>
                    <a:pt x="796" y="0"/>
                    <a:pt x="783" y="0"/>
                  </a:cubicBezTo>
                  <a:cubicBezTo>
                    <a:pt x="751" y="0"/>
                    <a:pt x="719" y="2"/>
                    <a:pt x="687" y="2"/>
                  </a:cubicBezTo>
                  <a:cubicBezTo>
                    <a:pt x="661" y="2"/>
                    <a:pt x="598" y="0"/>
                    <a:pt x="572" y="0"/>
                  </a:cubicBezTo>
                  <a:cubicBezTo>
                    <a:pt x="566" y="0"/>
                    <a:pt x="548" y="0"/>
                    <a:pt x="548" y="23"/>
                  </a:cubicBezTo>
                  <a:cubicBezTo>
                    <a:pt x="548" y="39"/>
                    <a:pt x="562" y="41"/>
                    <a:pt x="570" y="41"/>
                  </a:cubicBezTo>
                  <a:cubicBezTo>
                    <a:pt x="596" y="41"/>
                    <a:pt x="620" y="49"/>
                    <a:pt x="624" y="49"/>
                  </a:cubicBezTo>
                  <a:lnTo>
                    <a:pt x="455" y="210"/>
                  </a:lnTo>
                  <a:lnTo>
                    <a:pt x="375" y="45"/>
                  </a:lnTo>
                  <a:cubicBezTo>
                    <a:pt x="383" y="43"/>
                    <a:pt x="411" y="41"/>
                    <a:pt x="425" y="41"/>
                  </a:cubicBezTo>
                  <a:cubicBezTo>
                    <a:pt x="435" y="41"/>
                    <a:pt x="451" y="41"/>
                    <a:pt x="451" y="16"/>
                  </a:cubicBezTo>
                  <a:cubicBezTo>
                    <a:pt x="451" y="4"/>
                    <a:pt x="443" y="0"/>
                    <a:pt x="433" y="0"/>
                  </a:cubicBezTo>
                  <a:cubicBezTo>
                    <a:pt x="403" y="0"/>
                    <a:pt x="330" y="2"/>
                    <a:pt x="300" y="2"/>
                  </a:cubicBezTo>
                  <a:cubicBezTo>
                    <a:pt x="278" y="2"/>
                    <a:pt x="258" y="2"/>
                    <a:pt x="238" y="2"/>
                  </a:cubicBezTo>
                  <a:cubicBezTo>
                    <a:pt x="218" y="2"/>
                    <a:pt x="199" y="0"/>
                    <a:pt x="177" y="0"/>
                  </a:cubicBezTo>
                  <a:cubicBezTo>
                    <a:pt x="169" y="0"/>
                    <a:pt x="153" y="0"/>
                    <a:pt x="153" y="23"/>
                  </a:cubicBezTo>
                  <a:cubicBezTo>
                    <a:pt x="153" y="41"/>
                    <a:pt x="165" y="41"/>
                    <a:pt x="189" y="41"/>
                  </a:cubicBezTo>
                  <a:cubicBezTo>
                    <a:pt x="201" y="41"/>
                    <a:pt x="211" y="41"/>
                    <a:pt x="222" y="41"/>
                  </a:cubicBezTo>
                  <a:cubicBezTo>
                    <a:pt x="234" y="43"/>
                    <a:pt x="236" y="43"/>
                    <a:pt x="242" y="54"/>
                  </a:cubicBezTo>
                  <a:lnTo>
                    <a:pt x="361" y="301"/>
                  </a:lnTo>
                  <a:lnTo>
                    <a:pt x="143" y="513"/>
                  </a:lnTo>
                  <a:cubicBezTo>
                    <a:pt x="127" y="529"/>
                    <a:pt x="109" y="546"/>
                    <a:pt x="30" y="548"/>
                  </a:cubicBezTo>
                  <a:cubicBezTo>
                    <a:pt x="14" y="548"/>
                    <a:pt x="0" y="548"/>
                    <a:pt x="0" y="571"/>
                  </a:cubicBezTo>
                  <a:cubicBezTo>
                    <a:pt x="0" y="579"/>
                    <a:pt x="4" y="587"/>
                    <a:pt x="18" y="587"/>
                  </a:cubicBezTo>
                  <a:cubicBezTo>
                    <a:pt x="38" y="587"/>
                    <a:pt x="91" y="585"/>
                    <a:pt x="113" y="585"/>
                  </a:cubicBezTo>
                  <a:cubicBezTo>
                    <a:pt x="139" y="585"/>
                    <a:pt x="201" y="587"/>
                    <a:pt x="226" y="587"/>
                  </a:cubicBezTo>
                  <a:cubicBezTo>
                    <a:pt x="234" y="587"/>
                    <a:pt x="250" y="587"/>
                    <a:pt x="250" y="564"/>
                  </a:cubicBezTo>
                  <a:cubicBezTo>
                    <a:pt x="250" y="548"/>
                    <a:pt x="234" y="548"/>
                    <a:pt x="228" y="548"/>
                  </a:cubicBezTo>
                  <a:cubicBezTo>
                    <a:pt x="211" y="548"/>
                    <a:pt x="193" y="544"/>
                    <a:pt x="177" y="538"/>
                  </a:cubicBezTo>
                  <a:lnTo>
                    <a:pt x="381" y="340"/>
                  </a:lnTo>
                  <a:lnTo>
                    <a:pt x="479" y="542"/>
                  </a:lnTo>
                  <a:cubicBezTo>
                    <a:pt x="479" y="542"/>
                    <a:pt x="449" y="548"/>
                    <a:pt x="429" y="548"/>
                  </a:cubicBezTo>
                  <a:cubicBezTo>
                    <a:pt x="419" y="548"/>
                    <a:pt x="403" y="548"/>
                    <a:pt x="403" y="571"/>
                  </a:cubicBezTo>
                  <a:cubicBezTo>
                    <a:pt x="403" y="575"/>
                    <a:pt x="403" y="587"/>
                    <a:pt x="423" y="587"/>
                  </a:cubicBezTo>
                  <a:cubicBezTo>
                    <a:pt x="453" y="587"/>
                    <a:pt x="526" y="585"/>
                    <a:pt x="556" y="585"/>
                  </a:cubicBezTo>
                  <a:cubicBezTo>
                    <a:pt x="576" y="585"/>
                    <a:pt x="596" y="587"/>
                    <a:pt x="616" y="587"/>
                  </a:cubicBezTo>
                  <a:cubicBezTo>
                    <a:pt x="638" y="587"/>
                    <a:pt x="657" y="587"/>
                    <a:pt x="677" y="587"/>
                  </a:cubicBezTo>
                  <a:cubicBezTo>
                    <a:pt x="685" y="587"/>
                    <a:pt x="703" y="587"/>
                    <a:pt x="703" y="564"/>
                  </a:cubicBezTo>
                  <a:cubicBezTo>
                    <a:pt x="703" y="548"/>
                    <a:pt x="689" y="548"/>
                    <a:pt x="667" y="548"/>
                  </a:cubicBezTo>
                  <a:cubicBezTo>
                    <a:pt x="655" y="548"/>
                    <a:pt x="646" y="548"/>
                    <a:pt x="634" y="546"/>
                  </a:cubicBezTo>
                  <a:cubicBezTo>
                    <a:pt x="620" y="544"/>
                    <a:pt x="620" y="544"/>
                    <a:pt x="614" y="533"/>
                  </a:cubicBezTo>
                  <a:lnTo>
                    <a:pt x="475" y="249"/>
                  </a:lnTo>
                </a:path>
              </a:pathLst>
            </a:custGeom>
            <a:solidFill>
              <a:srgbClr val="000000"/>
            </a:solidFill>
            <a:ln w="15840">
              <a:noFill/>
            </a:ln>
          </p:spPr>
        </p:sp>
        <p:sp>
          <p:nvSpPr>
            <p:cNvPr id="1008" name="Freeform 196"/>
            <p:cNvSpPr/>
            <p:nvPr/>
          </p:nvSpPr>
          <p:spPr>
            <a:xfrm>
              <a:off x="1395720" y="5848560"/>
              <a:ext cx="109080" cy="153000"/>
            </a:xfrm>
            <a:custGeom>
              <a:avLst/>
              <a:gdLst/>
              <a:ahLst/>
              <a:rect l="0" t="0" r="r" b="b"/>
              <a:pathLst>
                <a:path w="303" h="425">
                  <a:moveTo>
                    <a:pt x="147" y="17"/>
                  </a:moveTo>
                  <a:cubicBezTo>
                    <a:pt x="147" y="17"/>
                    <a:pt x="149" y="10"/>
                    <a:pt x="149" y="8"/>
                  </a:cubicBezTo>
                  <a:cubicBezTo>
                    <a:pt x="149" y="6"/>
                    <a:pt x="147" y="0"/>
                    <a:pt x="139" y="0"/>
                  </a:cubicBezTo>
                  <a:cubicBezTo>
                    <a:pt x="127" y="0"/>
                    <a:pt x="75" y="4"/>
                    <a:pt x="60" y="6"/>
                  </a:cubicBezTo>
                  <a:cubicBezTo>
                    <a:pt x="56" y="6"/>
                    <a:pt x="48" y="8"/>
                    <a:pt x="48" y="19"/>
                  </a:cubicBezTo>
                  <a:cubicBezTo>
                    <a:pt x="48" y="29"/>
                    <a:pt x="56" y="29"/>
                    <a:pt x="64" y="29"/>
                  </a:cubicBezTo>
                  <a:cubicBezTo>
                    <a:pt x="91" y="29"/>
                    <a:pt x="91" y="33"/>
                    <a:pt x="91" y="37"/>
                  </a:cubicBezTo>
                  <a:cubicBezTo>
                    <a:pt x="91" y="41"/>
                    <a:pt x="91" y="45"/>
                    <a:pt x="89" y="51"/>
                  </a:cubicBezTo>
                  <a:lnTo>
                    <a:pt x="4" y="391"/>
                  </a:lnTo>
                  <a:cubicBezTo>
                    <a:pt x="0" y="400"/>
                    <a:pt x="0" y="402"/>
                    <a:pt x="0" y="404"/>
                  </a:cubicBezTo>
                  <a:cubicBezTo>
                    <a:pt x="0" y="412"/>
                    <a:pt x="8" y="424"/>
                    <a:pt x="22" y="424"/>
                  </a:cubicBezTo>
                  <a:cubicBezTo>
                    <a:pt x="38" y="424"/>
                    <a:pt x="46" y="410"/>
                    <a:pt x="50" y="398"/>
                  </a:cubicBezTo>
                  <a:cubicBezTo>
                    <a:pt x="50" y="395"/>
                    <a:pt x="77" y="290"/>
                    <a:pt x="79" y="282"/>
                  </a:cubicBezTo>
                  <a:cubicBezTo>
                    <a:pt x="123" y="286"/>
                    <a:pt x="159" y="299"/>
                    <a:pt x="159" y="330"/>
                  </a:cubicBezTo>
                  <a:cubicBezTo>
                    <a:pt x="159" y="332"/>
                    <a:pt x="159" y="336"/>
                    <a:pt x="157" y="342"/>
                  </a:cubicBezTo>
                  <a:cubicBezTo>
                    <a:pt x="155" y="352"/>
                    <a:pt x="155" y="354"/>
                    <a:pt x="155" y="362"/>
                  </a:cubicBezTo>
                  <a:cubicBezTo>
                    <a:pt x="155" y="404"/>
                    <a:pt x="191" y="424"/>
                    <a:pt x="220" y="424"/>
                  </a:cubicBezTo>
                  <a:cubicBezTo>
                    <a:pt x="280" y="424"/>
                    <a:pt x="298" y="332"/>
                    <a:pt x="298" y="330"/>
                  </a:cubicBezTo>
                  <a:cubicBezTo>
                    <a:pt x="298" y="323"/>
                    <a:pt x="290" y="323"/>
                    <a:pt x="288" y="323"/>
                  </a:cubicBezTo>
                  <a:cubicBezTo>
                    <a:pt x="280" y="323"/>
                    <a:pt x="278" y="327"/>
                    <a:pt x="276" y="338"/>
                  </a:cubicBezTo>
                  <a:cubicBezTo>
                    <a:pt x="268" y="363"/>
                    <a:pt x="252" y="406"/>
                    <a:pt x="220" y="406"/>
                  </a:cubicBezTo>
                  <a:cubicBezTo>
                    <a:pt x="205" y="406"/>
                    <a:pt x="201" y="391"/>
                    <a:pt x="201" y="375"/>
                  </a:cubicBezTo>
                  <a:cubicBezTo>
                    <a:pt x="201" y="365"/>
                    <a:pt x="201" y="363"/>
                    <a:pt x="203" y="348"/>
                  </a:cubicBezTo>
                  <a:cubicBezTo>
                    <a:pt x="205" y="346"/>
                    <a:pt x="207" y="336"/>
                    <a:pt x="207" y="328"/>
                  </a:cubicBezTo>
                  <a:cubicBezTo>
                    <a:pt x="207" y="276"/>
                    <a:pt x="133" y="266"/>
                    <a:pt x="107" y="266"/>
                  </a:cubicBezTo>
                  <a:cubicBezTo>
                    <a:pt x="125" y="255"/>
                    <a:pt x="147" y="235"/>
                    <a:pt x="159" y="225"/>
                  </a:cubicBezTo>
                  <a:cubicBezTo>
                    <a:pt x="189" y="196"/>
                    <a:pt x="220" y="169"/>
                    <a:pt x="254" y="169"/>
                  </a:cubicBezTo>
                  <a:cubicBezTo>
                    <a:pt x="262" y="169"/>
                    <a:pt x="270" y="171"/>
                    <a:pt x="274" y="177"/>
                  </a:cubicBezTo>
                  <a:cubicBezTo>
                    <a:pt x="248" y="181"/>
                    <a:pt x="242" y="200"/>
                    <a:pt x="242" y="210"/>
                  </a:cubicBezTo>
                  <a:cubicBezTo>
                    <a:pt x="242" y="224"/>
                    <a:pt x="254" y="233"/>
                    <a:pt x="268" y="233"/>
                  </a:cubicBezTo>
                  <a:cubicBezTo>
                    <a:pt x="284" y="233"/>
                    <a:pt x="302" y="220"/>
                    <a:pt x="302" y="194"/>
                  </a:cubicBezTo>
                  <a:cubicBezTo>
                    <a:pt x="302" y="175"/>
                    <a:pt x="288" y="152"/>
                    <a:pt x="254" y="152"/>
                  </a:cubicBezTo>
                  <a:cubicBezTo>
                    <a:pt x="220" y="152"/>
                    <a:pt x="189" y="177"/>
                    <a:pt x="157" y="204"/>
                  </a:cubicBezTo>
                  <a:cubicBezTo>
                    <a:pt x="131" y="229"/>
                    <a:pt x="111" y="247"/>
                    <a:pt x="85" y="259"/>
                  </a:cubicBezTo>
                  <a:lnTo>
                    <a:pt x="147" y="17"/>
                  </a:lnTo>
                </a:path>
              </a:pathLst>
            </a:custGeom>
            <a:solidFill>
              <a:srgbClr val="000000"/>
            </a:solidFill>
            <a:ln w="15840">
              <a:noFill/>
            </a:ln>
          </p:spPr>
        </p:sp>
        <p:sp>
          <p:nvSpPr>
            <p:cNvPr id="1009" name="Freeform 197"/>
            <p:cNvSpPr/>
            <p:nvPr/>
          </p:nvSpPr>
          <p:spPr>
            <a:xfrm>
              <a:off x="1364760" y="6057720"/>
              <a:ext cx="67680" cy="145800"/>
            </a:xfrm>
            <a:custGeom>
              <a:avLst/>
              <a:gdLst/>
              <a:ahLst/>
              <a:rect l="0" t="0" r="r" b="b"/>
              <a:pathLst>
                <a:path w="188" h="405">
                  <a:moveTo>
                    <a:pt x="171" y="23"/>
                  </a:moveTo>
                  <a:cubicBezTo>
                    <a:pt x="171" y="14"/>
                    <a:pt x="163" y="0"/>
                    <a:pt x="147" y="0"/>
                  </a:cubicBezTo>
                  <a:cubicBezTo>
                    <a:pt x="129" y="0"/>
                    <a:pt x="111" y="16"/>
                    <a:pt x="111" y="33"/>
                  </a:cubicBezTo>
                  <a:cubicBezTo>
                    <a:pt x="111" y="43"/>
                    <a:pt x="119" y="56"/>
                    <a:pt x="137" y="56"/>
                  </a:cubicBezTo>
                  <a:cubicBezTo>
                    <a:pt x="155" y="56"/>
                    <a:pt x="171" y="39"/>
                    <a:pt x="171" y="23"/>
                  </a:cubicBezTo>
                  <a:moveTo>
                    <a:pt x="46" y="328"/>
                  </a:moveTo>
                  <a:cubicBezTo>
                    <a:pt x="42" y="336"/>
                    <a:pt x="40" y="342"/>
                    <a:pt x="40" y="354"/>
                  </a:cubicBezTo>
                  <a:cubicBezTo>
                    <a:pt x="40" y="381"/>
                    <a:pt x="64" y="404"/>
                    <a:pt x="97" y="404"/>
                  </a:cubicBezTo>
                  <a:cubicBezTo>
                    <a:pt x="159" y="404"/>
                    <a:pt x="187" y="321"/>
                    <a:pt x="187" y="313"/>
                  </a:cubicBezTo>
                  <a:cubicBezTo>
                    <a:pt x="187" y="305"/>
                    <a:pt x="179" y="305"/>
                    <a:pt x="177" y="305"/>
                  </a:cubicBezTo>
                  <a:cubicBezTo>
                    <a:pt x="169" y="305"/>
                    <a:pt x="169" y="307"/>
                    <a:pt x="165" y="315"/>
                  </a:cubicBezTo>
                  <a:cubicBezTo>
                    <a:pt x="151" y="363"/>
                    <a:pt x="123" y="387"/>
                    <a:pt x="99" y="387"/>
                  </a:cubicBezTo>
                  <a:cubicBezTo>
                    <a:pt x="87" y="387"/>
                    <a:pt x="85" y="379"/>
                    <a:pt x="85" y="365"/>
                  </a:cubicBezTo>
                  <a:cubicBezTo>
                    <a:pt x="85" y="352"/>
                    <a:pt x="89" y="342"/>
                    <a:pt x="95" y="328"/>
                  </a:cubicBezTo>
                  <a:cubicBezTo>
                    <a:pt x="101" y="311"/>
                    <a:pt x="107" y="295"/>
                    <a:pt x="113" y="280"/>
                  </a:cubicBezTo>
                  <a:cubicBezTo>
                    <a:pt x="119" y="266"/>
                    <a:pt x="141" y="210"/>
                    <a:pt x="145" y="204"/>
                  </a:cubicBezTo>
                  <a:cubicBezTo>
                    <a:pt x="147" y="198"/>
                    <a:pt x="149" y="190"/>
                    <a:pt x="149" y="185"/>
                  </a:cubicBezTo>
                  <a:cubicBezTo>
                    <a:pt x="149" y="155"/>
                    <a:pt x="123" y="134"/>
                    <a:pt x="89" y="134"/>
                  </a:cubicBezTo>
                  <a:cubicBezTo>
                    <a:pt x="28" y="134"/>
                    <a:pt x="0" y="216"/>
                    <a:pt x="0" y="225"/>
                  </a:cubicBezTo>
                  <a:cubicBezTo>
                    <a:pt x="0" y="233"/>
                    <a:pt x="8" y="233"/>
                    <a:pt x="10" y="233"/>
                  </a:cubicBezTo>
                  <a:cubicBezTo>
                    <a:pt x="20" y="233"/>
                    <a:pt x="20" y="229"/>
                    <a:pt x="22" y="224"/>
                  </a:cubicBezTo>
                  <a:cubicBezTo>
                    <a:pt x="38" y="171"/>
                    <a:pt x="66" y="150"/>
                    <a:pt x="87" y="150"/>
                  </a:cubicBezTo>
                  <a:cubicBezTo>
                    <a:pt x="97" y="150"/>
                    <a:pt x="103" y="155"/>
                    <a:pt x="103" y="171"/>
                  </a:cubicBezTo>
                  <a:cubicBezTo>
                    <a:pt x="103" y="185"/>
                    <a:pt x="99" y="194"/>
                    <a:pt x="83" y="231"/>
                  </a:cubicBezTo>
                  <a:lnTo>
                    <a:pt x="46" y="328"/>
                  </a:lnTo>
                </a:path>
              </a:pathLst>
            </a:custGeom>
            <a:solidFill>
              <a:srgbClr val="000000"/>
            </a:solidFill>
            <a:ln w="15840">
              <a:noFill/>
            </a:ln>
          </p:spPr>
        </p:sp>
        <p:sp>
          <p:nvSpPr>
            <p:cNvPr id="1010" name="Freeform 198"/>
            <p:cNvSpPr/>
            <p:nvPr/>
          </p:nvSpPr>
          <p:spPr>
            <a:xfrm>
              <a:off x="1443600" y="6057720"/>
              <a:ext cx="97560" cy="187920"/>
            </a:xfrm>
            <a:custGeom>
              <a:avLst/>
              <a:gdLst/>
              <a:ahLst/>
              <a:rect l="0" t="0" r="r" b="b"/>
              <a:pathLst>
                <a:path w="271" h="522">
                  <a:moveTo>
                    <a:pt x="270" y="23"/>
                  </a:moveTo>
                  <a:cubicBezTo>
                    <a:pt x="270" y="12"/>
                    <a:pt x="262" y="0"/>
                    <a:pt x="246" y="0"/>
                  </a:cubicBezTo>
                  <a:cubicBezTo>
                    <a:pt x="228" y="0"/>
                    <a:pt x="211" y="17"/>
                    <a:pt x="211" y="33"/>
                  </a:cubicBezTo>
                  <a:cubicBezTo>
                    <a:pt x="211" y="43"/>
                    <a:pt x="218" y="56"/>
                    <a:pt x="236" y="56"/>
                  </a:cubicBezTo>
                  <a:cubicBezTo>
                    <a:pt x="252" y="56"/>
                    <a:pt x="270" y="41"/>
                    <a:pt x="270" y="23"/>
                  </a:cubicBezTo>
                  <a:moveTo>
                    <a:pt x="139" y="428"/>
                  </a:moveTo>
                  <a:cubicBezTo>
                    <a:pt x="129" y="468"/>
                    <a:pt x="97" y="503"/>
                    <a:pt x="60" y="503"/>
                  </a:cubicBezTo>
                  <a:cubicBezTo>
                    <a:pt x="52" y="503"/>
                    <a:pt x="46" y="501"/>
                    <a:pt x="38" y="500"/>
                  </a:cubicBezTo>
                  <a:cubicBezTo>
                    <a:pt x="54" y="492"/>
                    <a:pt x="60" y="478"/>
                    <a:pt x="60" y="468"/>
                  </a:cubicBezTo>
                  <a:cubicBezTo>
                    <a:pt x="60" y="455"/>
                    <a:pt x="48" y="447"/>
                    <a:pt x="36" y="447"/>
                  </a:cubicBezTo>
                  <a:cubicBezTo>
                    <a:pt x="16" y="447"/>
                    <a:pt x="0" y="463"/>
                    <a:pt x="0" y="482"/>
                  </a:cubicBezTo>
                  <a:cubicBezTo>
                    <a:pt x="0" y="505"/>
                    <a:pt x="24" y="521"/>
                    <a:pt x="62" y="521"/>
                  </a:cubicBezTo>
                  <a:cubicBezTo>
                    <a:pt x="97" y="521"/>
                    <a:pt x="171" y="500"/>
                    <a:pt x="189" y="426"/>
                  </a:cubicBezTo>
                  <a:lnTo>
                    <a:pt x="244" y="210"/>
                  </a:lnTo>
                  <a:cubicBezTo>
                    <a:pt x="246" y="204"/>
                    <a:pt x="248" y="198"/>
                    <a:pt x="248" y="190"/>
                  </a:cubicBezTo>
                  <a:cubicBezTo>
                    <a:pt x="248" y="157"/>
                    <a:pt x="218" y="134"/>
                    <a:pt x="181" y="134"/>
                  </a:cubicBezTo>
                  <a:cubicBezTo>
                    <a:pt x="113" y="134"/>
                    <a:pt x="73" y="216"/>
                    <a:pt x="73" y="225"/>
                  </a:cubicBezTo>
                  <a:cubicBezTo>
                    <a:pt x="73" y="233"/>
                    <a:pt x="81" y="233"/>
                    <a:pt x="83" y="233"/>
                  </a:cubicBezTo>
                  <a:cubicBezTo>
                    <a:pt x="91" y="233"/>
                    <a:pt x="91" y="231"/>
                    <a:pt x="97" y="222"/>
                  </a:cubicBezTo>
                  <a:cubicBezTo>
                    <a:pt x="111" y="187"/>
                    <a:pt x="143" y="150"/>
                    <a:pt x="179" y="150"/>
                  </a:cubicBezTo>
                  <a:cubicBezTo>
                    <a:pt x="195" y="150"/>
                    <a:pt x="201" y="159"/>
                    <a:pt x="201" y="179"/>
                  </a:cubicBezTo>
                  <a:cubicBezTo>
                    <a:pt x="201" y="187"/>
                    <a:pt x="199" y="194"/>
                    <a:pt x="199" y="198"/>
                  </a:cubicBezTo>
                  <a:lnTo>
                    <a:pt x="139" y="428"/>
                  </a:lnTo>
                </a:path>
              </a:pathLst>
            </a:custGeom>
            <a:solidFill>
              <a:srgbClr val="000000"/>
            </a:solidFill>
            <a:ln w="15840">
              <a:noFill/>
            </a:ln>
          </p:spPr>
        </p:sp>
        <p:sp>
          <p:nvSpPr>
            <p:cNvPr id="1011" name="Freeform 199"/>
            <p:cNvSpPr/>
            <p:nvPr/>
          </p:nvSpPr>
          <p:spPr>
            <a:xfrm>
              <a:off x="1690920" y="59191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3"/>
                    <a:pt x="75" y="571"/>
                    <a:pt x="97" y="571"/>
                  </a:cubicBezTo>
                  <a:cubicBezTo>
                    <a:pt x="127" y="571"/>
                    <a:pt x="159" y="573"/>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1012" name="Freeform 200"/>
            <p:cNvSpPr/>
            <p:nvPr/>
          </p:nvSpPr>
          <p:spPr>
            <a:xfrm>
              <a:off x="1778400" y="59871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3"/>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2"/>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1013" name="Freeform 201"/>
            <p:cNvSpPr/>
            <p:nvPr/>
          </p:nvSpPr>
          <p:spPr>
            <a:xfrm>
              <a:off x="2002680" y="593604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14" name="Freeform 202"/>
            <p:cNvSpPr/>
            <p:nvPr/>
          </p:nvSpPr>
          <p:spPr>
            <a:xfrm>
              <a:off x="2128680" y="5911560"/>
              <a:ext cx="159120" cy="214560"/>
            </a:xfrm>
            <a:custGeom>
              <a:avLst/>
              <a:gdLst/>
              <a:ahLst/>
              <a:rect l="0" t="0" r="r" b="b"/>
              <a:pathLst>
                <a:path w="442" h="596">
                  <a:moveTo>
                    <a:pt x="68" y="529"/>
                  </a:moveTo>
                  <a:cubicBezTo>
                    <a:pt x="68" y="568"/>
                    <a:pt x="60" y="568"/>
                    <a:pt x="0" y="568"/>
                  </a:cubicBezTo>
                  <a:lnTo>
                    <a:pt x="0" y="595"/>
                  </a:lnTo>
                  <a:cubicBezTo>
                    <a:pt x="30" y="593"/>
                    <a:pt x="75" y="593"/>
                    <a:pt x="99" y="593"/>
                  </a:cubicBezTo>
                  <a:cubicBezTo>
                    <a:pt x="121" y="593"/>
                    <a:pt x="167" y="593"/>
                    <a:pt x="197" y="595"/>
                  </a:cubicBezTo>
                  <a:lnTo>
                    <a:pt x="197" y="568"/>
                  </a:lnTo>
                  <a:cubicBezTo>
                    <a:pt x="139" y="568"/>
                    <a:pt x="129" y="568"/>
                    <a:pt x="129" y="529"/>
                  </a:cubicBezTo>
                  <a:lnTo>
                    <a:pt x="129" y="371"/>
                  </a:lnTo>
                  <a:cubicBezTo>
                    <a:pt x="129" y="282"/>
                    <a:pt x="191" y="235"/>
                    <a:pt x="246" y="235"/>
                  </a:cubicBezTo>
                  <a:cubicBezTo>
                    <a:pt x="302" y="235"/>
                    <a:pt x="312" y="282"/>
                    <a:pt x="312" y="330"/>
                  </a:cubicBezTo>
                  <a:lnTo>
                    <a:pt x="312" y="529"/>
                  </a:lnTo>
                  <a:cubicBezTo>
                    <a:pt x="312" y="568"/>
                    <a:pt x="302" y="568"/>
                    <a:pt x="244" y="568"/>
                  </a:cubicBezTo>
                  <a:lnTo>
                    <a:pt x="244" y="595"/>
                  </a:lnTo>
                  <a:cubicBezTo>
                    <a:pt x="274" y="593"/>
                    <a:pt x="320" y="593"/>
                    <a:pt x="344" y="593"/>
                  </a:cubicBezTo>
                  <a:cubicBezTo>
                    <a:pt x="365" y="593"/>
                    <a:pt x="411" y="593"/>
                    <a:pt x="441" y="595"/>
                  </a:cubicBezTo>
                  <a:lnTo>
                    <a:pt x="441" y="568"/>
                  </a:lnTo>
                  <a:cubicBezTo>
                    <a:pt x="395" y="568"/>
                    <a:pt x="373" y="568"/>
                    <a:pt x="373" y="542"/>
                  </a:cubicBezTo>
                  <a:lnTo>
                    <a:pt x="373" y="379"/>
                  </a:lnTo>
                  <a:cubicBezTo>
                    <a:pt x="373" y="305"/>
                    <a:pt x="373" y="278"/>
                    <a:pt x="346" y="247"/>
                  </a:cubicBezTo>
                  <a:cubicBezTo>
                    <a:pt x="334" y="233"/>
                    <a:pt x="304" y="216"/>
                    <a:pt x="254" y="216"/>
                  </a:cubicBezTo>
                  <a:cubicBezTo>
                    <a:pt x="179" y="216"/>
                    <a:pt x="141" y="268"/>
                    <a:pt x="127" y="299"/>
                  </a:cubicBezTo>
                  <a:lnTo>
                    <a:pt x="127" y="0"/>
                  </a:lnTo>
                  <a:lnTo>
                    <a:pt x="0" y="10"/>
                  </a:lnTo>
                  <a:lnTo>
                    <a:pt x="0" y="37"/>
                  </a:lnTo>
                  <a:cubicBezTo>
                    <a:pt x="62" y="37"/>
                    <a:pt x="68" y="43"/>
                    <a:pt x="68" y="84"/>
                  </a:cubicBezTo>
                  <a:lnTo>
                    <a:pt x="68" y="529"/>
                  </a:lnTo>
                </a:path>
              </a:pathLst>
            </a:custGeom>
            <a:solidFill>
              <a:srgbClr val="000000"/>
            </a:solidFill>
            <a:ln w="15840">
              <a:noFill/>
            </a:ln>
          </p:spPr>
        </p:sp>
        <p:sp>
          <p:nvSpPr>
            <p:cNvPr id="1015" name="Freeform 203"/>
            <p:cNvSpPr/>
            <p:nvPr/>
          </p:nvSpPr>
          <p:spPr>
            <a:xfrm>
              <a:off x="2302200" y="59871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1016" name="Freeform 204"/>
            <p:cNvSpPr/>
            <p:nvPr/>
          </p:nvSpPr>
          <p:spPr>
            <a:xfrm>
              <a:off x="2548440" y="59871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3"/>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2"/>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1017" name="Freeform 205"/>
            <p:cNvSpPr/>
            <p:nvPr/>
          </p:nvSpPr>
          <p:spPr>
            <a:xfrm>
              <a:off x="2667600" y="5936040"/>
              <a:ext cx="99720" cy="193320"/>
            </a:xfrm>
            <a:custGeom>
              <a:avLst/>
              <a:gdLst/>
              <a:ahLst/>
              <a:rect l="0" t="0" r="r" b="b"/>
              <a:pathLst>
                <a:path w="277"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6" y="476"/>
                    <a:pt x="276" y="422"/>
                  </a:cubicBezTo>
                  <a:lnTo>
                    <a:pt x="276"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18" name="Freeform 206"/>
            <p:cNvSpPr/>
            <p:nvPr/>
          </p:nvSpPr>
          <p:spPr>
            <a:xfrm>
              <a:off x="2797200" y="59871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1019" name="Freeform 207"/>
            <p:cNvSpPr/>
            <p:nvPr/>
          </p:nvSpPr>
          <p:spPr>
            <a:xfrm>
              <a:off x="2946600" y="593604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20" name="Freeform 208"/>
            <p:cNvSpPr/>
            <p:nvPr/>
          </p:nvSpPr>
          <p:spPr>
            <a:xfrm>
              <a:off x="3071880" y="59871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1021" name="Freeform 209"/>
            <p:cNvSpPr/>
            <p:nvPr/>
          </p:nvSpPr>
          <p:spPr>
            <a:xfrm>
              <a:off x="3316320" y="59871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1022" name="Freeform 210"/>
            <p:cNvSpPr/>
            <p:nvPr/>
          </p:nvSpPr>
          <p:spPr>
            <a:xfrm>
              <a:off x="3457080" y="5987160"/>
              <a:ext cx="104040" cy="142560"/>
            </a:xfrm>
            <a:custGeom>
              <a:avLst/>
              <a:gdLst/>
              <a:ahLst/>
              <a:rect l="0" t="0" r="r" b="b"/>
              <a:pathLst>
                <a:path w="289" h="396">
                  <a:moveTo>
                    <a:pt x="153" y="218"/>
                  </a:moveTo>
                  <a:cubicBezTo>
                    <a:pt x="173" y="222"/>
                    <a:pt x="244" y="235"/>
                    <a:pt x="244" y="297"/>
                  </a:cubicBezTo>
                  <a:cubicBezTo>
                    <a:pt x="244" y="340"/>
                    <a:pt x="215" y="375"/>
                    <a:pt x="145" y="375"/>
                  </a:cubicBezTo>
                  <a:cubicBezTo>
                    <a:pt x="72" y="375"/>
                    <a:pt x="40" y="327"/>
                    <a:pt x="24" y="253"/>
                  </a:cubicBezTo>
                  <a:cubicBezTo>
                    <a:pt x="22" y="243"/>
                    <a:pt x="20" y="239"/>
                    <a:pt x="12" y="239"/>
                  </a:cubicBezTo>
                  <a:cubicBezTo>
                    <a:pt x="0" y="239"/>
                    <a:pt x="0" y="245"/>
                    <a:pt x="0" y="260"/>
                  </a:cubicBezTo>
                  <a:lnTo>
                    <a:pt x="0" y="373"/>
                  </a:lnTo>
                  <a:cubicBezTo>
                    <a:pt x="0" y="389"/>
                    <a:pt x="0" y="395"/>
                    <a:pt x="10" y="395"/>
                  </a:cubicBezTo>
                  <a:cubicBezTo>
                    <a:pt x="14" y="395"/>
                    <a:pt x="16" y="393"/>
                    <a:pt x="32" y="377"/>
                  </a:cubicBezTo>
                  <a:cubicBezTo>
                    <a:pt x="34" y="375"/>
                    <a:pt x="34" y="373"/>
                    <a:pt x="50" y="358"/>
                  </a:cubicBezTo>
                  <a:cubicBezTo>
                    <a:pt x="87" y="393"/>
                    <a:pt x="127" y="395"/>
                    <a:pt x="145" y="395"/>
                  </a:cubicBezTo>
                  <a:cubicBezTo>
                    <a:pt x="246" y="395"/>
                    <a:pt x="288" y="336"/>
                    <a:pt x="288" y="274"/>
                  </a:cubicBezTo>
                  <a:cubicBezTo>
                    <a:pt x="288" y="229"/>
                    <a:pt x="260" y="204"/>
                    <a:pt x="250" y="192"/>
                  </a:cubicBezTo>
                  <a:cubicBezTo>
                    <a:pt x="220" y="165"/>
                    <a:pt x="187" y="159"/>
                    <a:pt x="151" y="152"/>
                  </a:cubicBezTo>
                  <a:cubicBezTo>
                    <a:pt x="101" y="142"/>
                    <a:pt x="42" y="132"/>
                    <a:pt x="42" y="82"/>
                  </a:cubicBezTo>
                  <a:cubicBezTo>
                    <a:pt x="42" y="52"/>
                    <a:pt x="66" y="16"/>
                    <a:pt x="141" y="16"/>
                  </a:cubicBezTo>
                  <a:cubicBezTo>
                    <a:pt x="236" y="16"/>
                    <a:pt x="242" y="93"/>
                    <a:pt x="244" y="121"/>
                  </a:cubicBezTo>
                  <a:cubicBezTo>
                    <a:pt x="244" y="128"/>
                    <a:pt x="252" y="128"/>
                    <a:pt x="254" y="128"/>
                  </a:cubicBezTo>
                  <a:cubicBezTo>
                    <a:pt x="266" y="128"/>
                    <a:pt x="266" y="124"/>
                    <a:pt x="266" y="107"/>
                  </a:cubicBezTo>
                  <a:lnTo>
                    <a:pt x="266" y="21"/>
                  </a:lnTo>
                  <a:cubicBezTo>
                    <a:pt x="266" y="6"/>
                    <a:pt x="266" y="0"/>
                    <a:pt x="256" y="0"/>
                  </a:cubicBezTo>
                  <a:cubicBezTo>
                    <a:pt x="252" y="0"/>
                    <a:pt x="250" y="0"/>
                    <a:pt x="238" y="10"/>
                  </a:cubicBezTo>
                  <a:cubicBezTo>
                    <a:pt x="236" y="14"/>
                    <a:pt x="226" y="21"/>
                    <a:pt x="222" y="23"/>
                  </a:cubicBezTo>
                  <a:cubicBezTo>
                    <a:pt x="191" y="0"/>
                    <a:pt x="153" y="0"/>
                    <a:pt x="141" y="0"/>
                  </a:cubicBezTo>
                  <a:cubicBezTo>
                    <a:pt x="34" y="0"/>
                    <a:pt x="0" y="58"/>
                    <a:pt x="0" y="105"/>
                  </a:cubicBezTo>
                  <a:cubicBezTo>
                    <a:pt x="0" y="136"/>
                    <a:pt x="14" y="159"/>
                    <a:pt x="38" y="179"/>
                  </a:cubicBezTo>
                  <a:cubicBezTo>
                    <a:pt x="66" y="200"/>
                    <a:pt x="91" y="206"/>
                    <a:pt x="153" y="218"/>
                  </a:cubicBezTo>
                </a:path>
              </a:pathLst>
            </a:custGeom>
            <a:solidFill>
              <a:srgbClr val="000000"/>
            </a:solidFill>
            <a:ln w="15840">
              <a:noFill/>
            </a:ln>
          </p:spPr>
        </p:sp>
        <p:sp>
          <p:nvSpPr>
            <p:cNvPr id="1023" name="Freeform 211"/>
            <p:cNvSpPr/>
            <p:nvPr/>
          </p:nvSpPr>
          <p:spPr>
            <a:xfrm>
              <a:off x="3576600" y="593604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24" name="Freeform 212"/>
            <p:cNvSpPr/>
            <p:nvPr/>
          </p:nvSpPr>
          <p:spPr>
            <a:xfrm>
              <a:off x="3703320" y="5919120"/>
              <a:ext cx="68400" cy="206640"/>
            </a:xfrm>
            <a:custGeom>
              <a:avLst/>
              <a:gdLst/>
              <a:ahLst/>
              <a:rect l="0" t="0" r="r" b="b"/>
              <a:pathLst>
                <a:path w="190" h="574">
                  <a:moveTo>
                    <a:pt x="127" y="194"/>
                  </a:moveTo>
                  <a:lnTo>
                    <a:pt x="4" y="204"/>
                  </a:lnTo>
                  <a:lnTo>
                    <a:pt x="4" y="231"/>
                  </a:lnTo>
                  <a:cubicBezTo>
                    <a:pt x="62" y="231"/>
                    <a:pt x="70" y="235"/>
                    <a:pt x="70" y="278"/>
                  </a:cubicBezTo>
                  <a:lnTo>
                    <a:pt x="70" y="507"/>
                  </a:lnTo>
                  <a:cubicBezTo>
                    <a:pt x="70" y="546"/>
                    <a:pt x="60" y="546"/>
                    <a:pt x="0" y="546"/>
                  </a:cubicBezTo>
                  <a:lnTo>
                    <a:pt x="0" y="573"/>
                  </a:lnTo>
                  <a:cubicBezTo>
                    <a:pt x="28" y="573"/>
                    <a:pt x="75" y="571"/>
                    <a:pt x="97" y="571"/>
                  </a:cubicBezTo>
                  <a:cubicBezTo>
                    <a:pt x="127" y="571"/>
                    <a:pt x="159" y="573"/>
                    <a:pt x="189" y="573"/>
                  </a:cubicBezTo>
                  <a:lnTo>
                    <a:pt x="189" y="546"/>
                  </a:lnTo>
                  <a:cubicBezTo>
                    <a:pt x="131" y="546"/>
                    <a:pt x="127" y="542"/>
                    <a:pt x="127" y="509"/>
                  </a:cubicBezTo>
                  <a:lnTo>
                    <a:pt x="127" y="194"/>
                  </a:lnTo>
                  <a:moveTo>
                    <a:pt x="131" y="45"/>
                  </a:moveTo>
                  <a:cubicBezTo>
                    <a:pt x="131" y="17"/>
                    <a:pt x="109" y="0"/>
                    <a:pt x="83" y="0"/>
                  </a:cubicBezTo>
                  <a:cubicBezTo>
                    <a:pt x="56" y="0"/>
                    <a:pt x="38" y="23"/>
                    <a:pt x="38" y="45"/>
                  </a:cubicBezTo>
                  <a:cubicBezTo>
                    <a:pt x="38" y="68"/>
                    <a:pt x="56" y="91"/>
                    <a:pt x="83" y="91"/>
                  </a:cubicBezTo>
                  <a:cubicBezTo>
                    <a:pt x="109" y="91"/>
                    <a:pt x="131" y="72"/>
                    <a:pt x="131" y="45"/>
                  </a:cubicBezTo>
                </a:path>
              </a:pathLst>
            </a:custGeom>
            <a:solidFill>
              <a:srgbClr val="000000"/>
            </a:solidFill>
            <a:ln w="15840">
              <a:noFill/>
            </a:ln>
          </p:spPr>
        </p:sp>
        <p:sp>
          <p:nvSpPr>
            <p:cNvPr id="1025" name="Freeform 213"/>
            <p:cNvSpPr/>
            <p:nvPr/>
          </p:nvSpPr>
          <p:spPr>
            <a:xfrm>
              <a:off x="3790440" y="5989320"/>
              <a:ext cx="246240" cy="136800"/>
            </a:xfrm>
            <a:custGeom>
              <a:avLst/>
              <a:gdLst/>
              <a:ahLst/>
              <a:rect l="0" t="0" r="r" b="b"/>
              <a:pathLst>
                <a:path w="684" h="380">
                  <a:moveTo>
                    <a:pt x="68" y="84"/>
                  </a:moveTo>
                  <a:lnTo>
                    <a:pt x="68" y="315"/>
                  </a:lnTo>
                  <a:cubicBezTo>
                    <a:pt x="68" y="354"/>
                    <a:pt x="60" y="354"/>
                    <a:pt x="0" y="354"/>
                  </a:cubicBezTo>
                  <a:lnTo>
                    <a:pt x="0" y="379"/>
                  </a:lnTo>
                  <a:cubicBezTo>
                    <a:pt x="30" y="379"/>
                    <a:pt x="75" y="377"/>
                    <a:pt x="99" y="377"/>
                  </a:cubicBezTo>
                  <a:cubicBezTo>
                    <a:pt x="121" y="377"/>
                    <a:pt x="167" y="379"/>
                    <a:pt x="197" y="379"/>
                  </a:cubicBezTo>
                  <a:lnTo>
                    <a:pt x="197" y="354"/>
                  </a:lnTo>
                  <a:cubicBezTo>
                    <a:pt x="139" y="354"/>
                    <a:pt x="129" y="354"/>
                    <a:pt x="129" y="315"/>
                  </a:cubicBezTo>
                  <a:lnTo>
                    <a:pt x="129" y="155"/>
                  </a:lnTo>
                  <a:cubicBezTo>
                    <a:pt x="129" y="66"/>
                    <a:pt x="191" y="19"/>
                    <a:pt x="246" y="19"/>
                  </a:cubicBezTo>
                  <a:cubicBezTo>
                    <a:pt x="302" y="19"/>
                    <a:pt x="312" y="66"/>
                    <a:pt x="312" y="115"/>
                  </a:cubicBezTo>
                  <a:lnTo>
                    <a:pt x="312" y="315"/>
                  </a:lnTo>
                  <a:cubicBezTo>
                    <a:pt x="312" y="354"/>
                    <a:pt x="302" y="354"/>
                    <a:pt x="244" y="354"/>
                  </a:cubicBezTo>
                  <a:lnTo>
                    <a:pt x="244" y="379"/>
                  </a:lnTo>
                  <a:cubicBezTo>
                    <a:pt x="274" y="379"/>
                    <a:pt x="318" y="377"/>
                    <a:pt x="342" y="377"/>
                  </a:cubicBezTo>
                  <a:cubicBezTo>
                    <a:pt x="365" y="377"/>
                    <a:pt x="411" y="379"/>
                    <a:pt x="441" y="379"/>
                  </a:cubicBezTo>
                  <a:lnTo>
                    <a:pt x="441" y="354"/>
                  </a:lnTo>
                  <a:cubicBezTo>
                    <a:pt x="381" y="354"/>
                    <a:pt x="371" y="354"/>
                    <a:pt x="371" y="315"/>
                  </a:cubicBezTo>
                  <a:lnTo>
                    <a:pt x="371" y="155"/>
                  </a:lnTo>
                  <a:cubicBezTo>
                    <a:pt x="371" y="66"/>
                    <a:pt x="435" y="19"/>
                    <a:pt x="491" y="19"/>
                  </a:cubicBezTo>
                  <a:cubicBezTo>
                    <a:pt x="546" y="19"/>
                    <a:pt x="554" y="66"/>
                    <a:pt x="554" y="115"/>
                  </a:cubicBezTo>
                  <a:lnTo>
                    <a:pt x="554" y="315"/>
                  </a:lnTo>
                  <a:cubicBezTo>
                    <a:pt x="554" y="354"/>
                    <a:pt x="546" y="354"/>
                    <a:pt x="487" y="354"/>
                  </a:cubicBezTo>
                  <a:lnTo>
                    <a:pt x="487" y="379"/>
                  </a:lnTo>
                  <a:cubicBezTo>
                    <a:pt x="516" y="379"/>
                    <a:pt x="562" y="377"/>
                    <a:pt x="586" y="377"/>
                  </a:cubicBezTo>
                  <a:cubicBezTo>
                    <a:pt x="608" y="377"/>
                    <a:pt x="653" y="379"/>
                    <a:pt x="683" y="379"/>
                  </a:cubicBezTo>
                  <a:lnTo>
                    <a:pt x="683" y="354"/>
                  </a:lnTo>
                  <a:cubicBezTo>
                    <a:pt x="638" y="354"/>
                    <a:pt x="616" y="354"/>
                    <a:pt x="616" y="327"/>
                  </a:cubicBezTo>
                  <a:lnTo>
                    <a:pt x="616" y="163"/>
                  </a:lnTo>
                  <a:cubicBezTo>
                    <a:pt x="616" y="89"/>
                    <a:pt x="616" y="62"/>
                    <a:pt x="588" y="31"/>
                  </a:cubicBezTo>
                  <a:cubicBezTo>
                    <a:pt x="576" y="17"/>
                    <a:pt x="546" y="0"/>
                    <a:pt x="497" y="0"/>
                  </a:cubicBezTo>
                  <a:cubicBezTo>
                    <a:pt x="423" y="0"/>
                    <a:pt x="383" y="52"/>
                    <a:pt x="369" y="84"/>
                  </a:cubicBezTo>
                  <a:cubicBezTo>
                    <a:pt x="358" y="10"/>
                    <a:pt x="292" y="0"/>
                    <a:pt x="252" y="0"/>
                  </a:cubicBezTo>
                  <a:cubicBezTo>
                    <a:pt x="189" y="0"/>
                    <a:pt x="147" y="37"/>
                    <a:pt x="123" y="89"/>
                  </a:cubicBezTo>
                  <a:lnTo>
                    <a:pt x="123" y="0"/>
                  </a:lnTo>
                  <a:lnTo>
                    <a:pt x="0" y="10"/>
                  </a:lnTo>
                  <a:lnTo>
                    <a:pt x="0" y="37"/>
                  </a:lnTo>
                  <a:cubicBezTo>
                    <a:pt x="62" y="37"/>
                    <a:pt x="68" y="43"/>
                    <a:pt x="68" y="84"/>
                  </a:cubicBezTo>
                </a:path>
              </a:pathLst>
            </a:custGeom>
            <a:solidFill>
              <a:srgbClr val="000000"/>
            </a:solidFill>
            <a:ln w="15840">
              <a:noFill/>
            </a:ln>
          </p:spPr>
        </p:sp>
        <p:sp>
          <p:nvSpPr>
            <p:cNvPr id="1026" name="Freeform 214"/>
            <p:cNvSpPr/>
            <p:nvPr/>
          </p:nvSpPr>
          <p:spPr>
            <a:xfrm>
              <a:off x="4055040" y="5987160"/>
              <a:ext cx="142560" cy="142560"/>
            </a:xfrm>
            <a:custGeom>
              <a:avLst/>
              <a:gdLst/>
              <a:ahLst/>
              <a:rect l="0" t="0" r="r" b="b"/>
              <a:pathLst>
                <a:path w="396" h="396">
                  <a:moveTo>
                    <a:pt x="254" y="319"/>
                  </a:moveTo>
                  <a:cubicBezTo>
                    <a:pt x="258" y="354"/>
                    <a:pt x="282" y="389"/>
                    <a:pt x="324" y="389"/>
                  </a:cubicBezTo>
                  <a:cubicBezTo>
                    <a:pt x="342" y="389"/>
                    <a:pt x="395" y="377"/>
                    <a:pt x="395" y="309"/>
                  </a:cubicBezTo>
                  <a:lnTo>
                    <a:pt x="395" y="260"/>
                  </a:lnTo>
                  <a:lnTo>
                    <a:pt x="373" y="260"/>
                  </a:lnTo>
                  <a:lnTo>
                    <a:pt x="373" y="309"/>
                  </a:lnTo>
                  <a:cubicBezTo>
                    <a:pt x="373" y="358"/>
                    <a:pt x="352" y="363"/>
                    <a:pt x="342" y="363"/>
                  </a:cubicBezTo>
                  <a:cubicBezTo>
                    <a:pt x="314" y="363"/>
                    <a:pt x="310" y="325"/>
                    <a:pt x="310" y="321"/>
                  </a:cubicBezTo>
                  <a:lnTo>
                    <a:pt x="310" y="148"/>
                  </a:lnTo>
                  <a:cubicBezTo>
                    <a:pt x="310" y="113"/>
                    <a:pt x="310" y="80"/>
                    <a:pt x="278" y="47"/>
                  </a:cubicBezTo>
                  <a:cubicBezTo>
                    <a:pt x="244" y="14"/>
                    <a:pt x="201" y="0"/>
                    <a:pt x="157" y="0"/>
                  </a:cubicBezTo>
                  <a:cubicBezTo>
                    <a:pt x="85" y="0"/>
                    <a:pt x="26" y="41"/>
                    <a:pt x="26" y="97"/>
                  </a:cubicBezTo>
                  <a:cubicBezTo>
                    <a:pt x="26" y="122"/>
                    <a:pt x="44" y="138"/>
                    <a:pt x="66" y="138"/>
                  </a:cubicBezTo>
                  <a:cubicBezTo>
                    <a:pt x="89" y="138"/>
                    <a:pt x="105" y="121"/>
                    <a:pt x="105" y="97"/>
                  </a:cubicBezTo>
                  <a:cubicBezTo>
                    <a:pt x="105" y="87"/>
                    <a:pt x="101" y="58"/>
                    <a:pt x="62" y="58"/>
                  </a:cubicBezTo>
                  <a:cubicBezTo>
                    <a:pt x="85" y="29"/>
                    <a:pt x="127" y="19"/>
                    <a:pt x="157" y="19"/>
                  </a:cubicBezTo>
                  <a:cubicBezTo>
                    <a:pt x="199" y="19"/>
                    <a:pt x="248" y="52"/>
                    <a:pt x="248" y="128"/>
                  </a:cubicBezTo>
                  <a:lnTo>
                    <a:pt x="248" y="161"/>
                  </a:lnTo>
                  <a:cubicBezTo>
                    <a:pt x="205" y="163"/>
                    <a:pt x="143" y="165"/>
                    <a:pt x="87" y="190"/>
                  </a:cubicBezTo>
                  <a:cubicBezTo>
                    <a:pt x="22" y="220"/>
                    <a:pt x="0" y="264"/>
                    <a:pt x="0" y="303"/>
                  </a:cubicBezTo>
                  <a:cubicBezTo>
                    <a:pt x="0" y="373"/>
                    <a:pt x="85" y="395"/>
                    <a:pt x="141" y="395"/>
                  </a:cubicBezTo>
                  <a:cubicBezTo>
                    <a:pt x="199" y="395"/>
                    <a:pt x="238" y="360"/>
                    <a:pt x="254" y="319"/>
                  </a:cubicBezTo>
                  <a:moveTo>
                    <a:pt x="248" y="179"/>
                  </a:moveTo>
                  <a:lnTo>
                    <a:pt x="248" y="264"/>
                  </a:lnTo>
                  <a:cubicBezTo>
                    <a:pt x="248" y="346"/>
                    <a:pt x="187" y="375"/>
                    <a:pt x="147" y="375"/>
                  </a:cubicBezTo>
                  <a:cubicBezTo>
                    <a:pt x="103" y="375"/>
                    <a:pt x="68" y="344"/>
                    <a:pt x="68" y="301"/>
                  </a:cubicBezTo>
                  <a:cubicBezTo>
                    <a:pt x="68" y="255"/>
                    <a:pt x="105" y="183"/>
                    <a:pt x="248" y="179"/>
                  </a:cubicBezTo>
                </a:path>
              </a:pathLst>
            </a:custGeom>
            <a:solidFill>
              <a:srgbClr val="000000"/>
            </a:solidFill>
            <a:ln w="15840">
              <a:noFill/>
            </a:ln>
          </p:spPr>
        </p:sp>
        <p:sp>
          <p:nvSpPr>
            <p:cNvPr id="1027" name="Freeform 215"/>
            <p:cNvSpPr/>
            <p:nvPr/>
          </p:nvSpPr>
          <p:spPr>
            <a:xfrm>
              <a:off x="4205160" y="5936040"/>
              <a:ext cx="99000" cy="193320"/>
            </a:xfrm>
            <a:custGeom>
              <a:avLst/>
              <a:gdLst/>
              <a:ahLst/>
              <a:rect l="0" t="0" r="r" b="b"/>
              <a:pathLst>
                <a:path w="275" h="537">
                  <a:moveTo>
                    <a:pt x="135" y="185"/>
                  </a:moveTo>
                  <a:lnTo>
                    <a:pt x="260" y="185"/>
                  </a:lnTo>
                  <a:lnTo>
                    <a:pt x="260" y="157"/>
                  </a:lnTo>
                  <a:lnTo>
                    <a:pt x="135" y="157"/>
                  </a:lnTo>
                  <a:lnTo>
                    <a:pt x="135" y="0"/>
                  </a:lnTo>
                  <a:lnTo>
                    <a:pt x="113" y="0"/>
                  </a:lnTo>
                  <a:cubicBezTo>
                    <a:pt x="113" y="70"/>
                    <a:pt x="85" y="161"/>
                    <a:pt x="0" y="165"/>
                  </a:cubicBezTo>
                  <a:lnTo>
                    <a:pt x="0" y="185"/>
                  </a:lnTo>
                  <a:lnTo>
                    <a:pt x="75" y="185"/>
                  </a:lnTo>
                  <a:lnTo>
                    <a:pt x="75" y="422"/>
                  </a:lnTo>
                  <a:cubicBezTo>
                    <a:pt x="75" y="527"/>
                    <a:pt x="157" y="536"/>
                    <a:pt x="189" y="536"/>
                  </a:cubicBezTo>
                  <a:cubicBezTo>
                    <a:pt x="250" y="536"/>
                    <a:pt x="274" y="476"/>
                    <a:pt x="274" y="422"/>
                  </a:cubicBezTo>
                  <a:lnTo>
                    <a:pt x="274" y="371"/>
                  </a:lnTo>
                  <a:lnTo>
                    <a:pt x="252" y="371"/>
                  </a:lnTo>
                  <a:lnTo>
                    <a:pt x="252" y="420"/>
                  </a:lnTo>
                  <a:cubicBezTo>
                    <a:pt x="252" y="482"/>
                    <a:pt x="226" y="515"/>
                    <a:pt x="195" y="515"/>
                  </a:cubicBezTo>
                  <a:cubicBezTo>
                    <a:pt x="135" y="515"/>
                    <a:pt x="135" y="437"/>
                    <a:pt x="135" y="422"/>
                  </a:cubicBezTo>
                  <a:lnTo>
                    <a:pt x="135" y="185"/>
                  </a:lnTo>
                </a:path>
              </a:pathLst>
            </a:custGeom>
            <a:solidFill>
              <a:srgbClr val="000000"/>
            </a:solidFill>
            <a:ln w="15840">
              <a:noFill/>
            </a:ln>
          </p:spPr>
        </p:sp>
        <p:sp>
          <p:nvSpPr>
            <p:cNvPr id="1028" name="Freeform 216"/>
            <p:cNvSpPr/>
            <p:nvPr/>
          </p:nvSpPr>
          <p:spPr>
            <a:xfrm>
              <a:off x="4330080" y="5987160"/>
              <a:ext cx="122760" cy="142560"/>
            </a:xfrm>
            <a:custGeom>
              <a:avLst/>
              <a:gdLst/>
              <a:ahLst/>
              <a:rect l="0" t="0" r="r" b="b"/>
              <a:pathLst>
                <a:path w="341" h="396">
                  <a:moveTo>
                    <a:pt x="73" y="169"/>
                  </a:moveTo>
                  <a:cubicBezTo>
                    <a:pt x="79" y="41"/>
                    <a:pt x="153" y="19"/>
                    <a:pt x="183" y="19"/>
                  </a:cubicBezTo>
                  <a:cubicBezTo>
                    <a:pt x="272" y="19"/>
                    <a:pt x="282" y="134"/>
                    <a:pt x="282" y="169"/>
                  </a:cubicBezTo>
                  <a:lnTo>
                    <a:pt x="73" y="169"/>
                  </a:lnTo>
                  <a:moveTo>
                    <a:pt x="73" y="187"/>
                  </a:moveTo>
                  <a:lnTo>
                    <a:pt x="318" y="187"/>
                  </a:lnTo>
                  <a:cubicBezTo>
                    <a:pt x="338" y="187"/>
                    <a:pt x="340" y="187"/>
                    <a:pt x="340" y="169"/>
                  </a:cubicBezTo>
                  <a:cubicBezTo>
                    <a:pt x="340" y="84"/>
                    <a:pt x="292" y="0"/>
                    <a:pt x="183" y="0"/>
                  </a:cubicBezTo>
                  <a:cubicBezTo>
                    <a:pt x="81" y="0"/>
                    <a:pt x="0" y="87"/>
                    <a:pt x="0" y="196"/>
                  </a:cubicBezTo>
                  <a:cubicBezTo>
                    <a:pt x="0" y="311"/>
                    <a:pt x="91" y="395"/>
                    <a:pt x="193" y="395"/>
                  </a:cubicBezTo>
                  <a:cubicBezTo>
                    <a:pt x="300" y="395"/>
                    <a:pt x="340" y="299"/>
                    <a:pt x="340" y="282"/>
                  </a:cubicBezTo>
                  <a:cubicBezTo>
                    <a:pt x="340" y="274"/>
                    <a:pt x="332" y="272"/>
                    <a:pt x="328" y="272"/>
                  </a:cubicBezTo>
                  <a:cubicBezTo>
                    <a:pt x="320" y="272"/>
                    <a:pt x="318" y="278"/>
                    <a:pt x="318" y="284"/>
                  </a:cubicBezTo>
                  <a:cubicBezTo>
                    <a:pt x="286" y="373"/>
                    <a:pt x="207" y="373"/>
                    <a:pt x="199" y="373"/>
                  </a:cubicBezTo>
                  <a:cubicBezTo>
                    <a:pt x="155" y="373"/>
                    <a:pt x="119" y="346"/>
                    <a:pt x="99" y="315"/>
                  </a:cubicBezTo>
                  <a:cubicBezTo>
                    <a:pt x="73" y="274"/>
                    <a:pt x="73" y="218"/>
                    <a:pt x="73" y="187"/>
                  </a:cubicBezTo>
                </a:path>
              </a:pathLst>
            </a:custGeom>
            <a:solidFill>
              <a:srgbClr val="000000"/>
            </a:solidFill>
            <a:ln w="15840">
              <a:noFill/>
            </a:ln>
          </p:spPr>
        </p:sp>
        <p:sp>
          <p:nvSpPr>
            <p:cNvPr id="1029" name="Freeform 217"/>
            <p:cNvSpPr/>
            <p:nvPr/>
          </p:nvSpPr>
          <p:spPr>
            <a:xfrm>
              <a:off x="4487400" y="6091920"/>
              <a:ext cx="34560" cy="33840"/>
            </a:xfrm>
            <a:custGeom>
              <a:avLst/>
              <a:gdLst/>
              <a:ahLst/>
              <a:rect l="0" t="0" r="r" b="b"/>
              <a:pathLst>
                <a:path w="96" h="94">
                  <a:moveTo>
                    <a:pt x="95" y="47"/>
                  </a:moveTo>
                  <a:cubicBezTo>
                    <a:pt x="95" y="21"/>
                    <a:pt x="73" y="0"/>
                    <a:pt x="48" y="0"/>
                  </a:cubicBezTo>
                  <a:cubicBezTo>
                    <a:pt x="22" y="0"/>
                    <a:pt x="0" y="21"/>
                    <a:pt x="0" y="47"/>
                  </a:cubicBezTo>
                  <a:cubicBezTo>
                    <a:pt x="0" y="72"/>
                    <a:pt x="22" y="93"/>
                    <a:pt x="48" y="93"/>
                  </a:cubicBezTo>
                  <a:cubicBezTo>
                    <a:pt x="73" y="93"/>
                    <a:pt x="95" y="72"/>
                    <a:pt x="95" y="47"/>
                  </a:cubicBezTo>
                </a:path>
              </a:pathLst>
            </a:custGeom>
            <a:solidFill>
              <a:srgbClr val="000000"/>
            </a:solidFill>
            <a:ln w="15840">
              <a:noFill/>
            </a:ln>
          </p:spPr>
        </p:sp>
      </p:grpSp>
      <p:pic>
        <p:nvPicPr>
          <p:cNvPr id="1030" name="" descr=""/>
          <p:cNvPicPr/>
          <p:nvPr/>
        </p:nvPicPr>
        <p:blipFill>
          <a:blip r:embed="rId1"/>
          <a:stretch/>
        </p:blipFill>
        <p:spPr>
          <a:xfrm>
            <a:off x="4824000" y="1001520"/>
            <a:ext cx="4136760" cy="3102480"/>
          </a:xfrm>
          <a:prstGeom prst="rect">
            <a:avLst/>
          </a:prstGeom>
          <a:ln>
            <a:noFill/>
          </a:ln>
        </p:spPr>
      </p:pic>
      <p:sp>
        <p:nvSpPr>
          <p:cNvPr id="1031" name="TextShape 218"/>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27/57</a:t>
            </a:r>
            <a:endParaRPr b="0" lang="en-AU"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Problem Formulation</a:t>
            </a:r>
            <a:endParaRPr b="0" lang="en-US" sz="4400" spc="-1" strike="noStrike">
              <a:solidFill>
                <a:srgbClr val="000000"/>
              </a:solidFill>
              <a:latin typeface="Franklin Gothic Book"/>
            </a:endParaRPr>
          </a:p>
        </p:txBody>
      </p:sp>
      <p:grpSp>
        <p:nvGrpSpPr>
          <p:cNvPr id="1033" name="Group 2"/>
          <p:cNvGrpSpPr/>
          <p:nvPr/>
        </p:nvGrpSpPr>
        <p:grpSpPr>
          <a:xfrm>
            <a:off x="702360" y="4305240"/>
            <a:ext cx="6497640" cy="1742760"/>
            <a:chOff x="702360" y="4305240"/>
            <a:chExt cx="6497640" cy="1742760"/>
          </a:xfrm>
        </p:grpSpPr>
        <p:sp>
          <p:nvSpPr>
            <p:cNvPr id="1034" name="Freeform 3"/>
            <p:cNvSpPr/>
            <p:nvPr/>
          </p:nvSpPr>
          <p:spPr>
            <a:xfrm>
              <a:off x="713520" y="4322880"/>
              <a:ext cx="6469200" cy="1707840"/>
            </a:xfrm>
            <a:custGeom>
              <a:avLst/>
              <a:gdLst/>
              <a:ahLst/>
              <a:rect l="0" t="0" r="r" b="b"/>
              <a:pathLst>
                <a:path w="17970" h="4744">
                  <a:moveTo>
                    <a:pt x="8985" y="4743"/>
                  </a:moveTo>
                  <a:lnTo>
                    <a:pt x="0" y="4743"/>
                  </a:lnTo>
                  <a:lnTo>
                    <a:pt x="0" y="0"/>
                  </a:lnTo>
                  <a:lnTo>
                    <a:pt x="17969" y="0"/>
                  </a:lnTo>
                  <a:lnTo>
                    <a:pt x="17969" y="4743"/>
                  </a:lnTo>
                  <a:lnTo>
                    <a:pt x="8985" y="4743"/>
                  </a:lnTo>
                </a:path>
              </a:pathLst>
            </a:custGeom>
            <a:solidFill>
              <a:srgbClr val="ffffff"/>
            </a:solidFill>
            <a:ln w="15840">
              <a:noFill/>
            </a:ln>
          </p:spPr>
        </p:sp>
        <p:sp>
          <p:nvSpPr>
            <p:cNvPr id="1035" name="Freeform 4"/>
            <p:cNvSpPr/>
            <p:nvPr/>
          </p:nvSpPr>
          <p:spPr>
            <a:xfrm>
              <a:off x="702360" y="4470480"/>
              <a:ext cx="243720" cy="157680"/>
            </a:xfrm>
            <a:custGeom>
              <a:avLst/>
              <a:gdLst/>
              <a:ahLst/>
              <a:rect l="0" t="0" r="r" b="b"/>
              <a:pathLst>
                <a:path w="677" h="438">
                  <a:moveTo>
                    <a:pt x="594" y="94"/>
                  </a:moveTo>
                  <a:cubicBezTo>
                    <a:pt x="611" y="45"/>
                    <a:pt x="643" y="32"/>
                    <a:pt x="676" y="32"/>
                  </a:cubicBezTo>
                  <a:lnTo>
                    <a:pt x="676" y="0"/>
                  </a:lnTo>
                  <a:cubicBezTo>
                    <a:pt x="654" y="2"/>
                    <a:pt x="625" y="2"/>
                    <a:pt x="605" y="2"/>
                  </a:cubicBezTo>
                  <a:cubicBezTo>
                    <a:pt x="576" y="2"/>
                    <a:pt x="531" y="0"/>
                    <a:pt x="513" y="0"/>
                  </a:cubicBezTo>
                  <a:lnTo>
                    <a:pt x="513" y="32"/>
                  </a:lnTo>
                  <a:cubicBezTo>
                    <a:pt x="549" y="32"/>
                    <a:pt x="569" y="50"/>
                    <a:pt x="569" y="79"/>
                  </a:cubicBezTo>
                  <a:cubicBezTo>
                    <a:pt x="569" y="85"/>
                    <a:pt x="569" y="85"/>
                    <a:pt x="564" y="99"/>
                  </a:cubicBezTo>
                  <a:lnTo>
                    <a:pt x="475" y="352"/>
                  </a:lnTo>
                  <a:lnTo>
                    <a:pt x="376" y="76"/>
                  </a:lnTo>
                  <a:cubicBezTo>
                    <a:pt x="374" y="65"/>
                    <a:pt x="372" y="63"/>
                    <a:pt x="372" y="58"/>
                  </a:cubicBezTo>
                  <a:cubicBezTo>
                    <a:pt x="372" y="32"/>
                    <a:pt x="410" y="32"/>
                    <a:pt x="430" y="32"/>
                  </a:cubicBezTo>
                  <a:lnTo>
                    <a:pt x="430" y="0"/>
                  </a:lnTo>
                  <a:cubicBezTo>
                    <a:pt x="401" y="0"/>
                    <a:pt x="352" y="2"/>
                    <a:pt x="327" y="2"/>
                  </a:cubicBezTo>
                  <a:cubicBezTo>
                    <a:pt x="298" y="2"/>
                    <a:pt x="269" y="2"/>
                    <a:pt x="240" y="0"/>
                  </a:cubicBezTo>
                  <a:lnTo>
                    <a:pt x="240" y="32"/>
                  </a:lnTo>
                  <a:cubicBezTo>
                    <a:pt x="276" y="32"/>
                    <a:pt x="291" y="34"/>
                    <a:pt x="302" y="45"/>
                  </a:cubicBezTo>
                  <a:cubicBezTo>
                    <a:pt x="307" y="52"/>
                    <a:pt x="318" y="81"/>
                    <a:pt x="325" y="101"/>
                  </a:cubicBezTo>
                  <a:lnTo>
                    <a:pt x="240" y="338"/>
                  </a:lnTo>
                  <a:lnTo>
                    <a:pt x="146" y="76"/>
                  </a:lnTo>
                  <a:cubicBezTo>
                    <a:pt x="141" y="63"/>
                    <a:pt x="141" y="61"/>
                    <a:pt x="141" y="58"/>
                  </a:cubicBezTo>
                  <a:cubicBezTo>
                    <a:pt x="141" y="32"/>
                    <a:pt x="179" y="32"/>
                    <a:pt x="199" y="32"/>
                  </a:cubicBezTo>
                  <a:lnTo>
                    <a:pt x="199" y="0"/>
                  </a:lnTo>
                  <a:cubicBezTo>
                    <a:pt x="170" y="0"/>
                    <a:pt x="114" y="2"/>
                    <a:pt x="92" y="2"/>
                  </a:cubicBezTo>
                  <a:cubicBezTo>
                    <a:pt x="87" y="2"/>
                    <a:pt x="36" y="2"/>
                    <a:pt x="0" y="0"/>
                  </a:cubicBezTo>
                  <a:lnTo>
                    <a:pt x="0" y="32"/>
                  </a:lnTo>
                  <a:cubicBezTo>
                    <a:pt x="49" y="32"/>
                    <a:pt x="60" y="34"/>
                    <a:pt x="74" y="65"/>
                  </a:cubicBezTo>
                  <a:lnTo>
                    <a:pt x="197" y="415"/>
                  </a:lnTo>
                  <a:cubicBezTo>
                    <a:pt x="202" y="430"/>
                    <a:pt x="206" y="437"/>
                    <a:pt x="217" y="437"/>
                  </a:cubicBezTo>
                  <a:cubicBezTo>
                    <a:pt x="231" y="437"/>
                    <a:pt x="233" y="433"/>
                    <a:pt x="237" y="417"/>
                  </a:cubicBezTo>
                  <a:lnTo>
                    <a:pt x="338" y="137"/>
                  </a:lnTo>
                  <a:lnTo>
                    <a:pt x="439" y="419"/>
                  </a:lnTo>
                  <a:cubicBezTo>
                    <a:pt x="441" y="430"/>
                    <a:pt x="446" y="437"/>
                    <a:pt x="459" y="437"/>
                  </a:cubicBezTo>
                  <a:cubicBezTo>
                    <a:pt x="470" y="437"/>
                    <a:pt x="475" y="428"/>
                    <a:pt x="477" y="419"/>
                  </a:cubicBezTo>
                  <a:lnTo>
                    <a:pt x="594" y="94"/>
                  </a:lnTo>
                </a:path>
              </a:pathLst>
            </a:custGeom>
            <a:solidFill>
              <a:srgbClr val="000000"/>
            </a:solidFill>
            <a:ln w="15840">
              <a:noFill/>
            </a:ln>
          </p:spPr>
        </p:sp>
        <p:sp>
          <p:nvSpPr>
            <p:cNvPr id="1036" name="Freeform 5"/>
            <p:cNvSpPr/>
            <p:nvPr/>
          </p:nvSpPr>
          <p:spPr>
            <a:xfrm>
              <a:off x="962640" y="4377960"/>
              <a:ext cx="179640" cy="246960"/>
            </a:xfrm>
            <a:custGeom>
              <a:avLst/>
              <a:gdLst/>
              <a:ahLst/>
              <a:rect l="0" t="0" r="r" b="b"/>
              <a:pathLst>
                <a:path w="499" h="686">
                  <a:moveTo>
                    <a:pt x="77" y="609"/>
                  </a:moveTo>
                  <a:cubicBezTo>
                    <a:pt x="77" y="654"/>
                    <a:pt x="68" y="654"/>
                    <a:pt x="0" y="654"/>
                  </a:cubicBezTo>
                  <a:lnTo>
                    <a:pt x="0" y="685"/>
                  </a:lnTo>
                  <a:cubicBezTo>
                    <a:pt x="34" y="683"/>
                    <a:pt x="86" y="683"/>
                    <a:pt x="112" y="683"/>
                  </a:cubicBezTo>
                  <a:cubicBezTo>
                    <a:pt x="137" y="683"/>
                    <a:pt x="189" y="683"/>
                    <a:pt x="222" y="685"/>
                  </a:cubicBezTo>
                  <a:lnTo>
                    <a:pt x="222" y="654"/>
                  </a:lnTo>
                  <a:cubicBezTo>
                    <a:pt x="157" y="654"/>
                    <a:pt x="146" y="654"/>
                    <a:pt x="146" y="609"/>
                  </a:cubicBezTo>
                  <a:lnTo>
                    <a:pt x="146" y="427"/>
                  </a:lnTo>
                  <a:cubicBezTo>
                    <a:pt x="146" y="324"/>
                    <a:pt x="216" y="271"/>
                    <a:pt x="278" y="271"/>
                  </a:cubicBezTo>
                  <a:cubicBezTo>
                    <a:pt x="341" y="271"/>
                    <a:pt x="352" y="324"/>
                    <a:pt x="352" y="380"/>
                  </a:cubicBezTo>
                  <a:lnTo>
                    <a:pt x="352" y="609"/>
                  </a:lnTo>
                  <a:cubicBezTo>
                    <a:pt x="352" y="654"/>
                    <a:pt x="341" y="654"/>
                    <a:pt x="276" y="654"/>
                  </a:cubicBezTo>
                  <a:lnTo>
                    <a:pt x="276" y="685"/>
                  </a:lnTo>
                  <a:cubicBezTo>
                    <a:pt x="310" y="683"/>
                    <a:pt x="361" y="683"/>
                    <a:pt x="388" y="683"/>
                  </a:cubicBezTo>
                  <a:cubicBezTo>
                    <a:pt x="413" y="683"/>
                    <a:pt x="464" y="683"/>
                    <a:pt x="498" y="685"/>
                  </a:cubicBezTo>
                  <a:lnTo>
                    <a:pt x="498" y="654"/>
                  </a:lnTo>
                  <a:cubicBezTo>
                    <a:pt x="446" y="654"/>
                    <a:pt x="422" y="654"/>
                    <a:pt x="422" y="625"/>
                  </a:cubicBezTo>
                  <a:lnTo>
                    <a:pt x="422" y="436"/>
                  </a:lnTo>
                  <a:cubicBezTo>
                    <a:pt x="422" y="351"/>
                    <a:pt x="422" y="320"/>
                    <a:pt x="390" y="284"/>
                  </a:cubicBezTo>
                  <a:cubicBezTo>
                    <a:pt x="377" y="268"/>
                    <a:pt x="343" y="248"/>
                    <a:pt x="287" y="248"/>
                  </a:cubicBezTo>
                  <a:cubicBezTo>
                    <a:pt x="202" y="248"/>
                    <a:pt x="160" y="309"/>
                    <a:pt x="144" y="345"/>
                  </a:cubicBezTo>
                  <a:lnTo>
                    <a:pt x="144" y="0"/>
                  </a:lnTo>
                  <a:lnTo>
                    <a:pt x="0" y="11"/>
                  </a:lnTo>
                  <a:lnTo>
                    <a:pt x="0" y="42"/>
                  </a:lnTo>
                  <a:cubicBezTo>
                    <a:pt x="70" y="42"/>
                    <a:pt x="77" y="49"/>
                    <a:pt x="77" y="96"/>
                  </a:cubicBezTo>
                  <a:lnTo>
                    <a:pt x="77" y="609"/>
                  </a:lnTo>
                </a:path>
              </a:pathLst>
            </a:custGeom>
            <a:solidFill>
              <a:srgbClr val="000000"/>
            </a:solidFill>
            <a:ln w="15840">
              <a:noFill/>
            </a:ln>
          </p:spPr>
        </p:sp>
        <p:sp>
          <p:nvSpPr>
            <p:cNvPr id="1037" name="Freeform 6"/>
            <p:cNvSpPr/>
            <p:nvPr/>
          </p:nvSpPr>
          <p:spPr>
            <a:xfrm>
              <a:off x="1158840" y="4465080"/>
              <a:ext cx="138240" cy="163800"/>
            </a:xfrm>
            <a:custGeom>
              <a:avLst/>
              <a:gdLst/>
              <a:ahLst/>
              <a:rect l="0" t="0" r="r" b="b"/>
              <a:pathLst>
                <a:path w="384" h="455">
                  <a:moveTo>
                    <a:pt x="83" y="194"/>
                  </a:moveTo>
                  <a:cubicBezTo>
                    <a:pt x="89" y="47"/>
                    <a:pt x="172" y="22"/>
                    <a:pt x="206" y="22"/>
                  </a:cubicBezTo>
                  <a:cubicBezTo>
                    <a:pt x="307" y="22"/>
                    <a:pt x="318" y="154"/>
                    <a:pt x="318" y="194"/>
                  </a:cubicBezTo>
                  <a:lnTo>
                    <a:pt x="83" y="194"/>
                  </a:lnTo>
                  <a:moveTo>
                    <a:pt x="83" y="215"/>
                  </a:moveTo>
                  <a:lnTo>
                    <a:pt x="358" y="215"/>
                  </a:lnTo>
                  <a:cubicBezTo>
                    <a:pt x="381" y="215"/>
                    <a:pt x="383" y="215"/>
                    <a:pt x="383" y="194"/>
                  </a:cubicBezTo>
                  <a:cubicBezTo>
                    <a:pt x="383" y="96"/>
                    <a:pt x="329" y="0"/>
                    <a:pt x="206" y="0"/>
                  </a:cubicBezTo>
                  <a:cubicBezTo>
                    <a:pt x="92" y="0"/>
                    <a:pt x="0" y="100"/>
                    <a:pt x="0" y="226"/>
                  </a:cubicBezTo>
                  <a:cubicBezTo>
                    <a:pt x="0" y="358"/>
                    <a:pt x="103" y="454"/>
                    <a:pt x="217" y="454"/>
                  </a:cubicBezTo>
                  <a:cubicBezTo>
                    <a:pt x="338" y="454"/>
                    <a:pt x="383" y="345"/>
                    <a:pt x="383" y="324"/>
                  </a:cubicBezTo>
                  <a:cubicBezTo>
                    <a:pt x="383" y="315"/>
                    <a:pt x="374" y="313"/>
                    <a:pt x="369" y="313"/>
                  </a:cubicBezTo>
                  <a:cubicBezTo>
                    <a:pt x="360" y="313"/>
                    <a:pt x="358" y="320"/>
                    <a:pt x="358" y="327"/>
                  </a:cubicBezTo>
                  <a:cubicBezTo>
                    <a:pt x="322" y="430"/>
                    <a:pt x="233" y="430"/>
                    <a:pt x="224" y="430"/>
                  </a:cubicBezTo>
                  <a:cubicBezTo>
                    <a:pt x="174" y="430"/>
                    <a:pt x="134" y="398"/>
                    <a:pt x="112" y="362"/>
                  </a:cubicBezTo>
                  <a:cubicBezTo>
                    <a:pt x="83" y="315"/>
                    <a:pt x="83" y="250"/>
                    <a:pt x="83" y="215"/>
                  </a:cubicBezTo>
                </a:path>
              </a:pathLst>
            </a:custGeom>
            <a:solidFill>
              <a:srgbClr val="000000"/>
            </a:solidFill>
            <a:ln w="15840">
              <a:noFill/>
            </a:ln>
          </p:spPr>
        </p:sp>
        <p:sp>
          <p:nvSpPr>
            <p:cNvPr id="1038" name="Freeform 7"/>
            <p:cNvSpPr/>
            <p:nvPr/>
          </p:nvSpPr>
          <p:spPr>
            <a:xfrm>
              <a:off x="1316160" y="4467240"/>
              <a:ext cx="120240" cy="157680"/>
            </a:xfrm>
            <a:custGeom>
              <a:avLst/>
              <a:gdLst/>
              <a:ahLst/>
              <a:rect l="0" t="0" r="r" b="b"/>
              <a:pathLst>
                <a:path w="334" h="438">
                  <a:moveTo>
                    <a:pt x="136" y="110"/>
                  </a:moveTo>
                  <a:lnTo>
                    <a:pt x="136" y="0"/>
                  </a:lnTo>
                  <a:lnTo>
                    <a:pt x="0" y="11"/>
                  </a:lnTo>
                  <a:lnTo>
                    <a:pt x="0" y="43"/>
                  </a:lnTo>
                  <a:cubicBezTo>
                    <a:pt x="69" y="43"/>
                    <a:pt x="76" y="50"/>
                    <a:pt x="76" y="97"/>
                  </a:cubicBezTo>
                  <a:lnTo>
                    <a:pt x="76" y="363"/>
                  </a:lnTo>
                  <a:cubicBezTo>
                    <a:pt x="76" y="406"/>
                    <a:pt x="67" y="406"/>
                    <a:pt x="0" y="406"/>
                  </a:cubicBezTo>
                  <a:lnTo>
                    <a:pt x="0" y="437"/>
                  </a:lnTo>
                  <a:cubicBezTo>
                    <a:pt x="38" y="437"/>
                    <a:pt x="85" y="435"/>
                    <a:pt x="112" y="435"/>
                  </a:cubicBezTo>
                  <a:cubicBezTo>
                    <a:pt x="152" y="435"/>
                    <a:pt x="199" y="435"/>
                    <a:pt x="239" y="437"/>
                  </a:cubicBezTo>
                  <a:lnTo>
                    <a:pt x="239" y="406"/>
                  </a:lnTo>
                  <a:lnTo>
                    <a:pt x="217" y="406"/>
                  </a:lnTo>
                  <a:cubicBezTo>
                    <a:pt x="145" y="406"/>
                    <a:pt x="143" y="397"/>
                    <a:pt x="143" y="361"/>
                  </a:cubicBezTo>
                  <a:lnTo>
                    <a:pt x="143" y="209"/>
                  </a:lnTo>
                  <a:cubicBezTo>
                    <a:pt x="143" y="110"/>
                    <a:pt x="183" y="23"/>
                    <a:pt x="259" y="23"/>
                  </a:cubicBezTo>
                  <a:cubicBezTo>
                    <a:pt x="266" y="23"/>
                    <a:pt x="268" y="23"/>
                    <a:pt x="271" y="23"/>
                  </a:cubicBezTo>
                  <a:cubicBezTo>
                    <a:pt x="266" y="25"/>
                    <a:pt x="248" y="36"/>
                    <a:pt x="248" y="61"/>
                  </a:cubicBezTo>
                  <a:cubicBezTo>
                    <a:pt x="248" y="90"/>
                    <a:pt x="268" y="103"/>
                    <a:pt x="291" y="103"/>
                  </a:cubicBezTo>
                  <a:cubicBezTo>
                    <a:pt x="309" y="103"/>
                    <a:pt x="333" y="92"/>
                    <a:pt x="333" y="61"/>
                  </a:cubicBezTo>
                  <a:cubicBezTo>
                    <a:pt x="333" y="29"/>
                    <a:pt x="302" y="0"/>
                    <a:pt x="259" y="0"/>
                  </a:cubicBezTo>
                  <a:cubicBezTo>
                    <a:pt x="188" y="0"/>
                    <a:pt x="152" y="67"/>
                    <a:pt x="136" y="110"/>
                  </a:cubicBezTo>
                </a:path>
              </a:pathLst>
            </a:custGeom>
            <a:solidFill>
              <a:srgbClr val="000000"/>
            </a:solidFill>
            <a:ln w="15840">
              <a:noFill/>
            </a:ln>
          </p:spPr>
        </p:sp>
        <p:sp>
          <p:nvSpPr>
            <p:cNvPr id="1039" name="Freeform 8"/>
            <p:cNvSpPr/>
            <p:nvPr/>
          </p:nvSpPr>
          <p:spPr>
            <a:xfrm>
              <a:off x="1454760" y="4465080"/>
              <a:ext cx="138240" cy="163800"/>
            </a:xfrm>
            <a:custGeom>
              <a:avLst/>
              <a:gdLst/>
              <a:ahLst/>
              <a:rect l="0" t="0" r="r" b="b"/>
              <a:pathLst>
                <a:path w="384" h="455">
                  <a:moveTo>
                    <a:pt x="83" y="194"/>
                  </a:moveTo>
                  <a:cubicBezTo>
                    <a:pt x="89" y="47"/>
                    <a:pt x="172" y="22"/>
                    <a:pt x="206" y="22"/>
                  </a:cubicBezTo>
                  <a:cubicBezTo>
                    <a:pt x="307" y="22"/>
                    <a:pt x="318" y="154"/>
                    <a:pt x="318" y="194"/>
                  </a:cubicBezTo>
                  <a:lnTo>
                    <a:pt x="83" y="194"/>
                  </a:lnTo>
                  <a:moveTo>
                    <a:pt x="83" y="215"/>
                  </a:moveTo>
                  <a:lnTo>
                    <a:pt x="358" y="215"/>
                  </a:lnTo>
                  <a:cubicBezTo>
                    <a:pt x="381" y="215"/>
                    <a:pt x="383" y="215"/>
                    <a:pt x="383" y="194"/>
                  </a:cubicBezTo>
                  <a:cubicBezTo>
                    <a:pt x="383" y="96"/>
                    <a:pt x="329" y="0"/>
                    <a:pt x="206" y="0"/>
                  </a:cubicBezTo>
                  <a:cubicBezTo>
                    <a:pt x="92" y="0"/>
                    <a:pt x="0" y="100"/>
                    <a:pt x="0" y="226"/>
                  </a:cubicBezTo>
                  <a:cubicBezTo>
                    <a:pt x="0" y="358"/>
                    <a:pt x="103" y="454"/>
                    <a:pt x="217" y="454"/>
                  </a:cubicBezTo>
                  <a:cubicBezTo>
                    <a:pt x="338" y="454"/>
                    <a:pt x="383" y="345"/>
                    <a:pt x="383" y="324"/>
                  </a:cubicBezTo>
                  <a:cubicBezTo>
                    <a:pt x="383" y="315"/>
                    <a:pt x="374" y="313"/>
                    <a:pt x="369" y="313"/>
                  </a:cubicBezTo>
                  <a:cubicBezTo>
                    <a:pt x="360" y="313"/>
                    <a:pt x="358" y="320"/>
                    <a:pt x="358" y="327"/>
                  </a:cubicBezTo>
                  <a:cubicBezTo>
                    <a:pt x="322" y="430"/>
                    <a:pt x="233" y="430"/>
                    <a:pt x="224" y="430"/>
                  </a:cubicBezTo>
                  <a:cubicBezTo>
                    <a:pt x="175" y="430"/>
                    <a:pt x="134" y="398"/>
                    <a:pt x="112" y="362"/>
                  </a:cubicBezTo>
                  <a:cubicBezTo>
                    <a:pt x="83" y="315"/>
                    <a:pt x="83" y="250"/>
                    <a:pt x="83" y="215"/>
                  </a:cubicBezTo>
                </a:path>
              </a:pathLst>
            </a:custGeom>
            <a:solidFill>
              <a:srgbClr val="000000"/>
            </a:solidFill>
            <a:ln w="15840">
              <a:noFill/>
            </a:ln>
          </p:spPr>
        </p:sp>
        <p:sp>
          <p:nvSpPr>
            <p:cNvPr id="1040" name="Freeform 9"/>
            <p:cNvSpPr/>
            <p:nvPr/>
          </p:nvSpPr>
          <p:spPr>
            <a:xfrm>
              <a:off x="1731960" y="4380120"/>
              <a:ext cx="285120" cy="244080"/>
            </a:xfrm>
            <a:custGeom>
              <a:avLst/>
              <a:gdLst/>
              <a:ahLst/>
              <a:rect l="0" t="0" r="r" b="b"/>
              <a:pathLst>
                <a:path w="792" h="678">
                  <a:moveTo>
                    <a:pt x="444" y="285"/>
                  </a:moveTo>
                  <a:lnTo>
                    <a:pt x="610" y="68"/>
                  </a:lnTo>
                  <a:cubicBezTo>
                    <a:pt x="621" y="54"/>
                    <a:pt x="623" y="52"/>
                    <a:pt x="657" y="50"/>
                  </a:cubicBezTo>
                  <a:cubicBezTo>
                    <a:pt x="681" y="47"/>
                    <a:pt x="686" y="47"/>
                    <a:pt x="715" y="47"/>
                  </a:cubicBezTo>
                  <a:lnTo>
                    <a:pt x="742" y="47"/>
                  </a:lnTo>
                  <a:lnTo>
                    <a:pt x="742" y="0"/>
                  </a:lnTo>
                  <a:cubicBezTo>
                    <a:pt x="701" y="3"/>
                    <a:pt x="652" y="3"/>
                    <a:pt x="610" y="3"/>
                  </a:cubicBezTo>
                  <a:cubicBezTo>
                    <a:pt x="572" y="3"/>
                    <a:pt x="495" y="3"/>
                    <a:pt x="460" y="0"/>
                  </a:cubicBezTo>
                  <a:lnTo>
                    <a:pt x="460" y="47"/>
                  </a:lnTo>
                  <a:cubicBezTo>
                    <a:pt x="477" y="47"/>
                    <a:pt x="516" y="47"/>
                    <a:pt x="551" y="59"/>
                  </a:cubicBezTo>
                  <a:cubicBezTo>
                    <a:pt x="549" y="59"/>
                    <a:pt x="545" y="65"/>
                    <a:pt x="542" y="68"/>
                  </a:cubicBezTo>
                  <a:lnTo>
                    <a:pt x="412" y="242"/>
                  </a:lnTo>
                  <a:lnTo>
                    <a:pt x="271" y="47"/>
                  </a:lnTo>
                  <a:lnTo>
                    <a:pt x="354" y="47"/>
                  </a:lnTo>
                  <a:lnTo>
                    <a:pt x="354" y="0"/>
                  </a:lnTo>
                  <a:cubicBezTo>
                    <a:pt x="314" y="3"/>
                    <a:pt x="220" y="3"/>
                    <a:pt x="175" y="3"/>
                  </a:cubicBezTo>
                  <a:cubicBezTo>
                    <a:pt x="135" y="3"/>
                    <a:pt x="50" y="3"/>
                    <a:pt x="16" y="0"/>
                  </a:cubicBezTo>
                  <a:lnTo>
                    <a:pt x="16" y="47"/>
                  </a:lnTo>
                  <a:lnTo>
                    <a:pt x="112" y="47"/>
                  </a:lnTo>
                  <a:lnTo>
                    <a:pt x="332" y="350"/>
                  </a:lnTo>
                  <a:lnTo>
                    <a:pt x="132" y="612"/>
                  </a:lnTo>
                  <a:cubicBezTo>
                    <a:pt x="124" y="623"/>
                    <a:pt x="121" y="625"/>
                    <a:pt x="90" y="628"/>
                  </a:cubicBezTo>
                  <a:cubicBezTo>
                    <a:pt x="70" y="630"/>
                    <a:pt x="50" y="632"/>
                    <a:pt x="29" y="632"/>
                  </a:cubicBezTo>
                  <a:lnTo>
                    <a:pt x="0" y="632"/>
                  </a:lnTo>
                  <a:lnTo>
                    <a:pt x="0" y="677"/>
                  </a:lnTo>
                  <a:cubicBezTo>
                    <a:pt x="43" y="675"/>
                    <a:pt x="90" y="675"/>
                    <a:pt x="132" y="675"/>
                  </a:cubicBezTo>
                  <a:cubicBezTo>
                    <a:pt x="171" y="675"/>
                    <a:pt x="247" y="675"/>
                    <a:pt x="283" y="677"/>
                  </a:cubicBezTo>
                  <a:lnTo>
                    <a:pt x="283" y="632"/>
                  </a:lnTo>
                  <a:cubicBezTo>
                    <a:pt x="265" y="632"/>
                    <a:pt x="227" y="632"/>
                    <a:pt x="191" y="621"/>
                  </a:cubicBezTo>
                  <a:cubicBezTo>
                    <a:pt x="193" y="619"/>
                    <a:pt x="197" y="612"/>
                    <a:pt x="200" y="610"/>
                  </a:cubicBezTo>
                  <a:lnTo>
                    <a:pt x="363" y="392"/>
                  </a:lnTo>
                  <a:lnTo>
                    <a:pt x="533" y="632"/>
                  </a:lnTo>
                  <a:lnTo>
                    <a:pt x="453" y="632"/>
                  </a:lnTo>
                  <a:lnTo>
                    <a:pt x="453" y="677"/>
                  </a:lnTo>
                  <a:cubicBezTo>
                    <a:pt x="493" y="675"/>
                    <a:pt x="587" y="675"/>
                    <a:pt x="632" y="675"/>
                  </a:cubicBezTo>
                  <a:cubicBezTo>
                    <a:pt x="670" y="675"/>
                    <a:pt x="755" y="675"/>
                    <a:pt x="791" y="677"/>
                  </a:cubicBezTo>
                  <a:lnTo>
                    <a:pt x="791" y="632"/>
                  </a:lnTo>
                  <a:lnTo>
                    <a:pt x="695" y="632"/>
                  </a:lnTo>
                  <a:lnTo>
                    <a:pt x="444" y="285"/>
                  </a:lnTo>
                </a:path>
              </a:pathLst>
            </a:custGeom>
            <a:solidFill>
              <a:srgbClr val="000000"/>
            </a:solidFill>
            <a:ln w="15840">
              <a:noFill/>
            </a:ln>
          </p:spPr>
        </p:sp>
        <p:sp>
          <p:nvSpPr>
            <p:cNvPr id="1041" name="Freeform 10"/>
            <p:cNvSpPr/>
            <p:nvPr/>
          </p:nvSpPr>
          <p:spPr>
            <a:xfrm>
              <a:off x="2046600" y="430524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2" y="488"/>
                    <a:pt x="51" y="473"/>
                    <a:pt x="56" y="459"/>
                  </a:cubicBezTo>
                  <a:cubicBezTo>
                    <a:pt x="56" y="455"/>
                    <a:pt x="87" y="334"/>
                    <a:pt x="89" y="325"/>
                  </a:cubicBezTo>
                  <a:cubicBezTo>
                    <a:pt x="139" y="329"/>
                    <a:pt x="179" y="345"/>
                    <a:pt x="179" y="381"/>
                  </a:cubicBezTo>
                  <a:cubicBezTo>
                    <a:pt x="179" y="383"/>
                    <a:pt x="179" y="388"/>
                    <a:pt x="177" y="394"/>
                  </a:cubicBezTo>
                  <a:cubicBezTo>
                    <a:pt x="175" y="405"/>
                    <a:pt x="175" y="408"/>
                    <a:pt x="175" y="417"/>
                  </a:cubicBezTo>
                  <a:cubicBezTo>
                    <a:pt x="175" y="466"/>
                    <a:pt x="215" y="488"/>
                    <a:pt x="249" y="488"/>
                  </a:cubicBezTo>
                  <a:cubicBezTo>
                    <a:pt x="316" y="488"/>
                    <a:pt x="336" y="383"/>
                    <a:pt x="336" y="381"/>
                  </a:cubicBezTo>
                  <a:cubicBezTo>
                    <a:pt x="336" y="372"/>
                    <a:pt x="327" y="372"/>
                    <a:pt x="325" y="372"/>
                  </a:cubicBezTo>
                  <a:cubicBezTo>
                    <a:pt x="316" y="372"/>
                    <a:pt x="313" y="376"/>
                    <a:pt x="311" y="390"/>
                  </a:cubicBezTo>
                  <a:cubicBezTo>
                    <a:pt x="302" y="419"/>
                    <a:pt x="284" y="468"/>
                    <a:pt x="249" y="468"/>
                  </a:cubicBezTo>
                  <a:cubicBezTo>
                    <a:pt x="231" y="468"/>
                    <a:pt x="226" y="450"/>
                    <a:pt x="226" y="432"/>
                  </a:cubicBezTo>
                  <a:cubicBezTo>
                    <a:pt x="226" y="421"/>
                    <a:pt x="226" y="419"/>
                    <a:pt x="228" y="401"/>
                  </a:cubicBezTo>
                  <a:cubicBezTo>
                    <a:pt x="231" y="399"/>
                    <a:pt x="233" y="388"/>
                    <a:pt x="233" y="379"/>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1042" name="Freeform 11"/>
            <p:cNvSpPr/>
            <p:nvPr/>
          </p:nvSpPr>
          <p:spPr>
            <a:xfrm>
              <a:off x="2332080" y="4386600"/>
              <a:ext cx="77040" cy="238320"/>
            </a:xfrm>
            <a:custGeom>
              <a:avLst/>
              <a:gdLst/>
              <a:ahLst/>
              <a:rect l="0" t="0" r="r" b="b"/>
              <a:pathLst>
                <a:path w="214" h="662">
                  <a:moveTo>
                    <a:pt x="143" y="224"/>
                  </a:moveTo>
                  <a:lnTo>
                    <a:pt x="4" y="235"/>
                  </a:lnTo>
                  <a:lnTo>
                    <a:pt x="4" y="267"/>
                  </a:lnTo>
                  <a:cubicBezTo>
                    <a:pt x="69" y="267"/>
                    <a:pt x="78" y="271"/>
                    <a:pt x="78" y="321"/>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2" y="27"/>
                    <a:pt x="42" y="52"/>
                  </a:cubicBezTo>
                  <a:cubicBezTo>
                    <a:pt x="42" y="79"/>
                    <a:pt x="63" y="106"/>
                    <a:pt x="94" y="106"/>
                  </a:cubicBezTo>
                  <a:cubicBezTo>
                    <a:pt x="123" y="106"/>
                    <a:pt x="148" y="83"/>
                    <a:pt x="148" y="52"/>
                  </a:cubicBezTo>
                </a:path>
              </a:pathLst>
            </a:custGeom>
            <a:solidFill>
              <a:srgbClr val="000000"/>
            </a:solidFill>
            <a:ln w="15840">
              <a:noFill/>
            </a:ln>
          </p:spPr>
        </p:sp>
        <p:sp>
          <p:nvSpPr>
            <p:cNvPr id="1043" name="Freeform 12"/>
            <p:cNvSpPr/>
            <p:nvPr/>
          </p:nvSpPr>
          <p:spPr>
            <a:xfrm>
              <a:off x="2430360" y="4465080"/>
              <a:ext cx="117360" cy="163800"/>
            </a:xfrm>
            <a:custGeom>
              <a:avLst/>
              <a:gdLst/>
              <a:ahLst/>
              <a:rect l="0" t="0" r="r" b="b"/>
              <a:pathLst>
                <a:path w="326" h="455">
                  <a:moveTo>
                    <a:pt x="173" y="250"/>
                  </a:moveTo>
                  <a:cubicBezTo>
                    <a:pt x="195" y="255"/>
                    <a:pt x="276" y="271"/>
                    <a:pt x="276" y="342"/>
                  </a:cubicBezTo>
                  <a:cubicBezTo>
                    <a:pt x="276" y="392"/>
                    <a:pt x="242" y="432"/>
                    <a:pt x="164" y="432"/>
                  </a:cubicBezTo>
                  <a:cubicBezTo>
                    <a:pt x="81" y="432"/>
                    <a:pt x="45" y="376"/>
                    <a:pt x="27" y="291"/>
                  </a:cubicBezTo>
                  <a:cubicBezTo>
                    <a:pt x="25" y="280"/>
                    <a:pt x="22" y="275"/>
                    <a:pt x="14" y="275"/>
                  </a:cubicBezTo>
                  <a:cubicBezTo>
                    <a:pt x="0" y="275"/>
                    <a:pt x="0" y="282"/>
                    <a:pt x="0" y="300"/>
                  </a:cubicBezTo>
                  <a:lnTo>
                    <a:pt x="0" y="430"/>
                  </a:lnTo>
                  <a:cubicBezTo>
                    <a:pt x="0" y="448"/>
                    <a:pt x="0" y="454"/>
                    <a:pt x="11" y="454"/>
                  </a:cubicBezTo>
                  <a:cubicBezTo>
                    <a:pt x="16" y="454"/>
                    <a:pt x="18" y="452"/>
                    <a:pt x="36" y="434"/>
                  </a:cubicBezTo>
                  <a:cubicBezTo>
                    <a:pt x="38" y="432"/>
                    <a:pt x="38" y="430"/>
                    <a:pt x="56" y="412"/>
                  </a:cubicBezTo>
                  <a:cubicBezTo>
                    <a:pt x="99" y="452"/>
                    <a:pt x="143" y="454"/>
                    <a:pt x="164" y="454"/>
                  </a:cubicBezTo>
                  <a:cubicBezTo>
                    <a:pt x="278" y="454"/>
                    <a:pt x="325" y="387"/>
                    <a:pt x="325" y="315"/>
                  </a:cubicBezTo>
                  <a:cubicBezTo>
                    <a:pt x="325" y="264"/>
                    <a:pt x="294" y="235"/>
                    <a:pt x="282" y="221"/>
                  </a:cubicBezTo>
                  <a:cubicBezTo>
                    <a:pt x="249" y="190"/>
                    <a:pt x="211" y="183"/>
                    <a:pt x="170" y="174"/>
                  </a:cubicBezTo>
                  <a:cubicBezTo>
                    <a:pt x="114" y="163"/>
                    <a:pt x="47" y="152"/>
                    <a:pt x="47" y="94"/>
                  </a:cubicBezTo>
                  <a:cubicBezTo>
                    <a:pt x="47" y="58"/>
                    <a:pt x="74" y="17"/>
                    <a:pt x="159" y="17"/>
                  </a:cubicBezTo>
                  <a:cubicBezTo>
                    <a:pt x="267" y="17"/>
                    <a:pt x="273" y="107"/>
                    <a:pt x="276" y="138"/>
                  </a:cubicBezTo>
                  <a:cubicBezTo>
                    <a:pt x="276" y="147"/>
                    <a:pt x="285" y="147"/>
                    <a:pt x="287" y="147"/>
                  </a:cubicBezTo>
                  <a:cubicBezTo>
                    <a:pt x="300" y="147"/>
                    <a:pt x="300" y="143"/>
                    <a:pt x="300" y="123"/>
                  </a:cubicBezTo>
                  <a:lnTo>
                    <a:pt x="300" y="24"/>
                  </a:lnTo>
                  <a:cubicBezTo>
                    <a:pt x="300" y="6"/>
                    <a:pt x="300" y="0"/>
                    <a:pt x="289" y="0"/>
                  </a:cubicBezTo>
                  <a:cubicBezTo>
                    <a:pt x="285" y="0"/>
                    <a:pt x="282" y="0"/>
                    <a:pt x="269" y="11"/>
                  </a:cubicBezTo>
                  <a:cubicBezTo>
                    <a:pt x="267" y="15"/>
                    <a:pt x="255" y="24"/>
                    <a:pt x="251" y="26"/>
                  </a:cubicBezTo>
                  <a:cubicBezTo>
                    <a:pt x="215" y="0"/>
                    <a:pt x="173" y="0"/>
                    <a:pt x="159" y="0"/>
                  </a:cubicBezTo>
                  <a:cubicBezTo>
                    <a:pt x="38" y="0"/>
                    <a:pt x="0" y="67"/>
                    <a:pt x="0" y="121"/>
                  </a:cubicBezTo>
                  <a:cubicBezTo>
                    <a:pt x="0" y="156"/>
                    <a:pt x="16" y="183"/>
                    <a:pt x="43" y="206"/>
                  </a:cubicBezTo>
                  <a:cubicBezTo>
                    <a:pt x="74" y="230"/>
                    <a:pt x="103" y="237"/>
                    <a:pt x="173" y="250"/>
                  </a:cubicBezTo>
                </a:path>
              </a:pathLst>
            </a:custGeom>
            <a:solidFill>
              <a:srgbClr val="000000"/>
            </a:solidFill>
            <a:ln w="15840">
              <a:noFill/>
            </a:ln>
          </p:spPr>
        </p:sp>
        <p:sp>
          <p:nvSpPr>
            <p:cNvPr id="1044" name="Freeform 13"/>
            <p:cNvSpPr/>
            <p:nvPr/>
          </p:nvSpPr>
          <p:spPr>
            <a:xfrm>
              <a:off x="2683440" y="4406040"/>
              <a:ext cx="112680" cy="222840"/>
            </a:xfrm>
            <a:custGeom>
              <a:avLst/>
              <a:gdLst/>
              <a:ahLst/>
              <a:rect l="0" t="0" r="r" b="b"/>
              <a:pathLst>
                <a:path w="313" h="619">
                  <a:moveTo>
                    <a:pt x="153" y="213"/>
                  </a:moveTo>
                  <a:lnTo>
                    <a:pt x="294" y="213"/>
                  </a:lnTo>
                  <a:lnTo>
                    <a:pt x="294" y="181"/>
                  </a:lnTo>
                  <a:lnTo>
                    <a:pt x="153" y="181"/>
                  </a:lnTo>
                  <a:lnTo>
                    <a:pt x="153" y="0"/>
                  </a:lnTo>
                  <a:lnTo>
                    <a:pt x="128" y="0"/>
                  </a:lnTo>
                  <a:cubicBezTo>
                    <a:pt x="128" y="81"/>
                    <a:pt x="97" y="186"/>
                    <a:pt x="0" y="190"/>
                  </a:cubicBezTo>
                  <a:lnTo>
                    <a:pt x="0" y="213"/>
                  </a:lnTo>
                  <a:lnTo>
                    <a:pt x="86" y="213"/>
                  </a:lnTo>
                  <a:lnTo>
                    <a:pt x="86" y="484"/>
                  </a:lnTo>
                  <a:cubicBezTo>
                    <a:pt x="86" y="607"/>
                    <a:pt x="177" y="618"/>
                    <a:pt x="213" y="618"/>
                  </a:cubicBezTo>
                  <a:cubicBezTo>
                    <a:pt x="283" y="618"/>
                    <a:pt x="312" y="549"/>
                    <a:pt x="312" y="484"/>
                  </a:cubicBezTo>
                  <a:lnTo>
                    <a:pt x="312"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045" name="Freeform 14"/>
            <p:cNvSpPr/>
            <p:nvPr/>
          </p:nvSpPr>
          <p:spPr>
            <a:xfrm>
              <a:off x="2826360" y="4377960"/>
              <a:ext cx="179280" cy="246960"/>
            </a:xfrm>
            <a:custGeom>
              <a:avLst/>
              <a:gdLst/>
              <a:ahLst/>
              <a:rect l="0" t="0" r="r" b="b"/>
              <a:pathLst>
                <a:path w="498" h="686">
                  <a:moveTo>
                    <a:pt x="76" y="609"/>
                  </a:moveTo>
                  <a:cubicBezTo>
                    <a:pt x="76" y="654"/>
                    <a:pt x="67" y="654"/>
                    <a:pt x="0" y="654"/>
                  </a:cubicBezTo>
                  <a:lnTo>
                    <a:pt x="0" y="685"/>
                  </a:lnTo>
                  <a:cubicBezTo>
                    <a:pt x="33" y="683"/>
                    <a:pt x="85" y="683"/>
                    <a:pt x="112" y="683"/>
                  </a:cubicBezTo>
                  <a:cubicBezTo>
                    <a:pt x="136" y="683"/>
                    <a:pt x="188" y="683"/>
                    <a:pt x="222" y="685"/>
                  </a:cubicBezTo>
                  <a:lnTo>
                    <a:pt x="222" y="654"/>
                  </a:lnTo>
                  <a:cubicBezTo>
                    <a:pt x="157" y="654"/>
                    <a:pt x="145" y="654"/>
                    <a:pt x="145" y="609"/>
                  </a:cubicBezTo>
                  <a:lnTo>
                    <a:pt x="145" y="427"/>
                  </a:lnTo>
                  <a:cubicBezTo>
                    <a:pt x="145" y="324"/>
                    <a:pt x="215" y="271"/>
                    <a:pt x="278" y="271"/>
                  </a:cubicBezTo>
                  <a:cubicBezTo>
                    <a:pt x="340" y="271"/>
                    <a:pt x="352" y="324"/>
                    <a:pt x="352" y="380"/>
                  </a:cubicBezTo>
                  <a:lnTo>
                    <a:pt x="352" y="609"/>
                  </a:lnTo>
                  <a:cubicBezTo>
                    <a:pt x="352" y="654"/>
                    <a:pt x="340" y="654"/>
                    <a:pt x="275" y="654"/>
                  </a:cubicBezTo>
                  <a:lnTo>
                    <a:pt x="275" y="685"/>
                  </a:lnTo>
                  <a:cubicBezTo>
                    <a:pt x="309" y="683"/>
                    <a:pt x="360" y="683"/>
                    <a:pt x="387" y="683"/>
                  </a:cubicBezTo>
                  <a:cubicBezTo>
                    <a:pt x="412" y="683"/>
                    <a:pt x="464" y="683"/>
                    <a:pt x="497" y="685"/>
                  </a:cubicBezTo>
                  <a:lnTo>
                    <a:pt x="497" y="654"/>
                  </a:lnTo>
                  <a:cubicBezTo>
                    <a:pt x="446" y="654"/>
                    <a:pt x="421" y="654"/>
                    <a:pt x="421" y="625"/>
                  </a:cubicBezTo>
                  <a:lnTo>
                    <a:pt x="421" y="436"/>
                  </a:lnTo>
                  <a:cubicBezTo>
                    <a:pt x="421" y="351"/>
                    <a:pt x="421" y="320"/>
                    <a:pt x="390" y="284"/>
                  </a:cubicBezTo>
                  <a:cubicBezTo>
                    <a:pt x="376" y="268"/>
                    <a:pt x="343" y="248"/>
                    <a:pt x="287" y="248"/>
                  </a:cubicBezTo>
                  <a:cubicBezTo>
                    <a:pt x="201" y="248"/>
                    <a:pt x="159" y="309"/>
                    <a:pt x="143" y="345"/>
                  </a:cubicBezTo>
                  <a:lnTo>
                    <a:pt x="143" y="0"/>
                  </a:lnTo>
                  <a:lnTo>
                    <a:pt x="0" y="11"/>
                  </a:lnTo>
                  <a:lnTo>
                    <a:pt x="0" y="42"/>
                  </a:lnTo>
                  <a:cubicBezTo>
                    <a:pt x="69" y="42"/>
                    <a:pt x="76" y="49"/>
                    <a:pt x="76" y="96"/>
                  </a:cubicBezTo>
                  <a:lnTo>
                    <a:pt x="76" y="609"/>
                  </a:lnTo>
                </a:path>
              </a:pathLst>
            </a:custGeom>
            <a:solidFill>
              <a:srgbClr val="000000"/>
            </a:solidFill>
            <a:ln w="15840">
              <a:noFill/>
            </a:ln>
          </p:spPr>
        </p:sp>
        <p:sp>
          <p:nvSpPr>
            <p:cNvPr id="1046" name="Freeform 15"/>
            <p:cNvSpPr/>
            <p:nvPr/>
          </p:nvSpPr>
          <p:spPr>
            <a:xfrm>
              <a:off x="3021480" y="4465080"/>
              <a:ext cx="138240" cy="163800"/>
            </a:xfrm>
            <a:custGeom>
              <a:avLst/>
              <a:gdLst/>
              <a:ahLst/>
              <a:rect l="0" t="0" r="r" b="b"/>
              <a:pathLst>
                <a:path w="384" h="455">
                  <a:moveTo>
                    <a:pt x="83" y="194"/>
                  </a:moveTo>
                  <a:cubicBezTo>
                    <a:pt x="90" y="47"/>
                    <a:pt x="172" y="22"/>
                    <a:pt x="206" y="22"/>
                  </a:cubicBezTo>
                  <a:cubicBezTo>
                    <a:pt x="307" y="22"/>
                    <a:pt x="318" y="154"/>
                    <a:pt x="318" y="194"/>
                  </a:cubicBezTo>
                  <a:lnTo>
                    <a:pt x="83" y="194"/>
                  </a:lnTo>
                  <a:moveTo>
                    <a:pt x="83" y="215"/>
                  </a:moveTo>
                  <a:lnTo>
                    <a:pt x="358" y="215"/>
                  </a:lnTo>
                  <a:cubicBezTo>
                    <a:pt x="381" y="215"/>
                    <a:pt x="383" y="215"/>
                    <a:pt x="383" y="194"/>
                  </a:cubicBezTo>
                  <a:cubicBezTo>
                    <a:pt x="383" y="96"/>
                    <a:pt x="329" y="0"/>
                    <a:pt x="206" y="0"/>
                  </a:cubicBezTo>
                  <a:cubicBezTo>
                    <a:pt x="92" y="0"/>
                    <a:pt x="0" y="100"/>
                    <a:pt x="0" y="226"/>
                  </a:cubicBezTo>
                  <a:cubicBezTo>
                    <a:pt x="0" y="358"/>
                    <a:pt x="103" y="454"/>
                    <a:pt x="217" y="454"/>
                  </a:cubicBezTo>
                  <a:cubicBezTo>
                    <a:pt x="338" y="454"/>
                    <a:pt x="383" y="345"/>
                    <a:pt x="383" y="324"/>
                  </a:cubicBezTo>
                  <a:cubicBezTo>
                    <a:pt x="383" y="315"/>
                    <a:pt x="374" y="313"/>
                    <a:pt x="369" y="313"/>
                  </a:cubicBezTo>
                  <a:cubicBezTo>
                    <a:pt x="361" y="313"/>
                    <a:pt x="358" y="320"/>
                    <a:pt x="358" y="327"/>
                  </a:cubicBezTo>
                  <a:cubicBezTo>
                    <a:pt x="322" y="430"/>
                    <a:pt x="233" y="430"/>
                    <a:pt x="224" y="430"/>
                  </a:cubicBezTo>
                  <a:cubicBezTo>
                    <a:pt x="175" y="430"/>
                    <a:pt x="134" y="398"/>
                    <a:pt x="112" y="362"/>
                  </a:cubicBezTo>
                  <a:cubicBezTo>
                    <a:pt x="83" y="315"/>
                    <a:pt x="83" y="250"/>
                    <a:pt x="83" y="215"/>
                  </a:cubicBezTo>
                </a:path>
              </a:pathLst>
            </a:custGeom>
            <a:solidFill>
              <a:srgbClr val="000000"/>
            </a:solidFill>
            <a:ln w="15840">
              <a:noFill/>
            </a:ln>
          </p:spPr>
        </p:sp>
        <p:sp>
          <p:nvSpPr>
            <p:cNvPr id="1047" name="Freeform 16"/>
            <p:cNvSpPr/>
            <p:nvPr/>
          </p:nvSpPr>
          <p:spPr>
            <a:xfrm>
              <a:off x="3297240" y="4463280"/>
              <a:ext cx="163080" cy="235080"/>
            </a:xfrm>
            <a:custGeom>
              <a:avLst/>
              <a:gdLst/>
              <a:ahLst/>
              <a:rect l="0" t="0" r="r" b="b"/>
              <a:pathLst>
                <a:path w="453" h="653">
                  <a:moveTo>
                    <a:pt x="193" y="278"/>
                  </a:moveTo>
                  <a:cubicBezTo>
                    <a:pt x="105" y="278"/>
                    <a:pt x="105" y="179"/>
                    <a:pt x="105" y="157"/>
                  </a:cubicBezTo>
                  <a:cubicBezTo>
                    <a:pt x="105" y="130"/>
                    <a:pt x="107" y="99"/>
                    <a:pt x="121" y="74"/>
                  </a:cubicBezTo>
                  <a:cubicBezTo>
                    <a:pt x="130" y="61"/>
                    <a:pt x="152" y="34"/>
                    <a:pt x="193" y="34"/>
                  </a:cubicBezTo>
                  <a:cubicBezTo>
                    <a:pt x="278" y="34"/>
                    <a:pt x="278" y="132"/>
                    <a:pt x="278" y="155"/>
                  </a:cubicBezTo>
                  <a:cubicBezTo>
                    <a:pt x="278" y="182"/>
                    <a:pt x="278" y="213"/>
                    <a:pt x="262" y="238"/>
                  </a:cubicBezTo>
                  <a:cubicBezTo>
                    <a:pt x="253" y="251"/>
                    <a:pt x="231" y="278"/>
                    <a:pt x="193" y="278"/>
                  </a:cubicBezTo>
                  <a:moveTo>
                    <a:pt x="76" y="316"/>
                  </a:moveTo>
                  <a:cubicBezTo>
                    <a:pt x="76" y="311"/>
                    <a:pt x="76" y="289"/>
                    <a:pt x="94" y="269"/>
                  </a:cubicBezTo>
                  <a:cubicBezTo>
                    <a:pt x="132" y="298"/>
                    <a:pt x="172" y="300"/>
                    <a:pt x="193" y="300"/>
                  </a:cubicBezTo>
                  <a:cubicBezTo>
                    <a:pt x="284" y="300"/>
                    <a:pt x="352" y="233"/>
                    <a:pt x="352" y="157"/>
                  </a:cubicBezTo>
                  <a:cubicBezTo>
                    <a:pt x="352" y="119"/>
                    <a:pt x="336" y="83"/>
                    <a:pt x="311" y="61"/>
                  </a:cubicBezTo>
                  <a:cubicBezTo>
                    <a:pt x="347" y="27"/>
                    <a:pt x="383" y="22"/>
                    <a:pt x="401" y="22"/>
                  </a:cubicBezTo>
                  <a:cubicBezTo>
                    <a:pt x="403" y="22"/>
                    <a:pt x="408" y="22"/>
                    <a:pt x="410" y="22"/>
                  </a:cubicBezTo>
                  <a:cubicBezTo>
                    <a:pt x="399" y="27"/>
                    <a:pt x="394" y="38"/>
                    <a:pt x="394" y="49"/>
                  </a:cubicBezTo>
                  <a:cubicBezTo>
                    <a:pt x="394" y="67"/>
                    <a:pt x="408" y="78"/>
                    <a:pt x="423" y="78"/>
                  </a:cubicBezTo>
                  <a:cubicBezTo>
                    <a:pt x="432" y="78"/>
                    <a:pt x="452" y="72"/>
                    <a:pt x="452" y="49"/>
                  </a:cubicBezTo>
                  <a:cubicBezTo>
                    <a:pt x="452" y="31"/>
                    <a:pt x="439" y="0"/>
                    <a:pt x="401" y="0"/>
                  </a:cubicBezTo>
                  <a:cubicBezTo>
                    <a:pt x="381" y="0"/>
                    <a:pt x="338" y="7"/>
                    <a:pt x="296" y="47"/>
                  </a:cubicBezTo>
                  <a:cubicBezTo>
                    <a:pt x="255" y="14"/>
                    <a:pt x="213" y="11"/>
                    <a:pt x="193" y="11"/>
                  </a:cubicBezTo>
                  <a:cubicBezTo>
                    <a:pt x="101" y="11"/>
                    <a:pt x="31" y="78"/>
                    <a:pt x="31" y="155"/>
                  </a:cubicBezTo>
                  <a:cubicBezTo>
                    <a:pt x="31" y="199"/>
                    <a:pt x="54" y="235"/>
                    <a:pt x="78" y="258"/>
                  </a:cubicBezTo>
                  <a:cubicBezTo>
                    <a:pt x="65" y="271"/>
                    <a:pt x="47" y="305"/>
                    <a:pt x="47" y="338"/>
                  </a:cubicBezTo>
                  <a:cubicBezTo>
                    <a:pt x="47" y="370"/>
                    <a:pt x="60" y="408"/>
                    <a:pt x="92" y="426"/>
                  </a:cubicBezTo>
                  <a:cubicBezTo>
                    <a:pt x="31" y="444"/>
                    <a:pt x="0" y="486"/>
                    <a:pt x="0" y="527"/>
                  </a:cubicBezTo>
                  <a:cubicBezTo>
                    <a:pt x="0" y="596"/>
                    <a:pt x="99" y="652"/>
                    <a:pt x="219" y="652"/>
                  </a:cubicBezTo>
                  <a:cubicBezTo>
                    <a:pt x="336" y="652"/>
                    <a:pt x="439" y="600"/>
                    <a:pt x="439" y="524"/>
                  </a:cubicBezTo>
                  <a:cubicBezTo>
                    <a:pt x="439" y="488"/>
                    <a:pt x="423" y="439"/>
                    <a:pt x="374" y="410"/>
                  </a:cubicBezTo>
                  <a:cubicBezTo>
                    <a:pt x="320" y="383"/>
                    <a:pt x="264" y="383"/>
                    <a:pt x="204" y="383"/>
                  </a:cubicBezTo>
                  <a:cubicBezTo>
                    <a:pt x="179" y="383"/>
                    <a:pt x="137" y="383"/>
                    <a:pt x="130" y="383"/>
                  </a:cubicBezTo>
                  <a:cubicBezTo>
                    <a:pt x="99" y="379"/>
                    <a:pt x="76" y="347"/>
                    <a:pt x="76" y="316"/>
                  </a:cubicBezTo>
                  <a:moveTo>
                    <a:pt x="219" y="627"/>
                  </a:moveTo>
                  <a:cubicBezTo>
                    <a:pt x="119" y="627"/>
                    <a:pt x="51" y="578"/>
                    <a:pt x="51" y="527"/>
                  </a:cubicBezTo>
                  <a:cubicBezTo>
                    <a:pt x="51" y="479"/>
                    <a:pt x="90" y="444"/>
                    <a:pt x="132" y="441"/>
                  </a:cubicBezTo>
                  <a:lnTo>
                    <a:pt x="190" y="441"/>
                  </a:lnTo>
                  <a:cubicBezTo>
                    <a:pt x="275" y="441"/>
                    <a:pt x="387" y="441"/>
                    <a:pt x="387" y="527"/>
                  </a:cubicBezTo>
                  <a:cubicBezTo>
                    <a:pt x="387" y="578"/>
                    <a:pt x="316" y="627"/>
                    <a:pt x="219" y="627"/>
                  </a:cubicBezTo>
                </a:path>
              </a:pathLst>
            </a:custGeom>
            <a:solidFill>
              <a:srgbClr val="000000"/>
            </a:solidFill>
            <a:ln w="15840">
              <a:noFill/>
            </a:ln>
          </p:spPr>
        </p:sp>
        <p:sp>
          <p:nvSpPr>
            <p:cNvPr id="1048" name="Freeform 17"/>
            <p:cNvSpPr/>
            <p:nvPr/>
          </p:nvSpPr>
          <p:spPr>
            <a:xfrm>
              <a:off x="3473640" y="4467240"/>
              <a:ext cx="120600" cy="157680"/>
            </a:xfrm>
            <a:custGeom>
              <a:avLst/>
              <a:gdLst/>
              <a:ahLst/>
              <a:rect l="0" t="0" r="r" b="b"/>
              <a:pathLst>
                <a:path w="335" h="438">
                  <a:moveTo>
                    <a:pt x="137" y="110"/>
                  </a:moveTo>
                  <a:lnTo>
                    <a:pt x="137" y="0"/>
                  </a:lnTo>
                  <a:lnTo>
                    <a:pt x="0" y="11"/>
                  </a:lnTo>
                  <a:lnTo>
                    <a:pt x="0" y="43"/>
                  </a:lnTo>
                  <a:cubicBezTo>
                    <a:pt x="70" y="43"/>
                    <a:pt x="77" y="50"/>
                    <a:pt x="77" y="97"/>
                  </a:cubicBezTo>
                  <a:lnTo>
                    <a:pt x="77" y="363"/>
                  </a:lnTo>
                  <a:cubicBezTo>
                    <a:pt x="77" y="406"/>
                    <a:pt x="68" y="406"/>
                    <a:pt x="0" y="406"/>
                  </a:cubicBezTo>
                  <a:lnTo>
                    <a:pt x="0" y="437"/>
                  </a:lnTo>
                  <a:cubicBezTo>
                    <a:pt x="39" y="437"/>
                    <a:pt x="86" y="435"/>
                    <a:pt x="112" y="435"/>
                  </a:cubicBezTo>
                  <a:cubicBezTo>
                    <a:pt x="153" y="435"/>
                    <a:pt x="200" y="435"/>
                    <a:pt x="240" y="437"/>
                  </a:cubicBezTo>
                  <a:lnTo>
                    <a:pt x="240" y="406"/>
                  </a:lnTo>
                  <a:lnTo>
                    <a:pt x="218" y="406"/>
                  </a:lnTo>
                  <a:cubicBezTo>
                    <a:pt x="146" y="406"/>
                    <a:pt x="144" y="397"/>
                    <a:pt x="144" y="361"/>
                  </a:cubicBezTo>
                  <a:lnTo>
                    <a:pt x="144" y="209"/>
                  </a:lnTo>
                  <a:cubicBezTo>
                    <a:pt x="144" y="110"/>
                    <a:pt x="184" y="23"/>
                    <a:pt x="260" y="23"/>
                  </a:cubicBezTo>
                  <a:cubicBezTo>
                    <a:pt x="267" y="23"/>
                    <a:pt x="269" y="23"/>
                    <a:pt x="272" y="23"/>
                  </a:cubicBezTo>
                  <a:cubicBezTo>
                    <a:pt x="267" y="25"/>
                    <a:pt x="249" y="36"/>
                    <a:pt x="249" y="61"/>
                  </a:cubicBezTo>
                  <a:cubicBezTo>
                    <a:pt x="249" y="90"/>
                    <a:pt x="269" y="103"/>
                    <a:pt x="292" y="103"/>
                  </a:cubicBezTo>
                  <a:cubicBezTo>
                    <a:pt x="310" y="103"/>
                    <a:pt x="334" y="92"/>
                    <a:pt x="334" y="61"/>
                  </a:cubicBezTo>
                  <a:cubicBezTo>
                    <a:pt x="334" y="29"/>
                    <a:pt x="303" y="0"/>
                    <a:pt x="260" y="0"/>
                  </a:cubicBezTo>
                  <a:cubicBezTo>
                    <a:pt x="189" y="0"/>
                    <a:pt x="153" y="67"/>
                    <a:pt x="137" y="110"/>
                  </a:cubicBezTo>
                </a:path>
              </a:pathLst>
            </a:custGeom>
            <a:solidFill>
              <a:srgbClr val="000000"/>
            </a:solidFill>
            <a:ln w="15840">
              <a:noFill/>
            </a:ln>
          </p:spPr>
        </p:sp>
        <p:sp>
          <p:nvSpPr>
            <p:cNvPr id="1049" name="Freeform 18"/>
            <p:cNvSpPr/>
            <p:nvPr/>
          </p:nvSpPr>
          <p:spPr>
            <a:xfrm>
              <a:off x="3612600" y="4465080"/>
              <a:ext cx="158400" cy="163800"/>
            </a:xfrm>
            <a:custGeom>
              <a:avLst/>
              <a:gdLst/>
              <a:ahLst/>
              <a:rect l="0" t="0" r="r" b="b"/>
              <a:pathLst>
                <a:path w="440" h="455">
                  <a:moveTo>
                    <a:pt x="439" y="230"/>
                  </a:moveTo>
                  <a:cubicBezTo>
                    <a:pt x="439" y="105"/>
                    <a:pt x="338" y="0"/>
                    <a:pt x="219" y="0"/>
                  </a:cubicBezTo>
                  <a:cubicBezTo>
                    <a:pt x="96" y="0"/>
                    <a:pt x="0" y="107"/>
                    <a:pt x="0" y="230"/>
                  </a:cubicBezTo>
                  <a:cubicBezTo>
                    <a:pt x="0" y="358"/>
                    <a:pt x="103" y="454"/>
                    <a:pt x="219" y="454"/>
                  </a:cubicBezTo>
                  <a:cubicBezTo>
                    <a:pt x="338" y="454"/>
                    <a:pt x="439" y="356"/>
                    <a:pt x="439" y="230"/>
                  </a:cubicBezTo>
                  <a:moveTo>
                    <a:pt x="219" y="430"/>
                  </a:moveTo>
                  <a:cubicBezTo>
                    <a:pt x="177" y="430"/>
                    <a:pt x="134" y="407"/>
                    <a:pt x="107" y="362"/>
                  </a:cubicBezTo>
                  <a:cubicBezTo>
                    <a:pt x="83" y="320"/>
                    <a:pt x="83" y="259"/>
                    <a:pt x="83" y="224"/>
                  </a:cubicBezTo>
                  <a:cubicBezTo>
                    <a:pt x="83" y="185"/>
                    <a:pt x="83" y="132"/>
                    <a:pt x="105" y="87"/>
                  </a:cubicBezTo>
                  <a:cubicBezTo>
                    <a:pt x="132" y="42"/>
                    <a:pt x="179" y="22"/>
                    <a:pt x="219" y="22"/>
                  </a:cubicBezTo>
                  <a:cubicBezTo>
                    <a:pt x="262" y="22"/>
                    <a:pt x="304" y="42"/>
                    <a:pt x="331" y="85"/>
                  </a:cubicBezTo>
                  <a:cubicBezTo>
                    <a:pt x="356" y="127"/>
                    <a:pt x="356" y="185"/>
                    <a:pt x="356" y="224"/>
                  </a:cubicBezTo>
                  <a:cubicBezTo>
                    <a:pt x="356" y="259"/>
                    <a:pt x="356" y="313"/>
                    <a:pt x="333" y="356"/>
                  </a:cubicBezTo>
                  <a:cubicBezTo>
                    <a:pt x="313" y="401"/>
                    <a:pt x="269" y="430"/>
                    <a:pt x="219" y="430"/>
                  </a:cubicBezTo>
                </a:path>
              </a:pathLst>
            </a:custGeom>
            <a:solidFill>
              <a:srgbClr val="000000"/>
            </a:solidFill>
            <a:ln w="15840">
              <a:noFill/>
            </a:ln>
          </p:spPr>
        </p:sp>
        <p:sp>
          <p:nvSpPr>
            <p:cNvPr id="1050" name="Freeform 19"/>
            <p:cNvSpPr/>
            <p:nvPr/>
          </p:nvSpPr>
          <p:spPr>
            <a:xfrm>
              <a:off x="3791520" y="4467240"/>
              <a:ext cx="179280" cy="161640"/>
            </a:xfrm>
            <a:custGeom>
              <a:avLst/>
              <a:gdLst/>
              <a:ahLst/>
              <a:rect l="0" t="0" r="r" b="b"/>
              <a:pathLst>
                <a:path w="498" h="449">
                  <a:moveTo>
                    <a:pt x="354" y="359"/>
                  </a:moveTo>
                  <a:lnTo>
                    <a:pt x="354" y="448"/>
                  </a:lnTo>
                  <a:lnTo>
                    <a:pt x="497" y="437"/>
                  </a:lnTo>
                  <a:lnTo>
                    <a:pt x="497" y="406"/>
                  </a:lnTo>
                  <a:cubicBezTo>
                    <a:pt x="428" y="406"/>
                    <a:pt x="421" y="399"/>
                    <a:pt x="421" y="352"/>
                  </a:cubicBezTo>
                  <a:lnTo>
                    <a:pt x="421" y="0"/>
                  </a:lnTo>
                  <a:lnTo>
                    <a:pt x="276" y="11"/>
                  </a:lnTo>
                  <a:lnTo>
                    <a:pt x="276" y="43"/>
                  </a:lnTo>
                  <a:cubicBezTo>
                    <a:pt x="345" y="43"/>
                    <a:pt x="352" y="50"/>
                    <a:pt x="352" y="97"/>
                  </a:cubicBezTo>
                  <a:lnTo>
                    <a:pt x="352" y="274"/>
                  </a:lnTo>
                  <a:cubicBezTo>
                    <a:pt x="352" y="359"/>
                    <a:pt x="305" y="426"/>
                    <a:pt x="233" y="426"/>
                  </a:cubicBezTo>
                  <a:cubicBezTo>
                    <a:pt x="150" y="426"/>
                    <a:pt x="146" y="381"/>
                    <a:pt x="146" y="330"/>
                  </a:cubicBezTo>
                  <a:lnTo>
                    <a:pt x="146" y="0"/>
                  </a:lnTo>
                  <a:lnTo>
                    <a:pt x="0" y="11"/>
                  </a:lnTo>
                  <a:lnTo>
                    <a:pt x="0" y="43"/>
                  </a:lnTo>
                  <a:cubicBezTo>
                    <a:pt x="76" y="43"/>
                    <a:pt x="76" y="45"/>
                    <a:pt x="76" y="132"/>
                  </a:cubicBezTo>
                  <a:lnTo>
                    <a:pt x="76" y="280"/>
                  </a:lnTo>
                  <a:cubicBezTo>
                    <a:pt x="76" y="359"/>
                    <a:pt x="76" y="448"/>
                    <a:pt x="228" y="448"/>
                  </a:cubicBezTo>
                  <a:cubicBezTo>
                    <a:pt x="282" y="448"/>
                    <a:pt x="327" y="421"/>
                    <a:pt x="354" y="359"/>
                  </a:cubicBezTo>
                </a:path>
              </a:pathLst>
            </a:custGeom>
            <a:solidFill>
              <a:srgbClr val="000000"/>
            </a:solidFill>
            <a:ln w="15840">
              <a:noFill/>
            </a:ln>
          </p:spPr>
        </p:sp>
        <p:sp>
          <p:nvSpPr>
            <p:cNvPr id="1051" name="Freeform 20"/>
            <p:cNvSpPr/>
            <p:nvPr/>
          </p:nvSpPr>
          <p:spPr>
            <a:xfrm>
              <a:off x="3988440" y="4467240"/>
              <a:ext cx="179280" cy="157680"/>
            </a:xfrm>
            <a:custGeom>
              <a:avLst/>
              <a:gdLst/>
              <a:ahLst/>
              <a:rect l="0" t="0" r="r" b="b"/>
              <a:pathLst>
                <a:path w="498" h="438">
                  <a:moveTo>
                    <a:pt x="76" y="97"/>
                  </a:moveTo>
                  <a:lnTo>
                    <a:pt x="76" y="363"/>
                  </a:lnTo>
                  <a:cubicBezTo>
                    <a:pt x="76" y="406"/>
                    <a:pt x="67" y="406"/>
                    <a:pt x="0" y="406"/>
                  </a:cubicBezTo>
                  <a:lnTo>
                    <a:pt x="0" y="437"/>
                  </a:lnTo>
                  <a:cubicBezTo>
                    <a:pt x="33" y="437"/>
                    <a:pt x="85" y="435"/>
                    <a:pt x="112" y="435"/>
                  </a:cubicBezTo>
                  <a:cubicBezTo>
                    <a:pt x="136" y="435"/>
                    <a:pt x="188" y="437"/>
                    <a:pt x="221" y="437"/>
                  </a:cubicBezTo>
                  <a:lnTo>
                    <a:pt x="221" y="406"/>
                  </a:lnTo>
                  <a:cubicBezTo>
                    <a:pt x="156" y="406"/>
                    <a:pt x="145" y="406"/>
                    <a:pt x="145" y="363"/>
                  </a:cubicBezTo>
                  <a:lnTo>
                    <a:pt x="145" y="179"/>
                  </a:lnTo>
                  <a:cubicBezTo>
                    <a:pt x="145" y="76"/>
                    <a:pt x="215" y="23"/>
                    <a:pt x="277" y="23"/>
                  </a:cubicBezTo>
                  <a:cubicBezTo>
                    <a:pt x="340" y="23"/>
                    <a:pt x="351" y="76"/>
                    <a:pt x="351" y="132"/>
                  </a:cubicBezTo>
                  <a:lnTo>
                    <a:pt x="351" y="363"/>
                  </a:lnTo>
                  <a:cubicBezTo>
                    <a:pt x="351" y="406"/>
                    <a:pt x="340" y="406"/>
                    <a:pt x="275" y="406"/>
                  </a:cubicBezTo>
                  <a:lnTo>
                    <a:pt x="275" y="437"/>
                  </a:lnTo>
                  <a:cubicBezTo>
                    <a:pt x="309" y="437"/>
                    <a:pt x="360" y="435"/>
                    <a:pt x="387" y="435"/>
                  </a:cubicBezTo>
                  <a:cubicBezTo>
                    <a:pt x="412" y="435"/>
                    <a:pt x="463" y="437"/>
                    <a:pt x="497" y="437"/>
                  </a:cubicBezTo>
                  <a:lnTo>
                    <a:pt x="497" y="406"/>
                  </a:lnTo>
                  <a:cubicBezTo>
                    <a:pt x="445" y="406"/>
                    <a:pt x="421" y="406"/>
                    <a:pt x="421" y="377"/>
                  </a:cubicBezTo>
                  <a:lnTo>
                    <a:pt x="421" y="188"/>
                  </a:lnTo>
                  <a:cubicBezTo>
                    <a:pt x="421" y="103"/>
                    <a:pt x="421" y="72"/>
                    <a:pt x="389" y="36"/>
                  </a:cubicBezTo>
                  <a:cubicBezTo>
                    <a:pt x="376" y="20"/>
                    <a:pt x="342" y="0"/>
                    <a:pt x="286" y="0"/>
                  </a:cubicBezTo>
                  <a:cubicBezTo>
                    <a:pt x="212" y="0"/>
                    <a:pt x="168" y="43"/>
                    <a:pt x="138" y="103"/>
                  </a:cubicBezTo>
                  <a:lnTo>
                    <a:pt x="138" y="0"/>
                  </a:lnTo>
                  <a:lnTo>
                    <a:pt x="0" y="11"/>
                  </a:lnTo>
                  <a:lnTo>
                    <a:pt x="0" y="43"/>
                  </a:lnTo>
                  <a:cubicBezTo>
                    <a:pt x="69" y="43"/>
                    <a:pt x="76" y="50"/>
                    <a:pt x="76" y="97"/>
                  </a:cubicBezTo>
                </a:path>
              </a:pathLst>
            </a:custGeom>
            <a:solidFill>
              <a:srgbClr val="000000"/>
            </a:solidFill>
            <a:ln w="15840">
              <a:noFill/>
            </a:ln>
          </p:spPr>
        </p:sp>
        <p:sp>
          <p:nvSpPr>
            <p:cNvPr id="1052" name="Freeform 21"/>
            <p:cNvSpPr/>
            <p:nvPr/>
          </p:nvSpPr>
          <p:spPr>
            <a:xfrm>
              <a:off x="4185720" y="4377960"/>
              <a:ext cx="176400" cy="250920"/>
            </a:xfrm>
            <a:custGeom>
              <a:avLst/>
              <a:gdLst/>
              <a:ahLst/>
              <a:rect l="0" t="0" r="r" b="b"/>
              <a:pathLst>
                <a:path w="490" h="697">
                  <a:moveTo>
                    <a:pt x="343" y="631"/>
                  </a:moveTo>
                  <a:lnTo>
                    <a:pt x="343" y="696"/>
                  </a:lnTo>
                  <a:lnTo>
                    <a:pt x="489" y="685"/>
                  </a:lnTo>
                  <a:lnTo>
                    <a:pt x="489" y="654"/>
                  </a:lnTo>
                  <a:cubicBezTo>
                    <a:pt x="419" y="654"/>
                    <a:pt x="410" y="647"/>
                    <a:pt x="410" y="600"/>
                  </a:cubicBezTo>
                  <a:lnTo>
                    <a:pt x="410" y="0"/>
                  </a:lnTo>
                  <a:lnTo>
                    <a:pt x="269" y="11"/>
                  </a:lnTo>
                  <a:lnTo>
                    <a:pt x="269" y="42"/>
                  </a:lnTo>
                  <a:cubicBezTo>
                    <a:pt x="336" y="42"/>
                    <a:pt x="345" y="49"/>
                    <a:pt x="345" y="96"/>
                  </a:cubicBezTo>
                  <a:lnTo>
                    <a:pt x="345" y="309"/>
                  </a:lnTo>
                  <a:cubicBezTo>
                    <a:pt x="316" y="275"/>
                    <a:pt x="274" y="248"/>
                    <a:pt x="220" y="248"/>
                  </a:cubicBezTo>
                  <a:cubicBezTo>
                    <a:pt x="103" y="248"/>
                    <a:pt x="0" y="345"/>
                    <a:pt x="0" y="472"/>
                  </a:cubicBezTo>
                  <a:cubicBezTo>
                    <a:pt x="0" y="598"/>
                    <a:pt x="97" y="696"/>
                    <a:pt x="211" y="696"/>
                  </a:cubicBezTo>
                  <a:cubicBezTo>
                    <a:pt x="274" y="696"/>
                    <a:pt x="318" y="663"/>
                    <a:pt x="343" y="631"/>
                  </a:cubicBezTo>
                  <a:moveTo>
                    <a:pt x="343" y="367"/>
                  </a:moveTo>
                  <a:lnTo>
                    <a:pt x="343" y="569"/>
                  </a:lnTo>
                  <a:cubicBezTo>
                    <a:pt x="343" y="587"/>
                    <a:pt x="343" y="589"/>
                    <a:pt x="332" y="604"/>
                  </a:cubicBezTo>
                  <a:cubicBezTo>
                    <a:pt x="303" y="652"/>
                    <a:pt x="258" y="674"/>
                    <a:pt x="215" y="674"/>
                  </a:cubicBezTo>
                  <a:cubicBezTo>
                    <a:pt x="171" y="674"/>
                    <a:pt x="135" y="649"/>
                    <a:pt x="110" y="611"/>
                  </a:cubicBezTo>
                  <a:cubicBezTo>
                    <a:pt x="85" y="571"/>
                    <a:pt x="83" y="515"/>
                    <a:pt x="83" y="475"/>
                  </a:cubicBezTo>
                  <a:cubicBezTo>
                    <a:pt x="83" y="436"/>
                    <a:pt x="85" y="378"/>
                    <a:pt x="112" y="333"/>
                  </a:cubicBezTo>
                  <a:cubicBezTo>
                    <a:pt x="135" y="302"/>
                    <a:pt x="171"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1053" name="Freeform 22"/>
            <p:cNvSpPr/>
            <p:nvPr/>
          </p:nvSpPr>
          <p:spPr>
            <a:xfrm>
              <a:off x="4495320" y="4406040"/>
              <a:ext cx="112680" cy="222840"/>
            </a:xfrm>
            <a:custGeom>
              <a:avLst/>
              <a:gdLst/>
              <a:ahLst/>
              <a:rect l="0" t="0" r="r" b="b"/>
              <a:pathLst>
                <a:path w="313" h="619">
                  <a:moveTo>
                    <a:pt x="153" y="213"/>
                  </a:moveTo>
                  <a:lnTo>
                    <a:pt x="294" y="213"/>
                  </a:lnTo>
                  <a:lnTo>
                    <a:pt x="294" y="181"/>
                  </a:lnTo>
                  <a:lnTo>
                    <a:pt x="153" y="181"/>
                  </a:lnTo>
                  <a:lnTo>
                    <a:pt x="153" y="0"/>
                  </a:lnTo>
                  <a:lnTo>
                    <a:pt x="128" y="0"/>
                  </a:lnTo>
                  <a:cubicBezTo>
                    <a:pt x="128" y="81"/>
                    <a:pt x="97" y="186"/>
                    <a:pt x="0" y="190"/>
                  </a:cubicBezTo>
                  <a:lnTo>
                    <a:pt x="0" y="213"/>
                  </a:lnTo>
                  <a:lnTo>
                    <a:pt x="86" y="213"/>
                  </a:lnTo>
                  <a:lnTo>
                    <a:pt x="86" y="484"/>
                  </a:lnTo>
                  <a:cubicBezTo>
                    <a:pt x="86" y="607"/>
                    <a:pt x="177" y="618"/>
                    <a:pt x="213" y="618"/>
                  </a:cubicBezTo>
                  <a:cubicBezTo>
                    <a:pt x="283" y="618"/>
                    <a:pt x="312" y="549"/>
                    <a:pt x="312" y="484"/>
                  </a:cubicBezTo>
                  <a:lnTo>
                    <a:pt x="312"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054" name="Freeform 23"/>
            <p:cNvSpPr/>
            <p:nvPr/>
          </p:nvSpPr>
          <p:spPr>
            <a:xfrm>
              <a:off x="4636440" y="4467240"/>
              <a:ext cx="120600" cy="157680"/>
            </a:xfrm>
            <a:custGeom>
              <a:avLst/>
              <a:gdLst/>
              <a:ahLst/>
              <a:rect l="0" t="0" r="r" b="b"/>
              <a:pathLst>
                <a:path w="335" h="438">
                  <a:moveTo>
                    <a:pt x="137" y="110"/>
                  </a:moveTo>
                  <a:lnTo>
                    <a:pt x="137" y="0"/>
                  </a:lnTo>
                  <a:lnTo>
                    <a:pt x="0" y="11"/>
                  </a:lnTo>
                  <a:lnTo>
                    <a:pt x="0" y="43"/>
                  </a:lnTo>
                  <a:cubicBezTo>
                    <a:pt x="70" y="43"/>
                    <a:pt x="77" y="50"/>
                    <a:pt x="77" y="97"/>
                  </a:cubicBezTo>
                  <a:lnTo>
                    <a:pt x="77" y="363"/>
                  </a:lnTo>
                  <a:cubicBezTo>
                    <a:pt x="77" y="406"/>
                    <a:pt x="68" y="406"/>
                    <a:pt x="0" y="406"/>
                  </a:cubicBezTo>
                  <a:lnTo>
                    <a:pt x="0" y="437"/>
                  </a:lnTo>
                  <a:cubicBezTo>
                    <a:pt x="38" y="437"/>
                    <a:pt x="86" y="435"/>
                    <a:pt x="112" y="435"/>
                  </a:cubicBezTo>
                  <a:cubicBezTo>
                    <a:pt x="153" y="435"/>
                    <a:pt x="200" y="435"/>
                    <a:pt x="240" y="437"/>
                  </a:cubicBezTo>
                  <a:lnTo>
                    <a:pt x="240" y="406"/>
                  </a:lnTo>
                  <a:lnTo>
                    <a:pt x="218" y="406"/>
                  </a:lnTo>
                  <a:cubicBezTo>
                    <a:pt x="146" y="406"/>
                    <a:pt x="144" y="397"/>
                    <a:pt x="144" y="361"/>
                  </a:cubicBezTo>
                  <a:lnTo>
                    <a:pt x="144" y="209"/>
                  </a:lnTo>
                  <a:cubicBezTo>
                    <a:pt x="144" y="110"/>
                    <a:pt x="184" y="23"/>
                    <a:pt x="260" y="23"/>
                  </a:cubicBezTo>
                  <a:cubicBezTo>
                    <a:pt x="267" y="23"/>
                    <a:pt x="269" y="23"/>
                    <a:pt x="271" y="23"/>
                  </a:cubicBezTo>
                  <a:cubicBezTo>
                    <a:pt x="267" y="25"/>
                    <a:pt x="249" y="36"/>
                    <a:pt x="249" y="61"/>
                  </a:cubicBezTo>
                  <a:cubicBezTo>
                    <a:pt x="249" y="90"/>
                    <a:pt x="269" y="103"/>
                    <a:pt x="292" y="103"/>
                  </a:cubicBezTo>
                  <a:cubicBezTo>
                    <a:pt x="310" y="103"/>
                    <a:pt x="334" y="92"/>
                    <a:pt x="334" y="61"/>
                  </a:cubicBezTo>
                  <a:cubicBezTo>
                    <a:pt x="334" y="29"/>
                    <a:pt x="303" y="0"/>
                    <a:pt x="260" y="0"/>
                  </a:cubicBezTo>
                  <a:cubicBezTo>
                    <a:pt x="189" y="0"/>
                    <a:pt x="153" y="67"/>
                    <a:pt x="137" y="110"/>
                  </a:cubicBezTo>
                </a:path>
              </a:pathLst>
            </a:custGeom>
            <a:solidFill>
              <a:srgbClr val="000000"/>
            </a:solidFill>
            <a:ln w="15840">
              <a:noFill/>
            </a:ln>
          </p:spPr>
        </p:sp>
        <p:sp>
          <p:nvSpPr>
            <p:cNvPr id="1055" name="Freeform 24"/>
            <p:cNvSpPr/>
            <p:nvPr/>
          </p:nvSpPr>
          <p:spPr>
            <a:xfrm>
              <a:off x="4776120" y="4467240"/>
              <a:ext cx="179280" cy="161640"/>
            </a:xfrm>
            <a:custGeom>
              <a:avLst/>
              <a:gdLst/>
              <a:ahLst/>
              <a:rect l="0" t="0" r="r" b="b"/>
              <a:pathLst>
                <a:path w="498" h="449">
                  <a:moveTo>
                    <a:pt x="354" y="359"/>
                  </a:moveTo>
                  <a:lnTo>
                    <a:pt x="354" y="448"/>
                  </a:lnTo>
                  <a:lnTo>
                    <a:pt x="497" y="437"/>
                  </a:lnTo>
                  <a:lnTo>
                    <a:pt x="497" y="406"/>
                  </a:lnTo>
                  <a:cubicBezTo>
                    <a:pt x="428" y="406"/>
                    <a:pt x="421" y="399"/>
                    <a:pt x="421" y="352"/>
                  </a:cubicBezTo>
                  <a:lnTo>
                    <a:pt x="421" y="0"/>
                  </a:lnTo>
                  <a:lnTo>
                    <a:pt x="275" y="11"/>
                  </a:lnTo>
                  <a:lnTo>
                    <a:pt x="275" y="43"/>
                  </a:lnTo>
                  <a:cubicBezTo>
                    <a:pt x="345" y="43"/>
                    <a:pt x="352" y="50"/>
                    <a:pt x="352" y="97"/>
                  </a:cubicBezTo>
                  <a:lnTo>
                    <a:pt x="352" y="274"/>
                  </a:lnTo>
                  <a:cubicBezTo>
                    <a:pt x="352" y="359"/>
                    <a:pt x="305" y="426"/>
                    <a:pt x="233" y="426"/>
                  </a:cubicBezTo>
                  <a:cubicBezTo>
                    <a:pt x="150" y="426"/>
                    <a:pt x="145" y="381"/>
                    <a:pt x="145" y="330"/>
                  </a:cubicBezTo>
                  <a:lnTo>
                    <a:pt x="145" y="0"/>
                  </a:lnTo>
                  <a:lnTo>
                    <a:pt x="0" y="11"/>
                  </a:lnTo>
                  <a:lnTo>
                    <a:pt x="0" y="43"/>
                  </a:lnTo>
                  <a:cubicBezTo>
                    <a:pt x="76" y="43"/>
                    <a:pt x="76" y="45"/>
                    <a:pt x="76" y="132"/>
                  </a:cubicBezTo>
                  <a:lnTo>
                    <a:pt x="76" y="280"/>
                  </a:lnTo>
                  <a:cubicBezTo>
                    <a:pt x="76" y="359"/>
                    <a:pt x="76" y="448"/>
                    <a:pt x="228" y="448"/>
                  </a:cubicBezTo>
                  <a:cubicBezTo>
                    <a:pt x="282" y="448"/>
                    <a:pt x="327" y="421"/>
                    <a:pt x="354" y="359"/>
                  </a:cubicBezTo>
                </a:path>
              </a:pathLst>
            </a:custGeom>
            <a:solidFill>
              <a:srgbClr val="000000"/>
            </a:solidFill>
            <a:ln w="15840">
              <a:noFill/>
            </a:ln>
          </p:spPr>
        </p:sp>
        <p:sp>
          <p:nvSpPr>
            <p:cNvPr id="1056" name="Freeform 25"/>
            <p:cNvSpPr/>
            <p:nvPr/>
          </p:nvSpPr>
          <p:spPr>
            <a:xfrm>
              <a:off x="4968720" y="4406040"/>
              <a:ext cx="112680" cy="222840"/>
            </a:xfrm>
            <a:custGeom>
              <a:avLst/>
              <a:gdLst/>
              <a:ahLst/>
              <a:rect l="0" t="0" r="r" b="b"/>
              <a:pathLst>
                <a:path w="313" h="619">
                  <a:moveTo>
                    <a:pt x="153" y="213"/>
                  </a:moveTo>
                  <a:lnTo>
                    <a:pt x="294" y="213"/>
                  </a:lnTo>
                  <a:lnTo>
                    <a:pt x="294" y="181"/>
                  </a:lnTo>
                  <a:lnTo>
                    <a:pt x="153" y="181"/>
                  </a:lnTo>
                  <a:lnTo>
                    <a:pt x="153" y="0"/>
                  </a:lnTo>
                  <a:lnTo>
                    <a:pt x="128" y="0"/>
                  </a:lnTo>
                  <a:cubicBezTo>
                    <a:pt x="128" y="81"/>
                    <a:pt x="97" y="186"/>
                    <a:pt x="0" y="190"/>
                  </a:cubicBezTo>
                  <a:lnTo>
                    <a:pt x="0" y="213"/>
                  </a:lnTo>
                  <a:lnTo>
                    <a:pt x="85" y="213"/>
                  </a:lnTo>
                  <a:lnTo>
                    <a:pt x="85" y="484"/>
                  </a:lnTo>
                  <a:cubicBezTo>
                    <a:pt x="85" y="607"/>
                    <a:pt x="177" y="618"/>
                    <a:pt x="213" y="618"/>
                  </a:cubicBezTo>
                  <a:cubicBezTo>
                    <a:pt x="282" y="618"/>
                    <a:pt x="312" y="549"/>
                    <a:pt x="312" y="484"/>
                  </a:cubicBezTo>
                  <a:lnTo>
                    <a:pt x="312"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057" name="Freeform 26"/>
            <p:cNvSpPr/>
            <p:nvPr/>
          </p:nvSpPr>
          <p:spPr>
            <a:xfrm>
              <a:off x="5110560" y="4377960"/>
              <a:ext cx="179640" cy="246960"/>
            </a:xfrm>
            <a:custGeom>
              <a:avLst/>
              <a:gdLst/>
              <a:ahLst/>
              <a:rect l="0" t="0" r="r" b="b"/>
              <a:pathLst>
                <a:path w="499" h="686">
                  <a:moveTo>
                    <a:pt x="77" y="609"/>
                  </a:moveTo>
                  <a:cubicBezTo>
                    <a:pt x="77" y="654"/>
                    <a:pt x="68" y="654"/>
                    <a:pt x="0" y="654"/>
                  </a:cubicBezTo>
                  <a:lnTo>
                    <a:pt x="0" y="685"/>
                  </a:lnTo>
                  <a:cubicBezTo>
                    <a:pt x="34" y="683"/>
                    <a:pt x="86" y="683"/>
                    <a:pt x="112" y="683"/>
                  </a:cubicBezTo>
                  <a:cubicBezTo>
                    <a:pt x="137" y="683"/>
                    <a:pt x="189" y="683"/>
                    <a:pt x="222" y="685"/>
                  </a:cubicBezTo>
                  <a:lnTo>
                    <a:pt x="222" y="654"/>
                  </a:lnTo>
                  <a:cubicBezTo>
                    <a:pt x="157" y="654"/>
                    <a:pt x="146" y="654"/>
                    <a:pt x="146" y="609"/>
                  </a:cubicBezTo>
                  <a:lnTo>
                    <a:pt x="146" y="427"/>
                  </a:lnTo>
                  <a:cubicBezTo>
                    <a:pt x="146" y="324"/>
                    <a:pt x="215" y="271"/>
                    <a:pt x="278" y="271"/>
                  </a:cubicBezTo>
                  <a:cubicBezTo>
                    <a:pt x="341" y="271"/>
                    <a:pt x="352" y="324"/>
                    <a:pt x="352" y="380"/>
                  </a:cubicBezTo>
                  <a:lnTo>
                    <a:pt x="352" y="609"/>
                  </a:lnTo>
                  <a:cubicBezTo>
                    <a:pt x="352" y="654"/>
                    <a:pt x="341" y="654"/>
                    <a:pt x="276" y="654"/>
                  </a:cubicBezTo>
                  <a:lnTo>
                    <a:pt x="276" y="685"/>
                  </a:lnTo>
                  <a:cubicBezTo>
                    <a:pt x="310" y="683"/>
                    <a:pt x="361" y="683"/>
                    <a:pt x="388" y="683"/>
                  </a:cubicBezTo>
                  <a:cubicBezTo>
                    <a:pt x="413" y="683"/>
                    <a:pt x="464" y="683"/>
                    <a:pt x="498" y="685"/>
                  </a:cubicBezTo>
                  <a:lnTo>
                    <a:pt x="498" y="654"/>
                  </a:lnTo>
                  <a:cubicBezTo>
                    <a:pt x="446" y="654"/>
                    <a:pt x="422" y="654"/>
                    <a:pt x="422" y="625"/>
                  </a:cubicBezTo>
                  <a:lnTo>
                    <a:pt x="422" y="436"/>
                  </a:lnTo>
                  <a:cubicBezTo>
                    <a:pt x="422" y="351"/>
                    <a:pt x="422" y="320"/>
                    <a:pt x="390" y="284"/>
                  </a:cubicBezTo>
                  <a:cubicBezTo>
                    <a:pt x="377" y="268"/>
                    <a:pt x="343" y="248"/>
                    <a:pt x="287" y="248"/>
                  </a:cubicBezTo>
                  <a:cubicBezTo>
                    <a:pt x="202" y="248"/>
                    <a:pt x="159" y="309"/>
                    <a:pt x="144" y="345"/>
                  </a:cubicBezTo>
                  <a:lnTo>
                    <a:pt x="144" y="0"/>
                  </a:lnTo>
                  <a:lnTo>
                    <a:pt x="0" y="11"/>
                  </a:lnTo>
                  <a:lnTo>
                    <a:pt x="0" y="42"/>
                  </a:lnTo>
                  <a:cubicBezTo>
                    <a:pt x="70" y="42"/>
                    <a:pt x="77" y="49"/>
                    <a:pt x="77" y="96"/>
                  </a:cubicBezTo>
                  <a:lnTo>
                    <a:pt x="77" y="609"/>
                  </a:lnTo>
                </a:path>
              </a:pathLst>
            </a:custGeom>
            <a:solidFill>
              <a:srgbClr val="000000"/>
            </a:solidFill>
            <a:ln w="15840">
              <a:noFill/>
            </a:ln>
          </p:spPr>
        </p:sp>
        <p:sp>
          <p:nvSpPr>
            <p:cNvPr id="1058" name="Freeform 27"/>
            <p:cNvSpPr/>
            <p:nvPr/>
          </p:nvSpPr>
          <p:spPr>
            <a:xfrm>
              <a:off x="5421240" y="4470480"/>
              <a:ext cx="174600" cy="157680"/>
            </a:xfrm>
            <a:custGeom>
              <a:avLst/>
              <a:gdLst/>
              <a:ahLst/>
              <a:rect l="0" t="0" r="r" b="b"/>
              <a:pathLst>
                <a:path w="485" h="438">
                  <a:moveTo>
                    <a:pt x="392" y="97"/>
                  </a:moveTo>
                  <a:cubicBezTo>
                    <a:pt x="401" y="74"/>
                    <a:pt x="419" y="32"/>
                    <a:pt x="484" y="32"/>
                  </a:cubicBezTo>
                  <a:lnTo>
                    <a:pt x="484" y="0"/>
                  </a:lnTo>
                  <a:cubicBezTo>
                    <a:pt x="461" y="2"/>
                    <a:pt x="432" y="2"/>
                    <a:pt x="410" y="2"/>
                  </a:cubicBezTo>
                  <a:cubicBezTo>
                    <a:pt x="385" y="2"/>
                    <a:pt x="340" y="0"/>
                    <a:pt x="322" y="0"/>
                  </a:cubicBezTo>
                  <a:lnTo>
                    <a:pt x="322" y="32"/>
                  </a:lnTo>
                  <a:cubicBezTo>
                    <a:pt x="360" y="32"/>
                    <a:pt x="372" y="54"/>
                    <a:pt x="372" y="74"/>
                  </a:cubicBezTo>
                  <a:cubicBezTo>
                    <a:pt x="372" y="83"/>
                    <a:pt x="369" y="85"/>
                    <a:pt x="365" y="97"/>
                  </a:cubicBezTo>
                  <a:lnTo>
                    <a:pt x="264" y="350"/>
                  </a:lnTo>
                  <a:lnTo>
                    <a:pt x="152" y="74"/>
                  </a:lnTo>
                  <a:cubicBezTo>
                    <a:pt x="148" y="61"/>
                    <a:pt x="148" y="58"/>
                    <a:pt x="148" y="56"/>
                  </a:cubicBezTo>
                  <a:cubicBezTo>
                    <a:pt x="148" y="32"/>
                    <a:pt x="186" y="32"/>
                    <a:pt x="204" y="32"/>
                  </a:cubicBezTo>
                  <a:lnTo>
                    <a:pt x="204" y="0"/>
                  </a:lnTo>
                  <a:cubicBezTo>
                    <a:pt x="175" y="0"/>
                    <a:pt x="119" y="2"/>
                    <a:pt x="96" y="2"/>
                  </a:cubicBezTo>
                  <a:cubicBezTo>
                    <a:pt x="69" y="2"/>
                    <a:pt x="29" y="2"/>
                    <a:pt x="0" y="0"/>
                  </a:cubicBezTo>
                  <a:lnTo>
                    <a:pt x="0" y="32"/>
                  </a:lnTo>
                  <a:cubicBezTo>
                    <a:pt x="63" y="32"/>
                    <a:pt x="67" y="36"/>
                    <a:pt x="78" y="67"/>
                  </a:cubicBezTo>
                  <a:lnTo>
                    <a:pt x="222" y="419"/>
                  </a:lnTo>
                  <a:cubicBezTo>
                    <a:pt x="226" y="433"/>
                    <a:pt x="228" y="437"/>
                    <a:pt x="242" y="437"/>
                  </a:cubicBezTo>
                  <a:cubicBezTo>
                    <a:pt x="255" y="437"/>
                    <a:pt x="260" y="428"/>
                    <a:pt x="262" y="419"/>
                  </a:cubicBezTo>
                  <a:lnTo>
                    <a:pt x="392" y="97"/>
                  </a:lnTo>
                </a:path>
              </a:pathLst>
            </a:custGeom>
            <a:solidFill>
              <a:srgbClr val="000000"/>
            </a:solidFill>
            <a:ln w="15840">
              <a:noFill/>
            </a:ln>
          </p:spPr>
        </p:sp>
        <p:sp>
          <p:nvSpPr>
            <p:cNvPr id="1059" name="Freeform 28"/>
            <p:cNvSpPr/>
            <p:nvPr/>
          </p:nvSpPr>
          <p:spPr>
            <a:xfrm>
              <a:off x="5601960" y="4465080"/>
              <a:ext cx="138240" cy="163800"/>
            </a:xfrm>
            <a:custGeom>
              <a:avLst/>
              <a:gdLst/>
              <a:ahLst/>
              <a:rect l="0" t="0" r="r" b="b"/>
              <a:pathLst>
                <a:path w="384" h="455">
                  <a:moveTo>
                    <a:pt x="82" y="194"/>
                  </a:moveTo>
                  <a:cubicBezTo>
                    <a:pt x="89" y="47"/>
                    <a:pt x="172" y="22"/>
                    <a:pt x="206" y="22"/>
                  </a:cubicBezTo>
                  <a:cubicBezTo>
                    <a:pt x="306" y="22"/>
                    <a:pt x="318" y="154"/>
                    <a:pt x="318" y="194"/>
                  </a:cubicBezTo>
                  <a:lnTo>
                    <a:pt x="82" y="194"/>
                  </a:lnTo>
                  <a:moveTo>
                    <a:pt x="82" y="215"/>
                  </a:moveTo>
                  <a:lnTo>
                    <a:pt x="358" y="215"/>
                  </a:lnTo>
                  <a:cubicBezTo>
                    <a:pt x="380" y="215"/>
                    <a:pt x="383" y="215"/>
                    <a:pt x="383" y="194"/>
                  </a:cubicBezTo>
                  <a:cubicBezTo>
                    <a:pt x="383" y="96"/>
                    <a:pt x="329" y="0"/>
                    <a:pt x="206" y="0"/>
                  </a:cubicBezTo>
                  <a:cubicBezTo>
                    <a:pt x="91" y="0"/>
                    <a:pt x="0" y="100"/>
                    <a:pt x="0" y="226"/>
                  </a:cubicBezTo>
                  <a:cubicBezTo>
                    <a:pt x="0" y="358"/>
                    <a:pt x="103" y="454"/>
                    <a:pt x="217" y="454"/>
                  </a:cubicBezTo>
                  <a:cubicBezTo>
                    <a:pt x="338" y="454"/>
                    <a:pt x="383" y="345"/>
                    <a:pt x="383" y="324"/>
                  </a:cubicBezTo>
                  <a:cubicBezTo>
                    <a:pt x="383" y="315"/>
                    <a:pt x="374" y="313"/>
                    <a:pt x="369" y="313"/>
                  </a:cubicBezTo>
                  <a:cubicBezTo>
                    <a:pt x="360" y="313"/>
                    <a:pt x="358" y="320"/>
                    <a:pt x="358" y="327"/>
                  </a:cubicBezTo>
                  <a:cubicBezTo>
                    <a:pt x="322" y="430"/>
                    <a:pt x="232" y="430"/>
                    <a:pt x="224" y="430"/>
                  </a:cubicBezTo>
                  <a:cubicBezTo>
                    <a:pt x="174" y="430"/>
                    <a:pt x="134" y="398"/>
                    <a:pt x="112" y="362"/>
                  </a:cubicBezTo>
                  <a:cubicBezTo>
                    <a:pt x="82" y="315"/>
                    <a:pt x="82" y="250"/>
                    <a:pt x="82" y="215"/>
                  </a:cubicBezTo>
                </a:path>
              </a:pathLst>
            </a:custGeom>
            <a:solidFill>
              <a:srgbClr val="000000"/>
            </a:solidFill>
            <a:ln w="15840">
              <a:noFill/>
            </a:ln>
          </p:spPr>
        </p:sp>
        <p:sp>
          <p:nvSpPr>
            <p:cNvPr id="1060" name="Freeform 29"/>
            <p:cNvSpPr/>
            <p:nvPr/>
          </p:nvSpPr>
          <p:spPr>
            <a:xfrm>
              <a:off x="5761440" y="4465080"/>
              <a:ext cx="135720" cy="163800"/>
            </a:xfrm>
            <a:custGeom>
              <a:avLst/>
              <a:gdLst/>
              <a:ahLst/>
              <a:rect l="0" t="0" r="r" b="b"/>
              <a:pathLst>
                <a:path w="377" h="455">
                  <a:moveTo>
                    <a:pt x="83" y="228"/>
                  </a:moveTo>
                  <a:cubicBezTo>
                    <a:pt x="83" y="67"/>
                    <a:pt x="164" y="24"/>
                    <a:pt x="215" y="24"/>
                  </a:cubicBezTo>
                  <a:cubicBezTo>
                    <a:pt x="224" y="24"/>
                    <a:pt x="287" y="24"/>
                    <a:pt x="323" y="60"/>
                  </a:cubicBezTo>
                  <a:cubicBezTo>
                    <a:pt x="282" y="65"/>
                    <a:pt x="276" y="94"/>
                    <a:pt x="276" y="107"/>
                  </a:cubicBezTo>
                  <a:cubicBezTo>
                    <a:pt x="276" y="132"/>
                    <a:pt x="293" y="152"/>
                    <a:pt x="320" y="152"/>
                  </a:cubicBezTo>
                  <a:cubicBezTo>
                    <a:pt x="347" y="152"/>
                    <a:pt x="367" y="134"/>
                    <a:pt x="367" y="105"/>
                  </a:cubicBezTo>
                  <a:cubicBezTo>
                    <a:pt x="367" y="38"/>
                    <a:pt x="291" y="0"/>
                    <a:pt x="215" y="0"/>
                  </a:cubicBezTo>
                  <a:cubicBezTo>
                    <a:pt x="92" y="0"/>
                    <a:pt x="0" y="107"/>
                    <a:pt x="0" y="228"/>
                  </a:cubicBezTo>
                  <a:cubicBezTo>
                    <a:pt x="0" y="356"/>
                    <a:pt x="99" y="454"/>
                    <a:pt x="213" y="454"/>
                  </a:cubicBezTo>
                  <a:cubicBezTo>
                    <a:pt x="345" y="454"/>
                    <a:pt x="376" y="336"/>
                    <a:pt x="376" y="324"/>
                  </a:cubicBezTo>
                  <a:cubicBezTo>
                    <a:pt x="376" y="315"/>
                    <a:pt x="367" y="315"/>
                    <a:pt x="365" y="315"/>
                  </a:cubicBezTo>
                  <a:cubicBezTo>
                    <a:pt x="356" y="315"/>
                    <a:pt x="354" y="320"/>
                    <a:pt x="352" y="324"/>
                  </a:cubicBezTo>
                  <a:cubicBezTo>
                    <a:pt x="323" y="416"/>
                    <a:pt x="258" y="430"/>
                    <a:pt x="222" y="430"/>
                  </a:cubicBezTo>
                  <a:cubicBezTo>
                    <a:pt x="170" y="430"/>
                    <a:pt x="83" y="387"/>
                    <a:pt x="83" y="228"/>
                  </a:cubicBezTo>
                </a:path>
              </a:pathLst>
            </a:custGeom>
            <a:solidFill>
              <a:srgbClr val="000000"/>
            </a:solidFill>
            <a:ln w="15840">
              <a:noFill/>
            </a:ln>
          </p:spPr>
        </p:sp>
        <p:sp>
          <p:nvSpPr>
            <p:cNvPr id="1061" name="Freeform 30"/>
            <p:cNvSpPr/>
            <p:nvPr/>
          </p:nvSpPr>
          <p:spPr>
            <a:xfrm>
              <a:off x="5913000" y="4406040"/>
              <a:ext cx="111600" cy="222840"/>
            </a:xfrm>
            <a:custGeom>
              <a:avLst/>
              <a:gdLst/>
              <a:ahLst/>
              <a:rect l="0" t="0" r="r" b="b"/>
              <a:pathLst>
                <a:path w="310" h="619">
                  <a:moveTo>
                    <a:pt x="152" y="213"/>
                  </a:moveTo>
                  <a:lnTo>
                    <a:pt x="294" y="213"/>
                  </a:lnTo>
                  <a:lnTo>
                    <a:pt x="294"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1062" name="Freeform 31"/>
            <p:cNvSpPr/>
            <p:nvPr/>
          </p:nvSpPr>
          <p:spPr>
            <a:xfrm>
              <a:off x="6054120" y="4465080"/>
              <a:ext cx="158400" cy="163800"/>
            </a:xfrm>
            <a:custGeom>
              <a:avLst/>
              <a:gdLst/>
              <a:ahLst/>
              <a:rect l="0" t="0" r="r" b="b"/>
              <a:pathLst>
                <a:path w="440" h="455">
                  <a:moveTo>
                    <a:pt x="439" y="230"/>
                  </a:moveTo>
                  <a:cubicBezTo>
                    <a:pt x="439" y="105"/>
                    <a:pt x="338" y="0"/>
                    <a:pt x="220" y="0"/>
                  </a:cubicBezTo>
                  <a:cubicBezTo>
                    <a:pt x="96" y="0"/>
                    <a:pt x="0" y="107"/>
                    <a:pt x="0" y="230"/>
                  </a:cubicBezTo>
                  <a:cubicBezTo>
                    <a:pt x="0" y="358"/>
                    <a:pt x="103" y="454"/>
                    <a:pt x="220" y="454"/>
                  </a:cubicBezTo>
                  <a:cubicBezTo>
                    <a:pt x="338" y="454"/>
                    <a:pt x="439" y="356"/>
                    <a:pt x="439" y="230"/>
                  </a:cubicBezTo>
                  <a:moveTo>
                    <a:pt x="220" y="430"/>
                  </a:moveTo>
                  <a:cubicBezTo>
                    <a:pt x="177" y="430"/>
                    <a:pt x="135" y="407"/>
                    <a:pt x="108" y="362"/>
                  </a:cubicBezTo>
                  <a:cubicBezTo>
                    <a:pt x="83" y="320"/>
                    <a:pt x="83" y="259"/>
                    <a:pt x="83" y="224"/>
                  </a:cubicBezTo>
                  <a:cubicBezTo>
                    <a:pt x="83" y="185"/>
                    <a:pt x="83" y="132"/>
                    <a:pt x="105" y="87"/>
                  </a:cubicBezTo>
                  <a:cubicBezTo>
                    <a:pt x="132" y="42"/>
                    <a:pt x="179" y="22"/>
                    <a:pt x="220" y="22"/>
                  </a:cubicBezTo>
                  <a:cubicBezTo>
                    <a:pt x="262" y="22"/>
                    <a:pt x="305" y="42"/>
                    <a:pt x="329" y="85"/>
                  </a:cubicBezTo>
                  <a:cubicBezTo>
                    <a:pt x="356" y="127"/>
                    <a:pt x="356" y="185"/>
                    <a:pt x="356" y="224"/>
                  </a:cubicBezTo>
                  <a:cubicBezTo>
                    <a:pt x="356" y="259"/>
                    <a:pt x="356" y="313"/>
                    <a:pt x="334" y="356"/>
                  </a:cubicBezTo>
                  <a:cubicBezTo>
                    <a:pt x="314" y="401"/>
                    <a:pt x="269" y="430"/>
                    <a:pt x="220" y="430"/>
                  </a:cubicBezTo>
                </a:path>
              </a:pathLst>
            </a:custGeom>
            <a:solidFill>
              <a:srgbClr val="000000"/>
            </a:solidFill>
            <a:ln w="15840">
              <a:noFill/>
            </a:ln>
          </p:spPr>
        </p:sp>
        <p:sp>
          <p:nvSpPr>
            <p:cNvPr id="1063" name="Freeform 32"/>
            <p:cNvSpPr/>
            <p:nvPr/>
          </p:nvSpPr>
          <p:spPr>
            <a:xfrm>
              <a:off x="6231600" y="4467240"/>
              <a:ext cx="120600" cy="157680"/>
            </a:xfrm>
            <a:custGeom>
              <a:avLst/>
              <a:gdLst/>
              <a:ahLst/>
              <a:rect l="0" t="0" r="r" b="b"/>
              <a:pathLst>
                <a:path w="335" h="438">
                  <a:moveTo>
                    <a:pt x="137" y="110"/>
                  </a:moveTo>
                  <a:lnTo>
                    <a:pt x="137" y="0"/>
                  </a:lnTo>
                  <a:lnTo>
                    <a:pt x="0" y="11"/>
                  </a:lnTo>
                  <a:lnTo>
                    <a:pt x="0" y="43"/>
                  </a:lnTo>
                  <a:cubicBezTo>
                    <a:pt x="69" y="43"/>
                    <a:pt x="76" y="50"/>
                    <a:pt x="76" y="97"/>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5" y="406"/>
                    <a:pt x="143" y="397"/>
                    <a:pt x="143" y="361"/>
                  </a:cubicBezTo>
                  <a:lnTo>
                    <a:pt x="143" y="209"/>
                  </a:lnTo>
                  <a:cubicBezTo>
                    <a:pt x="143" y="110"/>
                    <a:pt x="184" y="23"/>
                    <a:pt x="260" y="23"/>
                  </a:cubicBezTo>
                  <a:cubicBezTo>
                    <a:pt x="266" y="23"/>
                    <a:pt x="269" y="23"/>
                    <a:pt x="271" y="23"/>
                  </a:cubicBezTo>
                  <a:cubicBezTo>
                    <a:pt x="266" y="25"/>
                    <a:pt x="249" y="36"/>
                    <a:pt x="249" y="61"/>
                  </a:cubicBezTo>
                  <a:cubicBezTo>
                    <a:pt x="249" y="90"/>
                    <a:pt x="269" y="103"/>
                    <a:pt x="291" y="103"/>
                  </a:cubicBezTo>
                  <a:cubicBezTo>
                    <a:pt x="309" y="103"/>
                    <a:pt x="334" y="92"/>
                    <a:pt x="334" y="61"/>
                  </a:cubicBezTo>
                  <a:cubicBezTo>
                    <a:pt x="334" y="29"/>
                    <a:pt x="302" y="0"/>
                    <a:pt x="260" y="0"/>
                  </a:cubicBezTo>
                  <a:cubicBezTo>
                    <a:pt x="188" y="0"/>
                    <a:pt x="152" y="67"/>
                    <a:pt x="137" y="110"/>
                  </a:cubicBezTo>
                </a:path>
              </a:pathLst>
            </a:custGeom>
            <a:solidFill>
              <a:srgbClr val="000000"/>
            </a:solidFill>
            <a:ln w="15840">
              <a:noFill/>
            </a:ln>
          </p:spPr>
        </p:sp>
        <p:sp>
          <p:nvSpPr>
            <p:cNvPr id="1064" name="Freeform 33"/>
            <p:cNvSpPr/>
            <p:nvPr/>
          </p:nvSpPr>
          <p:spPr>
            <a:xfrm>
              <a:off x="6487920" y="4373640"/>
              <a:ext cx="178560" cy="251280"/>
            </a:xfrm>
            <a:custGeom>
              <a:avLst/>
              <a:gdLst/>
              <a:ahLst/>
              <a:rect l="0" t="0" r="r" b="b"/>
              <a:pathLst>
                <a:path w="496" h="698">
                  <a:moveTo>
                    <a:pt x="300" y="301"/>
                  </a:moveTo>
                  <a:cubicBezTo>
                    <a:pt x="345" y="301"/>
                    <a:pt x="352" y="314"/>
                    <a:pt x="352" y="354"/>
                  </a:cubicBezTo>
                  <a:lnTo>
                    <a:pt x="352" y="621"/>
                  </a:lnTo>
                  <a:cubicBezTo>
                    <a:pt x="352" y="666"/>
                    <a:pt x="341" y="666"/>
                    <a:pt x="276" y="666"/>
                  </a:cubicBezTo>
                  <a:lnTo>
                    <a:pt x="276" y="697"/>
                  </a:lnTo>
                  <a:cubicBezTo>
                    <a:pt x="307" y="695"/>
                    <a:pt x="361" y="693"/>
                    <a:pt x="385" y="693"/>
                  </a:cubicBezTo>
                  <a:cubicBezTo>
                    <a:pt x="410" y="693"/>
                    <a:pt x="457" y="695"/>
                    <a:pt x="495" y="697"/>
                  </a:cubicBezTo>
                  <a:lnTo>
                    <a:pt x="495" y="666"/>
                  </a:lnTo>
                  <a:cubicBezTo>
                    <a:pt x="428" y="666"/>
                    <a:pt x="417" y="666"/>
                    <a:pt x="417" y="621"/>
                  </a:cubicBezTo>
                  <a:lnTo>
                    <a:pt x="417" y="258"/>
                  </a:lnTo>
                  <a:lnTo>
                    <a:pt x="294" y="267"/>
                  </a:lnTo>
                  <a:cubicBezTo>
                    <a:pt x="278" y="269"/>
                    <a:pt x="276" y="269"/>
                    <a:pt x="276" y="269"/>
                  </a:cubicBezTo>
                  <a:cubicBezTo>
                    <a:pt x="273" y="271"/>
                    <a:pt x="271" y="271"/>
                    <a:pt x="258" y="271"/>
                  </a:cubicBezTo>
                  <a:lnTo>
                    <a:pt x="141" y="271"/>
                  </a:lnTo>
                  <a:lnTo>
                    <a:pt x="141" y="159"/>
                  </a:lnTo>
                  <a:cubicBezTo>
                    <a:pt x="141" y="61"/>
                    <a:pt x="226" y="23"/>
                    <a:pt x="287" y="23"/>
                  </a:cubicBezTo>
                  <a:cubicBezTo>
                    <a:pt x="316" y="23"/>
                    <a:pt x="352" y="32"/>
                    <a:pt x="372" y="54"/>
                  </a:cubicBezTo>
                  <a:cubicBezTo>
                    <a:pt x="332" y="56"/>
                    <a:pt x="325" y="83"/>
                    <a:pt x="325" y="101"/>
                  </a:cubicBezTo>
                  <a:cubicBezTo>
                    <a:pt x="325" y="133"/>
                    <a:pt x="352" y="146"/>
                    <a:pt x="370" y="146"/>
                  </a:cubicBezTo>
                  <a:cubicBezTo>
                    <a:pt x="392" y="146"/>
                    <a:pt x="415" y="130"/>
                    <a:pt x="415" y="101"/>
                  </a:cubicBezTo>
                  <a:cubicBezTo>
                    <a:pt x="415" y="43"/>
                    <a:pt x="361" y="0"/>
                    <a:pt x="287" y="0"/>
                  </a:cubicBezTo>
                  <a:cubicBezTo>
                    <a:pt x="195" y="0"/>
                    <a:pt x="79" y="50"/>
                    <a:pt x="79" y="159"/>
                  </a:cubicBezTo>
                  <a:lnTo>
                    <a:pt x="79" y="271"/>
                  </a:lnTo>
                  <a:lnTo>
                    <a:pt x="0" y="271"/>
                  </a:lnTo>
                  <a:lnTo>
                    <a:pt x="0" y="301"/>
                  </a:lnTo>
                  <a:lnTo>
                    <a:pt x="79" y="301"/>
                  </a:lnTo>
                  <a:lnTo>
                    <a:pt x="79" y="621"/>
                  </a:lnTo>
                  <a:cubicBezTo>
                    <a:pt x="79" y="666"/>
                    <a:pt x="67" y="666"/>
                    <a:pt x="0" y="666"/>
                  </a:cubicBezTo>
                  <a:lnTo>
                    <a:pt x="0" y="697"/>
                  </a:lnTo>
                  <a:cubicBezTo>
                    <a:pt x="34" y="695"/>
                    <a:pt x="85" y="693"/>
                    <a:pt x="110" y="693"/>
                  </a:cubicBezTo>
                  <a:cubicBezTo>
                    <a:pt x="135" y="693"/>
                    <a:pt x="184" y="695"/>
                    <a:pt x="220" y="697"/>
                  </a:cubicBezTo>
                  <a:lnTo>
                    <a:pt x="220" y="666"/>
                  </a:lnTo>
                  <a:cubicBezTo>
                    <a:pt x="155" y="666"/>
                    <a:pt x="144" y="666"/>
                    <a:pt x="144" y="621"/>
                  </a:cubicBezTo>
                  <a:lnTo>
                    <a:pt x="144" y="301"/>
                  </a:lnTo>
                  <a:lnTo>
                    <a:pt x="300" y="301"/>
                  </a:lnTo>
                </a:path>
              </a:pathLst>
            </a:custGeom>
            <a:solidFill>
              <a:srgbClr val="000000"/>
            </a:solidFill>
            <a:ln w="15840">
              <a:noFill/>
            </a:ln>
          </p:spPr>
        </p:sp>
        <p:sp>
          <p:nvSpPr>
            <p:cNvPr id="1065" name="Freeform 34"/>
            <p:cNvSpPr/>
            <p:nvPr/>
          </p:nvSpPr>
          <p:spPr>
            <a:xfrm>
              <a:off x="6684840" y="4465080"/>
              <a:ext cx="138240" cy="163800"/>
            </a:xfrm>
            <a:custGeom>
              <a:avLst/>
              <a:gdLst/>
              <a:ahLst/>
              <a:rect l="0" t="0" r="r" b="b"/>
              <a:pathLst>
                <a:path w="384" h="455">
                  <a:moveTo>
                    <a:pt x="83" y="194"/>
                  </a:moveTo>
                  <a:cubicBezTo>
                    <a:pt x="89" y="47"/>
                    <a:pt x="172" y="22"/>
                    <a:pt x="206" y="22"/>
                  </a:cubicBezTo>
                  <a:cubicBezTo>
                    <a:pt x="307" y="22"/>
                    <a:pt x="318" y="154"/>
                    <a:pt x="318" y="194"/>
                  </a:cubicBezTo>
                  <a:lnTo>
                    <a:pt x="83" y="194"/>
                  </a:lnTo>
                  <a:moveTo>
                    <a:pt x="83" y="215"/>
                  </a:moveTo>
                  <a:lnTo>
                    <a:pt x="358" y="215"/>
                  </a:lnTo>
                  <a:cubicBezTo>
                    <a:pt x="380" y="215"/>
                    <a:pt x="383" y="215"/>
                    <a:pt x="383" y="194"/>
                  </a:cubicBezTo>
                  <a:cubicBezTo>
                    <a:pt x="383" y="96"/>
                    <a:pt x="329" y="0"/>
                    <a:pt x="206" y="0"/>
                  </a:cubicBezTo>
                  <a:cubicBezTo>
                    <a:pt x="92" y="0"/>
                    <a:pt x="0" y="100"/>
                    <a:pt x="0" y="226"/>
                  </a:cubicBezTo>
                  <a:cubicBezTo>
                    <a:pt x="0" y="358"/>
                    <a:pt x="103" y="454"/>
                    <a:pt x="217" y="454"/>
                  </a:cubicBezTo>
                  <a:cubicBezTo>
                    <a:pt x="338" y="454"/>
                    <a:pt x="383" y="345"/>
                    <a:pt x="383" y="324"/>
                  </a:cubicBezTo>
                  <a:cubicBezTo>
                    <a:pt x="383" y="315"/>
                    <a:pt x="374" y="313"/>
                    <a:pt x="369" y="313"/>
                  </a:cubicBezTo>
                  <a:cubicBezTo>
                    <a:pt x="360" y="313"/>
                    <a:pt x="358" y="320"/>
                    <a:pt x="358" y="327"/>
                  </a:cubicBezTo>
                  <a:cubicBezTo>
                    <a:pt x="322" y="430"/>
                    <a:pt x="233" y="430"/>
                    <a:pt x="224" y="430"/>
                  </a:cubicBezTo>
                  <a:cubicBezTo>
                    <a:pt x="174" y="430"/>
                    <a:pt x="134" y="398"/>
                    <a:pt x="112" y="362"/>
                  </a:cubicBezTo>
                  <a:cubicBezTo>
                    <a:pt x="83" y="315"/>
                    <a:pt x="83" y="250"/>
                    <a:pt x="83" y="215"/>
                  </a:cubicBezTo>
                </a:path>
              </a:pathLst>
            </a:custGeom>
            <a:solidFill>
              <a:srgbClr val="000000"/>
            </a:solidFill>
            <a:ln w="15840">
              <a:noFill/>
            </a:ln>
          </p:spPr>
        </p:sp>
        <p:sp>
          <p:nvSpPr>
            <p:cNvPr id="1066" name="Freeform 35"/>
            <p:cNvSpPr/>
            <p:nvPr/>
          </p:nvSpPr>
          <p:spPr>
            <a:xfrm>
              <a:off x="6844320" y="4377960"/>
              <a:ext cx="80280" cy="246960"/>
            </a:xfrm>
            <a:custGeom>
              <a:avLst/>
              <a:gdLst/>
              <a:ahLst/>
              <a:rect l="0" t="0" r="r" b="b"/>
              <a:pathLst>
                <a:path w="223" h="686">
                  <a:moveTo>
                    <a:pt x="144" y="0"/>
                  </a:moveTo>
                  <a:lnTo>
                    <a:pt x="0" y="11"/>
                  </a:lnTo>
                  <a:lnTo>
                    <a:pt x="0" y="42"/>
                  </a:lnTo>
                  <a:cubicBezTo>
                    <a:pt x="70" y="42"/>
                    <a:pt x="79" y="49"/>
                    <a:pt x="79" y="96"/>
                  </a:cubicBezTo>
                  <a:lnTo>
                    <a:pt x="79" y="609"/>
                  </a:lnTo>
                  <a:cubicBezTo>
                    <a:pt x="79" y="654"/>
                    <a:pt x="67" y="654"/>
                    <a:pt x="0" y="654"/>
                  </a:cubicBezTo>
                  <a:lnTo>
                    <a:pt x="0" y="685"/>
                  </a:lnTo>
                  <a:cubicBezTo>
                    <a:pt x="34" y="683"/>
                    <a:pt x="85" y="683"/>
                    <a:pt x="110" y="683"/>
                  </a:cubicBezTo>
                  <a:cubicBezTo>
                    <a:pt x="135" y="683"/>
                    <a:pt x="184" y="683"/>
                    <a:pt x="222" y="685"/>
                  </a:cubicBezTo>
                  <a:lnTo>
                    <a:pt x="222" y="654"/>
                  </a:lnTo>
                  <a:cubicBezTo>
                    <a:pt x="155" y="654"/>
                    <a:pt x="144" y="654"/>
                    <a:pt x="144" y="609"/>
                  </a:cubicBezTo>
                  <a:lnTo>
                    <a:pt x="144" y="0"/>
                  </a:lnTo>
                </a:path>
              </a:pathLst>
            </a:custGeom>
            <a:solidFill>
              <a:srgbClr val="000000"/>
            </a:solidFill>
            <a:ln w="15840">
              <a:noFill/>
            </a:ln>
          </p:spPr>
        </p:sp>
        <p:sp>
          <p:nvSpPr>
            <p:cNvPr id="1067" name="Freeform 36"/>
            <p:cNvSpPr/>
            <p:nvPr/>
          </p:nvSpPr>
          <p:spPr>
            <a:xfrm>
              <a:off x="6942600" y="4377960"/>
              <a:ext cx="176400" cy="250920"/>
            </a:xfrm>
            <a:custGeom>
              <a:avLst/>
              <a:gdLst/>
              <a:ahLst/>
              <a:rect l="0" t="0" r="r" b="b"/>
              <a:pathLst>
                <a:path w="490" h="697">
                  <a:moveTo>
                    <a:pt x="343" y="631"/>
                  </a:moveTo>
                  <a:lnTo>
                    <a:pt x="343" y="696"/>
                  </a:lnTo>
                  <a:lnTo>
                    <a:pt x="489" y="685"/>
                  </a:lnTo>
                  <a:lnTo>
                    <a:pt x="489" y="654"/>
                  </a:lnTo>
                  <a:cubicBezTo>
                    <a:pt x="419" y="654"/>
                    <a:pt x="410" y="647"/>
                    <a:pt x="410" y="600"/>
                  </a:cubicBezTo>
                  <a:lnTo>
                    <a:pt x="410" y="0"/>
                  </a:lnTo>
                  <a:lnTo>
                    <a:pt x="269" y="11"/>
                  </a:lnTo>
                  <a:lnTo>
                    <a:pt x="269" y="42"/>
                  </a:lnTo>
                  <a:cubicBezTo>
                    <a:pt x="336" y="42"/>
                    <a:pt x="345" y="49"/>
                    <a:pt x="345" y="96"/>
                  </a:cubicBezTo>
                  <a:lnTo>
                    <a:pt x="345" y="309"/>
                  </a:lnTo>
                  <a:cubicBezTo>
                    <a:pt x="316" y="275"/>
                    <a:pt x="274" y="248"/>
                    <a:pt x="220" y="248"/>
                  </a:cubicBezTo>
                  <a:cubicBezTo>
                    <a:pt x="104" y="248"/>
                    <a:pt x="0" y="345"/>
                    <a:pt x="0" y="472"/>
                  </a:cubicBezTo>
                  <a:cubicBezTo>
                    <a:pt x="0" y="598"/>
                    <a:pt x="97" y="696"/>
                    <a:pt x="211" y="696"/>
                  </a:cubicBezTo>
                  <a:cubicBezTo>
                    <a:pt x="274" y="696"/>
                    <a:pt x="319" y="663"/>
                    <a:pt x="343" y="631"/>
                  </a:cubicBezTo>
                  <a:moveTo>
                    <a:pt x="343" y="367"/>
                  </a:moveTo>
                  <a:lnTo>
                    <a:pt x="343" y="569"/>
                  </a:lnTo>
                  <a:cubicBezTo>
                    <a:pt x="343" y="587"/>
                    <a:pt x="343" y="589"/>
                    <a:pt x="332" y="604"/>
                  </a:cubicBezTo>
                  <a:cubicBezTo>
                    <a:pt x="303" y="652"/>
                    <a:pt x="258" y="674"/>
                    <a:pt x="216" y="674"/>
                  </a:cubicBezTo>
                  <a:cubicBezTo>
                    <a:pt x="171" y="674"/>
                    <a:pt x="135" y="649"/>
                    <a:pt x="110" y="611"/>
                  </a:cubicBezTo>
                  <a:cubicBezTo>
                    <a:pt x="86" y="571"/>
                    <a:pt x="83" y="515"/>
                    <a:pt x="83" y="475"/>
                  </a:cubicBezTo>
                  <a:cubicBezTo>
                    <a:pt x="83" y="436"/>
                    <a:pt x="86" y="378"/>
                    <a:pt x="112" y="333"/>
                  </a:cubicBezTo>
                  <a:cubicBezTo>
                    <a:pt x="135" y="302"/>
                    <a:pt x="171" y="271"/>
                    <a:pt x="224" y="271"/>
                  </a:cubicBezTo>
                  <a:cubicBezTo>
                    <a:pt x="260" y="271"/>
                    <a:pt x="301" y="284"/>
                    <a:pt x="332" y="329"/>
                  </a:cubicBezTo>
                  <a:cubicBezTo>
                    <a:pt x="343" y="347"/>
                    <a:pt x="343" y="349"/>
                    <a:pt x="343" y="367"/>
                  </a:cubicBezTo>
                </a:path>
              </a:pathLst>
            </a:custGeom>
            <a:solidFill>
              <a:srgbClr val="000000"/>
            </a:solidFill>
            <a:ln w="15840">
              <a:noFill/>
            </a:ln>
          </p:spPr>
        </p:sp>
        <p:sp>
          <p:nvSpPr>
            <p:cNvPr id="1068" name="Freeform 37"/>
            <p:cNvSpPr/>
            <p:nvPr/>
          </p:nvSpPr>
          <p:spPr>
            <a:xfrm>
              <a:off x="7158240" y="4586040"/>
              <a:ext cx="42120" cy="106560"/>
            </a:xfrm>
            <a:custGeom>
              <a:avLst/>
              <a:gdLst/>
              <a:ahLst/>
              <a:rect l="0" t="0" r="r" b="b"/>
              <a:pathLst>
                <a:path w="117" h="296">
                  <a:moveTo>
                    <a:pt x="116" y="103"/>
                  </a:moveTo>
                  <a:cubicBezTo>
                    <a:pt x="116" y="38"/>
                    <a:pt x="91" y="0"/>
                    <a:pt x="53" y="0"/>
                  </a:cubicBezTo>
                  <a:cubicBezTo>
                    <a:pt x="20" y="0"/>
                    <a:pt x="0" y="24"/>
                    <a:pt x="0" y="51"/>
                  </a:cubicBezTo>
                  <a:cubicBezTo>
                    <a:pt x="0" y="78"/>
                    <a:pt x="20" y="105"/>
                    <a:pt x="53" y="105"/>
                  </a:cubicBezTo>
                  <a:cubicBezTo>
                    <a:pt x="64" y="105"/>
                    <a:pt x="78" y="100"/>
                    <a:pt x="87" y="91"/>
                  </a:cubicBezTo>
                  <a:cubicBezTo>
                    <a:pt x="91" y="89"/>
                    <a:pt x="91" y="89"/>
                    <a:pt x="94" y="89"/>
                  </a:cubicBezTo>
                  <a:cubicBezTo>
                    <a:pt x="94" y="89"/>
                    <a:pt x="96" y="89"/>
                    <a:pt x="96" y="103"/>
                  </a:cubicBezTo>
                  <a:cubicBezTo>
                    <a:pt x="96" y="177"/>
                    <a:pt x="60" y="237"/>
                    <a:pt x="26" y="268"/>
                  </a:cubicBezTo>
                  <a:cubicBezTo>
                    <a:pt x="15" y="280"/>
                    <a:pt x="15" y="282"/>
                    <a:pt x="15" y="284"/>
                  </a:cubicBezTo>
                  <a:cubicBezTo>
                    <a:pt x="15" y="293"/>
                    <a:pt x="20" y="295"/>
                    <a:pt x="26" y="295"/>
                  </a:cubicBezTo>
                  <a:cubicBezTo>
                    <a:pt x="38" y="295"/>
                    <a:pt x="116" y="219"/>
                    <a:pt x="116" y="103"/>
                  </a:cubicBezTo>
                </a:path>
              </a:pathLst>
            </a:custGeom>
            <a:solidFill>
              <a:srgbClr val="000000"/>
            </a:solidFill>
            <a:ln w="15840">
              <a:noFill/>
            </a:ln>
          </p:spPr>
        </p:sp>
        <p:sp>
          <p:nvSpPr>
            <p:cNvPr id="1069" name="Freeform 38"/>
            <p:cNvSpPr/>
            <p:nvPr/>
          </p:nvSpPr>
          <p:spPr>
            <a:xfrm>
              <a:off x="712800" y="4913280"/>
              <a:ext cx="262440" cy="255240"/>
            </a:xfrm>
            <a:custGeom>
              <a:avLst/>
              <a:gdLst/>
              <a:ahLst/>
              <a:rect l="0" t="0" r="r" b="b"/>
              <a:pathLst>
                <a:path w="729" h="709">
                  <a:moveTo>
                    <a:pt x="724" y="22"/>
                  </a:moveTo>
                  <a:cubicBezTo>
                    <a:pt x="726" y="18"/>
                    <a:pt x="728" y="11"/>
                    <a:pt x="728" y="9"/>
                  </a:cubicBezTo>
                  <a:cubicBezTo>
                    <a:pt x="728" y="0"/>
                    <a:pt x="728" y="0"/>
                    <a:pt x="706" y="0"/>
                  </a:cubicBezTo>
                  <a:lnTo>
                    <a:pt x="25" y="0"/>
                  </a:lnTo>
                  <a:cubicBezTo>
                    <a:pt x="0" y="0"/>
                    <a:pt x="0" y="0"/>
                    <a:pt x="0" y="9"/>
                  </a:cubicBezTo>
                  <a:cubicBezTo>
                    <a:pt x="0" y="11"/>
                    <a:pt x="2" y="18"/>
                    <a:pt x="5" y="22"/>
                  </a:cubicBezTo>
                  <a:lnTo>
                    <a:pt x="338" y="688"/>
                  </a:lnTo>
                  <a:cubicBezTo>
                    <a:pt x="345" y="701"/>
                    <a:pt x="347" y="708"/>
                    <a:pt x="365" y="708"/>
                  </a:cubicBezTo>
                  <a:cubicBezTo>
                    <a:pt x="381" y="708"/>
                    <a:pt x="383" y="701"/>
                    <a:pt x="392" y="688"/>
                  </a:cubicBezTo>
                  <a:lnTo>
                    <a:pt x="724" y="22"/>
                  </a:lnTo>
                  <a:moveTo>
                    <a:pt x="123" y="72"/>
                  </a:moveTo>
                  <a:lnTo>
                    <a:pt x="665" y="72"/>
                  </a:lnTo>
                  <a:lnTo>
                    <a:pt x="394" y="614"/>
                  </a:lnTo>
                  <a:lnTo>
                    <a:pt x="123" y="72"/>
                  </a:lnTo>
                </a:path>
              </a:pathLst>
            </a:custGeom>
            <a:solidFill>
              <a:srgbClr val="000000"/>
            </a:solidFill>
            <a:ln w="15840">
              <a:noFill/>
            </a:ln>
          </p:spPr>
        </p:sp>
        <p:sp>
          <p:nvSpPr>
            <p:cNvPr id="1070" name="Freeform 39"/>
            <p:cNvSpPr/>
            <p:nvPr/>
          </p:nvSpPr>
          <p:spPr>
            <a:xfrm>
              <a:off x="1067760" y="5033520"/>
              <a:ext cx="88200" cy="44640"/>
            </a:xfrm>
            <a:custGeom>
              <a:avLst/>
              <a:gdLst/>
              <a:ahLst/>
              <a:rect l="0" t="0" r="r" b="b"/>
              <a:pathLst>
                <a:path w="245" h="124">
                  <a:moveTo>
                    <a:pt x="123" y="0"/>
                  </a:moveTo>
                  <a:lnTo>
                    <a:pt x="0" y="85"/>
                  </a:lnTo>
                  <a:lnTo>
                    <a:pt x="24" y="123"/>
                  </a:lnTo>
                  <a:lnTo>
                    <a:pt x="123" y="65"/>
                  </a:lnTo>
                  <a:lnTo>
                    <a:pt x="221" y="123"/>
                  </a:lnTo>
                  <a:lnTo>
                    <a:pt x="244" y="85"/>
                  </a:lnTo>
                  <a:lnTo>
                    <a:pt x="123" y="0"/>
                  </a:lnTo>
                </a:path>
              </a:pathLst>
            </a:custGeom>
            <a:solidFill>
              <a:srgbClr val="000000"/>
            </a:solidFill>
            <a:ln w="15840">
              <a:noFill/>
            </a:ln>
          </p:spPr>
        </p:sp>
        <p:sp>
          <p:nvSpPr>
            <p:cNvPr id="1071" name="Freeform 40"/>
            <p:cNvSpPr/>
            <p:nvPr/>
          </p:nvSpPr>
          <p:spPr>
            <a:xfrm>
              <a:off x="1002960" y="5094720"/>
              <a:ext cx="218160" cy="171360"/>
            </a:xfrm>
            <a:custGeom>
              <a:avLst/>
              <a:gdLst/>
              <a:ahLst/>
              <a:rect l="0" t="0" r="r" b="b"/>
              <a:pathLst>
                <a:path w="606" h="476">
                  <a:moveTo>
                    <a:pt x="343" y="204"/>
                  </a:moveTo>
                  <a:lnTo>
                    <a:pt x="475" y="52"/>
                  </a:lnTo>
                  <a:cubicBezTo>
                    <a:pt x="482" y="43"/>
                    <a:pt x="482" y="43"/>
                    <a:pt x="502" y="40"/>
                  </a:cubicBezTo>
                  <a:cubicBezTo>
                    <a:pt x="513" y="40"/>
                    <a:pt x="529" y="38"/>
                    <a:pt x="540" y="38"/>
                  </a:cubicBezTo>
                  <a:lnTo>
                    <a:pt x="567" y="38"/>
                  </a:lnTo>
                  <a:lnTo>
                    <a:pt x="567" y="0"/>
                  </a:lnTo>
                  <a:cubicBezTo>
                    <a:pt x="560" y="0"/>
                    <a:pt x="507" y="2"/>
                    <a:pt x="471" y="2"/>
                  </a:cubicBezTo>
                  <a:cubicBezTo>
                    <a:pt x="433" y="2"/>
                    <a:pt x="366" y="0"/>
                    <a:pt x="359" y="0"/>
                  </a:cubicBezTo>
                  <a:lnTo>
                    <a:pt x="359" y="38"/>
                  </a:lnTo>
                  <a:cubicBezTo>
                    <a:pt x="377" y="38"/>
                    <a:pt x="395" y="38"/>
                    <a:pt x="415" y="43"/>
                  </a:cubicBezTo>
                  <a:lnTo>
                    <a:pt x="312" y="166"/>
                  </a:lnTo>
                  <a:lnTo>
                    <a:pt x="207" y="38"/>
                  </a:lnTo>
                  <a:lnTo>
                    <a:pt x="256" y="38"/>
                  </a:lnTo>
                  <a:lnTo>
                    <a:pt x="256" y="0"/>
                  </a:lnTo>
                  <a:cubicBezTo>
                    <a:pt x="222" y="2"/>
                    <a:pt x="164" y="2"/>
                    <a:pt x="126" y="2"/>
                  </a:cubicBezTo>
                  <a:cubicBezTo>
                    <a:pt x="83" y="2"/>
                    <a:pt x="23" y="0"/>
                    <a:pt x="12" y="0"/>
                  </a:cubicBezTo>
                  <a:lnTo>
                    <a:pt x="12" y="38"/>
                  </a:lnTo>
                  <a:lnTo>
                    <a:pt x="83" y="38"/>
                  </a:lnTo>
                  <a:lnTo>
                    <a:pt x="249" y="240"/>
                  </a:lnTo>
                  <a:lnTo>
                    <a:pt x="92" y="424"/>
                  </a:lnTo>
                  <a:cubicBezTo>
                    <a:pt x="86" y="432"/>
                    <a:pt x="83" y="432"/>
                    <a:pt x="63" y="435"/>
                  </a:cubicBezTo>
                  <a:cubicBezTo>
                    <a:pt x="52" y="435"/>
                    <a:pt x="39" y="437"/>
                    <a:pt x="27" y="437"/>
                  </a:cubicBezTo>
                  <a:lnTo>
                    <a:pt x="0" y="437"/>
                  </a:lnTo>
                  <a:lnTo>
                    <a:pt x="0" y="475"/>
                  </a:lnTo>
                  <a:cubicBezTo>
                    <a:pt x="5" y="475"/>
                    <a:pt x="63" y="473"/>
                    <a:pt x="97" y="473"/>
                  </a:cubicBezTo>
                  <a:cubicBezTo>
                    <a:pt x="137" y="473"/>
                    <a:pt x="202" y="475"/>
                    <a:pt x="209" y="475"/>
                  </a:cubicBezTo>
                  <a:lnTo>
                    <a:pt x="209" y="437"/>
                  </a:lnTo>
                  <a:cubicBezTo>
                    <a:pt x="191" y="437"/>
                    <a:pt x="173" y="437"/>
                    <a:pt x="153" y="432"/>
                  </a:cubicBezTo>
                  <a:lnTo>
                    <a:pt x="280" y="280"/>
                  </a:lnTo>
                  <a:lnTo>
                    <a:pt x="410" y="437"/>
                  </a:lnTo>
                  <a:lnTo>
                    <a:pt x="361" y="437"/>
                  </a:lnTo>
                  <a:lnTo>
                    <a:pt x="361" y="475"/>
                  </a:lnTo>
                  <a:cubicBezTo>
                    <a:pt x="395" y="473"/>
                    <a:pt x="453" y="473"/>
                    <a:pt x="491" y="473"/>
                  </a:cubicBezTo>
                  <a:cubicBezTo>
                    <a:pt x="534" y="473"/>
                    <a:pt x="594" y="475"/>
                    <a:pt x="605" y="475"/>
                  </a:cubicBezTo>
                  <a:lnTo>
                    <a:pt x="605" y="437"/>
                  </a:lnTo>
                  <a:lnTo>
                    <a:pt x="534" y="437"/>
                  </a:lnTo>
                  <a:lnTo>
                    <a:pt x="343" y="204"/>
                  </a:lnTo>
                </a:path>
              </a:pathLst>
            </a:custGeom>
            <a:solidFill>
              <a:srgbClr val="000000"/>
            </a:solidFill>
            <a:ln w="15840">
              <a:noFill/>
            </a:ln>
          </p:spPr>
        </p:sp>
        <p:sp>
          <p:nvSpPr>
            <p:cNvPr id="1072" name="Freeform 41"/>
            <p:cNvSpPr/>
            <p:nvPr/>
          </p:nvSpPr>
          <p:spPr>
            <a:xfrm>
              <a:off x="1253160" y="5056920"/>
              <a:ext cx="97200" cy="126000"/>
            </a:xfrm>
            <a:custGeom>
              <a:avLst/>
              <a:gdLst/>
              <a:ahLst/>
              <a:rect l="0" t="0" r="r" b="b"/>
              <a:pathLst>
                <a:path w="270" h="350">
                  <a:moveTo>
                    <a:pt x="121" y="18"/>
                  </a:moveTo>
                  <a:cubicBezTo>
                    <a:pt x="123" y="11"/>
                    <a:pt x="123" y="11"/>
                    <a:pt x="123" y="9"/>
                  </a:cubicBezTo>
                  <a:cubicBezTo>
                    <a:pt x="123" y="0"/>
                    <a:pt x="116" y="0"/>
                    <a:pt x="107" y="0"/>
                  </a:cubicBezTo>
                  <a:lnTo>
                    <a:pt x="47" y="4"/>
                  </a:lnTo>
                  <a:cubicBezTo>
                    <a:pt x="38" y="4"/>
                    <a:pt x="38" y="7"/>
                    <a:pt x="36" y="7"/>
                  </a:cubicBezTo>
                  <a:cubicBezTo>
                    <a:pt x="33" y="9"/>
                    <a:pt x="31" y="16"/>
                    <a:pt x="31" y="18"/>
                  </a:cubicBezTo>
                  <a:cubicBezTo>
                    <a:pt x="31" y="27"/>
                    <a:pt x="40" y="27"/>
                    <a:pt x="47" y="27"/>
                  </a:cubicBezTo>
                  <a:cubicBezTo>
                    <a:pt x="47" y="27"/>
                    <a:pt x="56" y="27"/>
                    <a:pt x="63" y="29"/>
                  </a:cubicBezTo>
                  <a:cubicBezTo>
                    <a:pt x="72" y="29"/>
                    <a:pt x="74" y="31"/>
                    <a:pt x="74" y="36"/>
                  </a:cubicBezTo>
                  <a:cubicBezTo>
                    <a:pt x="74" y="36"/>
                    <a:pt x="74" y="38"/>
                    <a:pt x="69" y="47"/>
                  </a:cubicBezTo>
                  <a:lnTo>
                    <a:pt x="2" y="320"/>
                  </a:lnTo>
                  <a:cubicBezTo>
                    <a:pt x="0" y="327"/>
                    <a:pt x="0" y="327"/>
                    <a:pt x="0" y="331"/>
                  </a:cubicBezTo>
                  <a:cubicBezTo>
                    <a:pt x="0" y="343"/>
                    <a:pt x="9" y="349"/>
                    <a:pt x="18" y="349"/>
                  </a:cubicBezTo>
                  <a:cubicBezTo>
                    <a:pt x="38" y="349"/>
                    <a:pt x="42" y="331"/>
                    <a:pt x="45" y="322"/>
                  </a:cubicBezTo>
                  <a:lnTo>
                    <a:pt x="67" y="233"/>
                  </a:lnTo>
                  <a:cubicBezTo>
                    <a:pt x="80" y="233"/>
                    <a:pt x="141" y="237"/>
                    <a:pt x="141" y="271"/>
                  </a:cubicBezTo>
                  <a:cubicBezTo>
                    <a:pt x="141" y="275"/>
                    <a:pt x="141" y="278"/>
                    <a:pt x="141" y="282"/>
                  </a:cubicBezTo>
                  <a:cubicBezTo>
                    <a:pt x="139" y="289"/>
                    <a:pt x="139" y="293"/>
                    <a:pt x="139" y="296"/>
                  </a:cubicBezTo>
                  <a:cubicBezTo>
                    <a:pt x="139" y="331"/>
                    <a:pt x="170" y="349"/>
                    <a:pt x="199" y="349"/>
                  </a:cubicBezTo>
                  <a:cubicBezTo>
                    <a:pt x="251" y="349"/>
                    <a:pt x="269" y="278"/>
                    <a:pt x="269" y="271"/>
                  </a:cubicBezTo>
                  <a:cubicBezTo>
                    <a:pt x="269" y="264"/>
                    <a:pt x="262" y="264"/>
                    <a:pt x="260" y="264"/>
                  </a:cubicBezTo>
                  <a:cubicBezTo>
                    <a:pt x="251" y="264"/>
                    <a:pt x="251" y="266"/>
                    <a:pt x="248" y="275"/>
                  </a:cubicBezTo>
                  <a:cubicBezTo>
                    <a:pt x="242" y="293"/>
                    <a:pt x="228" y="331"/>
                    <a:pt x="201" y="331"/>
                  </a:cubicBezTo>
                  <a:cubicBezTo>
                    <a:pt x="184" y="331"/>
                    <a:pt x="181" y="313"/>
                    <a:pt x="181" y="302"/>
                  </a:cubicBezTo>
                  <a:cubicBezTo>
                    <a:pt x="181" y="302"/>
                    <a:pt x="181" y="296"/>
                    <a:pt x="184" y="287"/>
                  </a:cubicBezTo>
                  <a:cubicBezTo>
                    <a:pt x="184" y="280"/>
                    <a:pt x="186" y="273"/>
                    <a:pt x="186" y="271"/>
                  </a:cubicBezTo>
                  <a:cubicBezTo>
                    <a:pt x="186" y="226"/>
                    <a:pt x="130" y="219"/>
                    <a:pt x="98" y="217"/>
                  </a:cubicBezTo>
                  <a:cubicBezTo>
                    <a:pt x="112" y="208"/>
                    <a:pt x="132" y="192"/>
                    <a:pt x="141" y="186"/>
                  </a:cubicBezTo>
                  <a:cubicBezTo>
                    <a:pt x="168" y="163"/>
                    <a:pt x="197" y="141"/>
                    <a:pt x="224" y="141"/>
                  </a:cubicBezTo>
                  <a:cubicBezTo>
                    <a:pt x="235" y="141"/>
                    <a:pt x="240" y="143"/>
                    <a:pt x="242" y="148"/>
                  </a:cubicBezTo>
                  <a:cubicBezTo>
                    <a:pt x="242" y="148"/>
                    <a:pt x="240" y="148"/>
                    <a:pt x="237" y="148"/>
                  </a:cubicBezTo>
                  <a:cubicBezTo>
                    <a:pt x="215" y="157"/>
                    <a:pt x="215" y="177"/>
                    <a:pt x="215" y="179"/>
                  </a:cubicBezTo>
                  <a:cubicBezTo>
                    <a:pt x="215" y="186"/>
                    <a:pt x="222" y="199"/>
                    <a:pt x="237" y="199"/>
                  </a:cubicBezTo>
                  <a:cubicBezTo>
                    <a:pt x="246" y="199"/>
                    <a:pt x="269" y="190"/>
                    <a:pt x="269" y="163"/>
                  </a:cubicBezTo>
                  <a:cubicBezTo>
                    <a:pt x="269" y="139"/>
                    <a:pt x="248" y="125"/>
                    <a:pt x="226" y="125"/>
                  </a:cubicBezTo>
                  <a:cubicBezTo>
                    <a:pt x="192" y="125"/>
                    <a:pt x="163" y="148"/>
                    <a:pt x="128" y="177"/>
                  </a:cubicBezTo>
                  <a:cubicBezTo>
                    <a:pt x="110" y="190"/>
                    <a:pt x="92" y="201"/>
                    <a:pt x="74" y="210"/>
                  </a:cubicBezTo>
                  <a:lnTo>
                    <a:pt x="121" y="18"/>
                  </a:lnTo>
                </a:path>
              </a:pathLst>
            </a:custGeom>
            <a:solidFill>
              <a:srgbClr val="000000"/>
            </a:solidFill>
            <a:ln w="15840">
              <a:noFill/>
            </a:ln>
          </p:spPr>
        </p:sp>
        <p:sp>
          <p:nvSpPr>
            <p:cNvPr id="1073" name="Freeform 42"/>
            <p:cNvSpPr/>
            <p:nvPr/>
          </p:nvSpPr>
          <p:spPr>
            <a:xfrm>
              <a:off x="1247400" y="5227920"/>
              <a:ext cx="63360" cy="121320"/>
            </a:xfrm>
            <a:custGeom>
              <a:avLst/>
              <a:gdLst/>
              <a:ahLst/>
              <a:rect l="0" t="0" r="r" b="b"/>
              <a:pathLst>
                <a:path w="176" h="337">
                  <a:moveTo>
                    <a:pt x="152" y="22"/>
                  </a:moveTo>
                  <a:cubicBezTo>
                    <a:pt x="152" y="9"/>
                    <a:pt x="144" y="0"/>
                    <a:pt x="130" y="0"/>
                  </a:cubicBezTo>
                  <a:cubicBezTo>
                    <a:pt x="117" y="0"/>
                    <a:pt x="99" y="13"/>
                    <a:pt x="99" y="29"/>
                  </a:cubicBezTo>
                  <a:cubicBezTo>
                    <a:pt x="99" y="42"/>
                    <a:pt x="110" y="51"/>
                    <a:pt x="121" y="51"/>
                  </a:cubicBezTo>
                  <a:cubicBezTo>
                    <a:pt x="137" y="51"/>
                    <a:pt x="152" y="36"/>
                    <a:pt x="152" y="22"/>
                  </a:cubicBezTo>
                  <a:moveTo>
                    <a:pt x="175" y="260"/>
                  </a:moveTo>
                  <a:cubicBezTo>
                    <a:pt x="175" y="253"/>
                    <a:pt x="168" y="253"/>
                    <a:pt x="166" y="253"/>
                  </a:cubicBezTo>
                  <a:cubicBezTo>
                    <a:pt x="157" y="253"/>
                    <a:pt x="157" y="253"/>
                    <a:pt x="152" y="264"/>
                  </a:cubicBezTo>
                  <a:cubicBezTo>
                    <a:pt x="146" y="291"/>
                    <a:pt x="121" y="318"/>
                    <a:pt x="96" y="318"/>
                  </a:cubicBezTo>
                  <a:cubicBezTo>
                    <a:pt x="85" y="318"/>
                    <a:pt x="83" y="311"/>
                    <a:pt x="83" y="300"/>
                  </a:cubicBezTo>
                  <a:cubicBezTo>
                    <a:pt x="83" y="289"/>
                    <a:pt x="85" y="284"/>
                    <a:pt x="90" y="275"/>
                  </a:cubicBezTo>
                  <a:cubicBezTo>
                    <a:pt x="92" y="264"/>
                    <a:pt x="96" y="255"/>
                    <a:pt x="99" y="248"/>
                  </a:cubicBezTo>
                  <a:cubicBezTo>
                    <a:pt x="101" y="244"/>
                    <a:pt x="121" y="197"/>
                    <a:pt x="128" y="179"/>
                  </a:cubicBezTo>
                  <a:cubicBezTo>
                    <a:pt x="132" y="170"/>
                    <a:pt x="135" y="163"/>
                    <a:pt x="135" y="154"/>
                  </a:cubicBezTo>
                  <a:cubicBezTo>
                    <a:pt x="135" y="132"/>
                    <a:pt x="112" y="112"/>
                    <a:pt x="81" y="112"/>
                  </a:cubicBezTo>
                  <a:cubicBezTo>
                    <a:pt x="27" y="112"/>
                    <a:pt x="0" y="174"/>
                    <a:pt x="0" y="188"/>
                  </a:cubicBezTo>
                  <a:cubicBezTo>
                    <a:pt x="0" y="195"/>
                    <a:pt x="9" y="195"/>
                    <a:pt x="11" y="195"/>
                  </a:cubicBezTo>
                  <a:cubicBezTo>
                    <a:pt x="18" y="195"/>
                    <a:pt x="20" y="192"/>
                    <a:pt x="23" y="186"/>
                  </a:cubicBezTo>
                  <a:cubicBezTo>
                    <a:pt x="34" y="150"/>
                    <a:pt x="56" y="127"/>
                    <a:pt x="79" y="127"/>
                  </a:cubicBezTo>
                  <a:cubicBezTo>
                    <a:pt x="88" y="127"/>
                    <a:pt x="94" y="134"/>
                    <a:pt x="94" y="148"/>
                  </a:cubicBezTo>
                  <a:cubicBezTo>
                    <a:pt x="94" y="150"/>
                    <a:pt x="94" y="154"/>
                    <a:pt x="90" y="166"/>
                  </a:cubicBezTo>
                  <a:cubicBezTo>
                    <a:pt x="88" y="174"/>
                    <a:pt x="65" y="226"/>
                    <a:pt x="58" y="244"/>
                  </a:cubicBezTo>
                  <a:cubicBezTo>
                    <a:pt x="54" y="253"/>
                    <a:pt x="54" y="253"/>
                    <a:pt x="47" y="271"/>
                  </a:cubicBezTo>
                  <a:cubicBezTo>
                    <a:pt x="45" y="278"/>
                    <a:pt x="40" y="284"/>
                    <a:pt x="40" y="291"/>
                  </a:cubicBezTo>
                  <a:cubicBezTo>
                    <a:pt x="40" y="318"/>
                    <a:pt x="65" y="336"/>
                    <a:pt x="94" y="336"/>
                  </a:cubicBezTo>
                  <a:cubicBezTo>
                    <a:pt x="148" y="336"/>
                    <a:pt x="175" y="271"/>
                    <a:pt x="175" y="260"/>
                  </a:cubicBezTo>
                </a:path>
              </a:pathLst>
            </a:custGeom>
            <a:solidFill>
              <a:srgbClr val="000000"/>
            </a:solidFill>
            <a:ln w="15840">
              <a:noFill/>
            </a:ln>
          </p:spPr>
        </p:sp>
        <p:sp>
          <p:nvSpPr>
            <p:cNvPr id="1074" name="Freeform 43"/>
            <p:cNvSpPr/>
            <p:nvPr/>
          </p:nvSpPr>
          <p:spPr>
            <a:xfrm>
              <a:off x="1332000" y="5227920"/>
              <a:ext cx="85320" cy="155880"/>
            </a:xfrm>
            <a:custGeom>
              <a:avLst/>
              <a:gdLst/>
              <a:ahLst/>
              <a:rect l="0" t="0" r="r" b="b"/>
              <a:pathLst>
                <a:path w="237" h="433">
                  <a:moveTo>
                    <a:pt x="236" y="20"/>
                  </a:moveTo>
                  <a:cubicBezTo>
                    <a:pt x="236" y="9"/>
                    <a:pt x="227" y="0"/>
                    <a:pt x="213" y="0"/>
                  </a:cubicBezTo>
                  <a:cubicBezTo>
                    <a:pt x="197" y="0"/>
                    <a:pt x="182" y="15"/>
                    <a:pt x="182" y="29"/>
                  </a:cubicBezTo>
                  <a:cubicBezTo>
                    <a:pt x="182" y="42"/>
                    <a:pt x="193" y="51"/>
                    <a:pt x="204" y="51"/>
                  </a:cubicBezTo>
                  <a:cubicBezTo>
                    <a:pt x="222" y="51"/>
                    <a:pt x="236" y="36"/>
                    <a:pt x="236" y="20"/>
                  </a:cubicBezTo>
                  <a:moveTo>
                    <a:pt x="128" y="351"/>
                  </a:moveTo>
                  <a:cubicBezTo>
                    <a:pt x="117" y="390"/>
                    <a:pt x="85" y="414"/>
                    <a:pt x="56" y="414"/>
                  </a:cubicBezTo>
                  <a:cubicBezTo>
                    <a:pt x="47" y="414"/>
                    <a:pt x="43" y="412"/>
                    <a:pt x="38" y="412"/>
                  </a:cubicBezTo>
                  <a:cubicBezTo>
                    <a:pt x="50" y="405"/>
                    <a:pt x="54" y="392"/>
                    <a:pt x="54" y="385"/>
                  </a:cubicBezTo>
                  <a:cubicBezTo>
                    <a:pt x="54" y="376"/>
                    <a:pt x="47" y="365"/>
                    <a:pt x="32" y="365"/>
                  </a:cubicBezTo>
                  <a:cubicBezTo>
                    <a:pt x="14" y="365"/>
                    <a:pt x="0" y="381"/>
                    <a:pt x="0" y="396"/>
                  </a:cubicBezTo>
                  <a:cubicBezTo>
                    <a:pt x="0" y="419"/>
                    <a:pt x="23" y="432"/>
                    <a:pt x="56" y="432"/>
                  </a:cubicBezTo>
                  <a:cubicBezTo>
                    <a:pt x="90" y="432"/>
                    <a:pt x="155" y="414"/>
                    <a:pt x="171" y="351"/>
                  </a:cubicBezTo>
                  <a:lnTo>
                    <a:pt x="215" y="174"/>
                  </a:lnTo>
                  <a:cubicBezTo>
                    <a:pt x="215" y="170"/>
                    <a:pt x="218" y="166"/>
                    <a:pt x="218" y="159"/>
                  </a:cubicBezTo>
                  <a:cubicBezTo>
                    <a:pt x="218" y="132"/>
                    <a:pt x="191" y="112"/>
                    <a:pt x="157" y="112"/>
                  </a:cubicBezTo>
                  <a:cubicBezTo>
                    <a:pt x="97" y="112"/>
                    <a:pt x="59" y="179"/>
                    <a:pt x="59" y="188"/>
                  </a:cubicBezTo>
                  <a:cubicBezTo>
                    <a:pt x="59" y="195"/>
                    <a:pt x="68" y="195"/>
                    <a:pt x="70" y="195"/>
                  </a:cubicBezTo>
                  <a:cubicBezTo>
                    <a:pt x="77" y="195"/>
                    <a:pt x="79" y="192"/>
                    <a:pt x="81" y="188"/>
                  </a:cubicBezTo>
                  <a:cubicBezTo>
                    <a:pt x="103" y="139"/>
                    <a:pt x="137" y="127"/>
                    <a:pt x="155" y="127"/>
                  </a:cubicBezTo>
                  <a:cubicBezTo>
                    <a:pt x="175" y="127"/>
                    <a:pt x="175" y="145"/>
                    <a:pt x="175" y="154"/>
                  </a:cubicBezTo>
                  <a:cubicBezTo>
                    <a:pt x="175" y="161"/>
                    <a:pt x="175" y="163"/>
                    <a:pt x="173" y="168"/>
                  </a:cubicBezTo>
                  <a:lnTo>
                    <a:pt x="128" y="351"/>
                  </a:lnTo>
                </a:path>
              </a:pathLst>
            </a:custGeom>
            <a:solidFill>
              <a:srgbClr val="000000"/>
            </a:solidFill>
            <a:ln w="15840">
              <a:noFill/>
            </a:ln>
          </p:spPr>
        </p:sp>
        <p:sp>
          <p:nvSpPr>
            <p:cNvPr id="1075" name="Freeform 44"/>
            <p:cNvSpPr/>
            <p:nvPr/>
          </p:nvSpPr>
          <p:spPr>
            <a:xfrm>
              <a:off x="1605600" y="4918320"/>
              <a:ext cx="76680" cy="237960"/>
            </a:xfrm>
            <a:custGeom>
              <a:avLst/>
              <a:gdLst/>
              <a:ahLst/>
              <a:rect l="0" t="0" r="r" b="b"/>
              <a:pathLst>
                <a:path w="213" h="661">
                  <a:moveTo>
                    <a:pt x="143" y="224"/>
                  </a:moveTo>
                  <a:lnTo>
                    <a:pt x="4" y="235"/>
                  </a:lnTo>
                  <a:lnTo>
                    <a:pt x="4" y="266"/>
                  </a:lnTo>
                  <a:cubicBezTo>
                    <a:pt x="69" y="266"/>
                    <a:pt x="78" y="271"/>
                    <a:pt x="78" y="320"/>
                  </a:cubicBezTo>
                  <a:lnTo>
                    <a:pt x="78" y="584"/>
                  </a:lnTo>
                  <a:cubicBezTo>
                    <a:pt x="78" y="629"/>
                    <a:pt x="67" y="629"/>
                    <a:pt x="0" y="629"/>
                  </a:cubicBezTo>
                  <a:lnTo>
                    <a:pt x="0" y="660"/>
                  </a:lnTo>
                  <a:cubicBezTo>
                    <a:pt x="31" y="658"/>
                    <a:pt x="85" y="658"/>
                    <a:pt x="109" y="658"/>
                  </a:cubicBezTo>
                  <a:cubicBezTo>
                    <a:pt x="143" y="658"/>
                    <a:pt x="179" y="658"/>
                    <a:pt x="212" y="660"/>
                  </a:cubicBezTo>
                  <a:lnTo>
                    <a:pt x="212" y="629"/>
                  </a:lnTo>
                  <a:cubicBezTo>
                    <a:pt x="148" y="629"/>
                    <a:pt x="143" y="625"/>
                    <a:pt x="143" y="586"/>
                  </a:cubicBezTo>
                  <a:lnTo>
                    <a:pt x="143" y="224"/>
                  </a:lnTo>
                  <a:moveTo>
                    <a:pt x="148" y="51"/>
                  </a:moveTo>
                  <a:cubicBezTo>
                    <a:pt x="148" y="20"/>
                    <a:pt x="123" y="0"/>
                    <a:pt x="94" y="0"/>
                  </a:cubicBezTo>
                  <a:cubicBezTo>
                    <a:pt x="62" y="0"/>
                    <a:pt x="42" y="26"/>
                    <a:pt x="42" y="51"/>
                  </a:cubicBezTo>
                  <a:cubicBezTo>
                    <a:pt x="42" y="78"/>
                    <a:pt x="62" y="105"/>
                    <a:pt x="94" y="105"/>
                  </a:cubicBezTo>
                  <a:cubicBezTo>
                    <a:pt x="123" y="105"/>
                    <a:pt x="148" y="82"/>
                    <a:pt x="148" y="51"/>
                  </a:cubicBezTo>
                </a:path>
              </a:pathLst>
            </a:custGeom>
            <a:solidFill>
              <a:srgbClr val="000000"/>
            </a:solidFill>
            <a:ln w="15840">
              <a:noFill/>
            </a:ln>
          </p:spPr>
        </p:sp>
        <p:sp>
          <p:nvSpPr>
            <p:cNvPr id="1076" name="Freeform 45"/>
            <p:cNvSpPr/>
            <p:nvPr/>
          </p:nvSpPr>
          <p:spPr>
            <a:xfrm>
              <a:off x="1703880" y="49964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4"/>
                  </a:cubicBezTo>
                  <a:cubicBezTo>
                    <a:pt x="38" y="432"/>
                    <a:pt x="38" y="430"/>
                    <a:pt x="56" y="412"/>
                  </a:cubicBezTo>
                  <a:cubicBezTo>
                    <a:pt x="98" y="452"/>
                    <a:pt x="143" y="455"/>
                    <a:pt x="163" y="455"/>
                  </a:cubicBezTo>
                  <a:cubicBezTo>
                    <a:pt x="278" y="455"/>
                    <a:pt x="325" y="387"/>
                    <a:pt x="325" y="316"/>
                  </a:cubicBezTo>
                  <a:cubicBezTo>
                    <a:pt x="325" y="264"/>
                    <a:pt x="293" y="235"/>
                    <a:pt x="282" y="222"/>
                  </a:cubicBezTo>
                  <a:cubicBezTo>
                    <a:pt x="249" y="190"/>
                    <a:pt x="210" y="184"/>
                    <a:pt x="170" y="175"/>
                  </a:cubicBezTo>
                  <a:cubicBezTo>
                    <a:pt x="114" y="163"/>
                    <a:pt x="47" y="152"/>
                    <a:pt x="47" y="94"/>
                  </a:cubicBezTo>
                  <a:cubicBezTo>
                    <a:pt x="47" y="58"/>
                    <a:pt x="74" y="18"/>
                    <a:pt x="159" y="18"/>
                  </a:cubicBezTo>
                  <a:cubicBezTo>
                    <a:pt x="266" y="18"/>
                    <a:pt x="273" y="107"/>
                    <a:pt x="275" y="139"/>
                  </a:cubicBezTo>
                  <a:cubicBezTo>
                    <a:pt x="275" y="148"/>
                    <a:pt x="284" y="148"/>
                    <a:pt x="287" y="148"/>
                  </a:cubicBezTo>
                  <a:cubicBezTo>
                    <a:pt x="300" y="148"/>
                    <a:pt x="300" y="143"/>
                    <a:pt x="300" y="123"/>
                  </a:cubicBezTo>
                  <a:lnTo>
                    <a:pt x="300" y="24"/>
                  </a:lnTo>
                  <a:cubicBezTo>
                    <a:pt x="300" y="7"/>
                    <a:pt x="300" y="0"/>
                    <a:pt x="289" y="0"/>
                  </a:cubicBezTo>
                  <a:cubicBezTo>
                    <a:pt x="284" y="0"/>
                    <a:pt x="282" y="0"/>
                    <a:pt x="269" y="11"/>
                  </a:cubicBezTo>
                  <a:cubicBezTo>
                    <a:pt x="266" y="16"/>
                    <a:pt x="255" y="24"/>
                    <a:pt x="251" y="27"/>
                  </a:cubicBezTo>
                  <a:cubicBezTo>
                    <a:pt x="215" y="0"/>
                    <a:pt x="172" y="0"/>
                    <a:pt x="159" y="0"/>
                  </a:cubicBezTo>
                  <a:cubicBezTo>
                    <a:pt x="38" y="0"/>
                    <a:pt x="0" y="67"/>
                    <a:pt x="0" y="121"/>
                  </a:cubicBezTo>
                  <a:cubicBezTo>
                    <a:pt x="0" y="157"/>
                    <a:pt x="16" y="184"/>
                    <a:pt x="42" y="206"/>
                  </a:cubicBezTo>
                  <a:cubicBezTo>
                    <a:pt x="74" y="231"/>
                    <a:pt x="103" y="237"/>
                    <a:pt x="172" y="251"/>
                  </a:cubicBezTo>
                </a:path>
              </a:pathLst>
            </a:custGeom>
            <a:solidFill>
              <a:srgbClr val="000000"/>
            </a:solidFill>
            <a:ln w="15840">
              <a:noFill/>
            </a:ln>
          </p:spPr>
        </p:sp>
        <p:sp>
          <p:nvSpPr>
            <p:cNvPr id="1077" name="Freeform 46"/>
            <p:cNvSpPr/>
            <p:nvPr/>
          </p:nvSpPr>
          <p:spPr>
            <a:xfrm>
              <a:off x="1956960" y="4937400"/>
              <a:ext cx="111600" cy="223200"/>
            </a:xfrm>
            <a:custGeom>
              <a:avLst/>
              <a:gdLst/>
              <a:ahLst/>
              <a:rect l="0" t="0" r="r" b="b"/>
              <a:pathLst>
                <a:path w="310" h="620">
                  <a:moveTo>
                    <a:pt x="153" y="213"/>
                  </a:moveTo>
                  <a:lnTo>
                    <a:pt x="294" y="213"/>
                  </a:lnTo>
                  <a:lnTo>
                    <a:pt x="294" y="182"/>
                  </a:lnTo>
                  <a:lnTo>
                    <a:pt x="153" y="182"/>
                  </a:lnTo>
                  <a:lnTo>
                    <a:pt x="153" y="0"/>
                  </a:lnTo>
                  <a:lnTo>
                    <a:pt x="128" y="0"/>
                  </a:lnTo>
                  <a:cubicBezTo>
                    <a:pt x="128" y="81"/>
                    <a:pt x="97" y="186"/>
                    <a:pt x="0" y="191"/>
                  </a:cubicBezTo>
                  <a:lnTo>
                    <a:pt x="0" y="213"/>
                  </a:lnTo>
                  <a:lnTo>
                    <a:pt x="85" y="213"/>
                  </a:lnTo>
                  <a:lnTo>
                    <a:pt x="85" y="484"/>
                  </a:lnTo>
                  <a:cubicBezTo>
                    <a:pt x="85" y="607"/>
                    <a:pt x="177" y="619"/>
                    <a:pt x="213" y="619"/>
                  </a:cubicBezTo>
                  <a:cubicBezTo>
                    <a:pt x="282" y="619"/>
                    <a:pt x="309" y="549"/>
                    <a:pt x="309" y="484"/>
                  </a:cubicBezTo>
                  <a:lnTo>
                    <a:pt x="309"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078" name="Freeform 47"/>
            <p:cNvSpPr/>
            <p:nvPr/>
          </p:nvSpPr>
          <p:spPr>
            <a:xfrm>
              <a:off x="2098800" y="4909320"/>
              <a:ext cx="179640" cy="246960"/>
            </a:xfrm>
            <a:custGeom>
              <a:avLst/>
              <a:gdLst/>
              <a:ahLst/>
              <a:rect l="0" t="0" r="r" b="b"/>
              <a:pathLst>
                <a:path w="499" h="686">
                  <a:moveTo>
                    <a:pt x="77" y="609"/>
                  </a:moveTo>
                  <a:cubicBezTo>
                    <a:pt x="77" y="654"/>
                    <a:pt x="68" y="654"/>
                    <a:pt x="0" y="654"/>
                  </a:cubicBezTo>
                  <a:lnTo>
                    <a:pt x="0" y="685"/>
                  </a:lnTo>
                  <a:cubicBezTo>
                    <a:pt x="34" y="683"/>
                    <a:pt x="86" y="683"/>
                    <a:pt x="112" y="683"/>
                  </a:cubicBezTo>
                  <a:cubicBezTo>
                    <a:pt x="137" y="683"/>
                    <a:pt x="189" y="683"/>
                    <a:pt x="222" y="685"/>
                  </a:cubicBezTo>
                  <a:lnTo>
                    <a:pt x="222" y="654"/>
                  </a:lnTo>
                  <a:cubicBezTo>
                    <a:pt x="157" y="654"/>
                    <a:pt x="146" y="654"/>
                    <a:pt x="146" y="609"/>
                  </a:cubicBezTo>
                  <a:lnTo>
                    <a:pt x="146" y="428"/>
                  </a:lnTo>
                  <a:cubicBezTo>
                    <a:pt x="146" y="325"/>
                    <a:pt x="216" y="271"/>
                    <a:pt x="278" y="271"/>
                  </a:cubicBezTo>
                  <a:cubicBezTo>
                    <a:pt x="341" y="271"/>
                    <a:pt x="352" y="325"/>
                    <a:pt x="352" y="381"/>
                  </a:cubicBezTo>
                  <a:lnTo>
                    <a:pt x="352" y="609"/>
                  </a:lnTo>
                  <a:cubicBezTo>
                    <a:pt x="352" y="654"/>
                    <a:pt x="341" y="654"/>
                    <a:pt x="276" y="654"/>
                  </a:cubicBezTo>
                  <a:lnTo>
                    <a:pt x="276" y="685"/>
                  </a:lnTo>
                  <a:cubicBezTo>
                    <a:pt x="310" y="683"/>
                    <a:pt x="361" y="683"/>
                    <a:pt x="388" y="683"/>
                  </a:cubicBezTo>
                  <a:cubicBezTo>
                    <a:pt x="413" y="683"/>
                    <a:pt x="464" y="683"/>
                    <a:pt x="498" y="685"/>
                  </a:cubicBezTo>
                  <a:lnTo>
                    <a:pt x="498" y="654"/>
                  </a:lnTo>
                  <a:cubicBezTo>
                    <a:pt x="446" y="654"/>
                    <a:pt x="422" y="654"/>
                    <a:pt x="422" y="625"/>
                  </a:cubicBezTo>
                  <a:lnTo>
                    <a:pt x="422" y="437"/>
                  </a:lnTo>
                  <a:cubicBezTo>
                    <a:pt x="422" y="352"/>
                    <a:pt x="422" y="320"/>
                    <a:pt x="390" y="284"/>
                  </a:cubicBezTo>
                  <a:cubicBezTo>
                    <a:pt x="377" y="269"/>
                    <a:pt x="343" y="249"/>
                    <a:pt x="287" y="249"/>
                  </a:cubicBezTo>
                  <a:cubicBezTo>
                    <a:pt x="202" y="249"/>
                    <a:pt x="160" y="309"/>
                    <a:pt x="144" y="345"/>
                  </a:cubicBezTo>
                  <a:lnTo>
                    <a:pt x="144" y="0"/>
                  </a:lnTo>
                  <a:lnTo>
                    <a:pt x="0" y="11"/>
                  </a:lnTo>
                  <a:lnTo>
                    <a:pt x="0" y="42"/>
                  </a:lnTo>
                  <a:cubicBezTo>
                    <a:pt x="70" y="42"/>
                    <a:pt x="77" y="49"/>
                    <a:pt x="77" y="96"/>
                  </a:cubicBezTo>
                  <a:lnTo>
                    <a:pt x="77" y="609"/>
                  </a:lnTo>
                </a:path>
              </a:pathLst>
            </a:custGeom>
            <a:solidFill>
              <a:srgbClr val="000000"/>
            </a:solidFill>
            <a:ln w="15840">
              <a:noFill/>
            </a:ln>
          </p:spPr>
        </p:sp>
        <p:sp>
          <p:nvSpPr>
            <p:cNvPr id="1079" name="Freeform 48"/>
            <p:cNvSpPr/>
            <p:nvPr/>
          </p:nvSpPr>
          <p:spPr>
            <a:xfrm>
              <a:off x="2294280" y="4996440"/>
              <a:ext cx="138240" cy="164160"/>
            </a:xfrm>
            <a:custGeom>
              <a:avLst/>
              <a:gdLst/>
              <a:ahLst/>
              <a:rect l="0" t="0" r="r" b="b"/>
              <a:pathLst>
                <a:path w="384" h="456">
                  <a:moveTo>
                    <a:pt x="82" y="195"/>
                  </a:moveTo>
                  <a:cubicBezTo>
                    <a:pt x="89" y="47"/>
                    <a:pt x="172" y="22"/>
                    <a:pt x="206" y="22"/>
                  </a:cubicBezTo>
                  <a:cubicBezTo>
                    <a:pt x="306" y="22"/>
                    <a:pt x="318" y="154"/>
                    <a:pt x="318" y="195"/>
                  </a:cubicBezTo>
                  <a:lnTo>
                    <a:pt x="82" y="195"/>
                  </a:lnTo>
                  <a:moveTo>
                    <a:pt x="82" y="215"/>
                  </a:moveTo>
                  <a:lnTo>
                    <a:pt x="358" y="215"/>
                  </a:lnTo>
                  <a:cubicBezTo>
                    <a:pt x="380" y="215"/>
                    <a:pt x="383" y="215"/>
                    <a:pt x="383" y="195"/>
                  </a:cubicBezTo>
                  <a:cubicBezTo>
                    <a:pt x="383" y="96"/>
                    <a:pt x="329" y="0"/>
                    <a:pt x="206" y="0"/>
                  </a:cubicBezTo>
                  <a:cubicBezTo>
                    <a:pt x="91" y="0"/>
                    <a:pt x="0" y="101"/>
                    <a:pt x="0" y="226"/>
                  </a:cubicBezTo>
                  <a:cubicBezTo>
                    <a:pt x="0" y="358"/>
                    <a:pt x="103" y="455"/>
                    <a:pt x="217" y="455"/>
                  </a:cubicBezTo>
                  <a:cubicBezTo>
                    <a:pt x="338" y="455"/>
                    <a:pt x="383" y="345"/>
                    <a:pt x="383" y="325"/>
                  </a:cubicBezTo>
                  <a:cubicBezTo>
                    <a:pt x="383" y="316"/>
                    <a:pt x="374" y="313"/>
                    <a:pt x="369" y="313"/>
                  </a:cubicBezTo>
                  <a:cubicBezTo>
                    <a:pt x="360" y="313"/>
                    <a:pt x="358" y="320"/>
                    <a:pt x="358" y="327"/>
                  </a:cubicBezTo>
                  <a:cubicBezTo>
                    <a:pt x="322" y="430"/>
                    <a:pt x="232" y="430"/>
                    <a:pt x="224" y="430"/>
                  </a:cubicBezTo>
                  <a:cubicBezTo>
                    <a:pt x="174" y="430"/>
                    <a:pt x="134" y="399"/>
                    <a:pt x="112" y="363"/>
                  </a:cubicBezTo>
                  <a:cubicBezTo>
                    <a:pt x="82" y="316"/>
                    <a:pt x="82" y="251"/>
                    <a:pt x="82" y="215"/>
                  </a:cubicBezTo>
                </a:path>
              </a:pathLst>
            </a:custGeom>
            <a:solidFill>
              <a:srgbClr val="000000"/>
            </a:solidFill>
            <a:ln w="15840">
              <a:noFill/>
            </a:ln>
          </p:spPr>
        </p:sp>
        <p:sp>
          <p:nvSpPr>
            <p:cNvPr id="1080" name="Freeform 49"/>
            <p:cNvSpPr/>
            <p:nvPr/>
          </p:nvSpPr>
          <p:spPr>
            <a:xfrm>
              <a:off x="2570040" y="4994640"/>
              <a:ext cx="163080" cy="235080"/>
            </a:xfrm>
            <a:custGeom>
              <a:avLst/>
              <a:gdLst/>
              <a:ahLst/>
              <a:rect l="0" t="0" r="r" b="b"/>
              <a:pathLst>
                <a:path w="453" h="653">
                  <a:moveTo>
                    <a:pt x="192" y="278"/>
                  </a:moveTo>
                  <a:cubicBezTo>
                    <a:pt x="105" y="278"/>
                    <a:pt x="105" y="180"/>
                    <a:pt x="105" y="157"/>
                  </a:cubicBezTo>
                  <a:cubicBezTo>
                    <a:pt x="105" y="130"/>
                    <a:pt x="107" y="99"/>
                    <a:pt x="121" y="74"/>
                  </a:cubicBezTo>
                  <a:cubicBezTo>
                    <a:pt x="129" y="61"/>
                    <a:pt x="152" y="34"/>
                    <a:pt x="192" y="34"/>
                  </a:cubicBezTo>
                  <a:cubicBezTo>
                    <a:pt x="277" y="34"/>
                    <a:pt x="277" y="133"/>
                    <a:pt x="277" y="155"/>
                  </a:cubicBezTo>
                  <a:cubicBezTo>
                    <a:pt x="277" y="182"/>
                    <a:pt x="277" y="213"/>
                    <a:pt x="262" y="238"/>
                  </a:cubicBezTo>
                  <a:cubicBezTo>
                    <a:pt x="253" y="251"/>
                    <a:pt x="230" y="278"/>
                    <a:pt x="192" y="278"/>
                  </a:cubicBezTo>
                  <a:moveTo>
                    <a:pt x="76" y="316"/>
                  </a:moveTo>
                  <a:cubicBezTo>
                    <a:pt x="76" y="312"/>
                    <a:pt x="76" y="289"/>
                    <a:pt x="94" y="269"/>
                  </a:cubicBezTo>
                  <a:cubicBezTo>
                    <a:pt x="132" y="298"/>
                    <a:pt x="172" y="301"/>
                    <a:pt x="192" y="301"/>
                  </a:cubicBezTo>
                  <a:cubicBezTo>
                    <a:pt x="284" y="301"/>
                    <a:pt x="351" y="233"/>
                    <a:pt x="351" y="157"/>
                  </a:cubicBezTo>
                  <a:cubicBezTo>
                    <a:pt x="351" y="119"/>
                    <a:pt x="336" y="83"/>
                    <a:pt x="311" y="61"/>
                  </a:cubicBezTo>
                  <a:cubicBezTo>
                    <a:pt x="347" y="27"/>
                    <a:pt x="383" y="23"/>
                    <a:pt x="401" y="23"/>
                  </a:cubicBezTo>
                  <a:cubicBezTo>
                    <a:pt x="403" y="23"/>
                    <a:pt x="407" y="23"/>
                    <a:pt x="409" y="23"/>
                  </a:cubicBezTo>
                  <a:cubicBezTo>
                    <a:pt x="398" y="27"/>
                    <a:pt x="394" y="38"/>
                    <a:pt x="394" y="50"/>
                  </a:cubicBezTo>
                  <a:cubicBezTo>
                    <a:pt x="394" y="68"/>
                    <a:pt x="407" y="79"/>
                    <a:pt x="423" y="79"/>
                  </a:cubicBezTo>
                  <a:cubicBezTo>
                    <a:pt x="432" y="79"/>
                    <a:pt x="452" y="72"/>
                    <a:pt x="452" y="50"/>
                  </a:cubicBezTo>
                  <a:cubicBezTo>
                    <a:pt x="452" y="32"/>
                    <a:pt x="439" y="0"/>
                    <a:pt x="401" y="0"/>
                  </a:cubicBezTo>
                  <a:cubicBezTo>
                    <a:pt x="380" y="0"/>
                    <a:pt x="338" y="7"/>
                    <a:pt x="295" y="47"/>
                  </a:cubicBezTo>
                  <a:cubicBezTo>
                    <a:pt x="255" y="14"/>
                    <a:pt x="212" y="12"/>
                    <a:pt x="192" y="12"/>
                  </a:cubicBezTo>
                  <a:cubicBezTo>
                    <a:pt x="100" y="12"/>
                    <a:pt x="31" y="79"/>
                    <a:pt x="31" y="155"/>
                  </a:cubicBezTo>
                  <a:cubicBezTo>
                    <a:pt x="31" y="200"/>
                    <a:pt x="53" y="236"/>
                    <a:pt x="78" y="258"/>
                  </a:cubicBezTo>
                  <a:cubicBezTo>
                    <a:pt x="65" y="271"/>
                    <a:pt x="47" y="305"/>
                    <a:pt x="47" y="339"/>
                  </a:cubicBezTo>
                  <a:cubicBezTo>
                    <a:pt x="47" y="370"/>
                    <a:pt x="60" y="408"/>
                    <a:pt x="91" y="426"/>
                  </a:cubicBezTo>
                  <a:cubicBezTo>
                    <a:pt x="31" y="444"/>
                    <a:pt x="0" y="486"/>
                    <a:pt x="0" y="527"/>
                  </a:cubicBezTo>
                  <a:cubicBezTo>
                    <a:pt x="0" y="596"/>
                    <a:pt x="98" y="652"/>
                    <a:pt x="219" y="652"/>
                  </a:cubicBezTo>
                  <a:cubicBezTo>
                    <a:pt x="336" y="652"/>
                    <a:pt x="439" y="601"/>
                    <a:pt x="439" y="525"/>
                  </a:cubicBezTo>
                  <a:cubicBezTo>
                    <a:pt x="439" y="489"/>
                    <a:pt x="423" y="439"/>
                    <a:pt x="374" y="410"/>
                  </a:cubicBezTo>
                  <a:cubicBezTo>
                    <a:pt x="320" y="383"/>
                    <a:pt x="264" y="383"/>
                    <a:pt x="203" y="383"/>
                  </a:cubicBezTo>
                  <a:cubicBezTo>
                    <a:pt x="179" y="383"/>
                    <a:pt x="136" y="383"/>
                    <a:pt x="129" y="383"/>
                  </a:cubicBezTo>
                  <a:cubicBezTo>
                    <a:pt x="98" y="379"/>
                    <a:pt x="76" y="348"/>
                    <a:pt x="76" y="316"/>
                  </a:cubicBezTo>
                  <a:moveTo>
                    <a:pt x="219" y="628"/>
                  </a:moveTo>
                  <a:cubicBezTo>
                    <a:pt x="118" y="628"/>
                    <a:pt x="51" y="578"/>
                    <a:pt x="51" y="527"/>
                  </a:cubicBezTo>
                  <a:cubicBezTo>
                    <a:pt x="51" y="480"/>
                    <a:pt x="89" y="444"/>
                    <a:pt x="132" y="442"/>
                  </a:cubicBezTo>
                  <a:lnTo>
                    <a:pt x="190" y="442"/>
                  </a:lnTo>
                  <a:cubicBezTo>
                    <a:pt x="275" y="442"/>
                    <a:pt x="387" y="442"/>
                    <a:pt x="387" y="527"/>
                  </a:cubicBezTo>
                  <a:cubicBezTo>
                    <a:pt x="387" y="578"/>
                    <a:pt x="315" y="628"/>
                    <a:pt x="219" y="628"/>
                  </a:cubicBezTo>
                </a:path>
              </a:pathLst>
            </a:custGeom>
            <a:solidFill>
              <a:srgbClr val="000000"/>
            </a:solidFill>
            <a:ln w="15840">
              <a:noFill/>
            </a:ln>
          </p:spPr>
        </p:sp>
        <p:sp>
          <p:nvSpPr>
            <p:cNvPr id="1081" name="Freeform 50"/>
            <p:cNvSpPr/>
            <p:nvPr/>
          </p:nvSpPr>
          <p:spPr>
            <a:xfrm>
              <a:off x="2747160" y="4998960"/>
              <a:ext cx="120600" cy="157320"/>
            </a:xfrm>
            <a:custGeom>
              <a:avLst/>
              <a:gdLst/>
              <a:ahLst/>
              <a:rect l="0" t="0" r="r" b="b"/>
              <a:pathLst>
                <a:path w="335" h="437">
                  <a:moveTo>
                    <a:pt x="137" y="109"/>
                  </a:moveTo>
                  <a:lnTo>
                    <a:pt x="137" y="0"/>
                  </a:lnTo>
                  <a:lnTo>
                    <a:pt x="0" y="11"/>
                  </a:lnTo>
                  <a:lnTo>
                    <a:pt x="0" y="42"/>
                  </a:lnTo>
                  <a:cubicBezTo>
                    <a:pt x="70" y="42"/>
                    <a:pt x="77" y="49"/>
                    <a:pt x="77" y="96"/>
                  </a:cubicBezTo>
                  <a:lnTo>
                    <a:pt x="77" y="362"/>
                  </a:lnTo>
                  <a:cubicBezTo>
                    <a:pt x="77" y="405"/>
                    <a:pt x="68" y="405"/>
                    <a:pt x="0" y="405"/>
                  </a:cubicBezTo>
                  <a:lnTo>
                    <a:pt x="0" y="436"/>
                  </a:lnTo>
                  <a:cubicBezTo>
                    <a:pt x="38" y="436"/>
                    <a:pt x="85" y="434"/>
                    <a:pt x="112" y="434"/>
                  </a:cubicBezTo>
                  <a:cubicBezTo>
                    <a:pt x="153" y="434"/>
                    <a:pt x="200" y="434"/>
                    <a:pt x="240" y="436"/>
                  </a:cubicBezTo>
                  <a:lnTo>
                    <a:pt x="240" y="405"/>
                  </a:lnTo>
                  <a:lnTo>
                    <a:pt x="218" y="405"/>
                  </a:lnTo>
                  <a:cubicBezTo>
                    <a:pt x="146" y="405"/>
                    <a:pt x="144" y="396"/>
                    <a:pt x="144" y="360"/>
                  </a:cubicBezTo>
                  <a:lnTo>
                    <a:pt x="144" y="208"/>
                  </a:lnTo>
                  <a:cubicBezTo>
                    <a:pt x="144" y="109"/>
                    <a:pt x="184" y="22"/>
                    <a:pt x="260" y="22"/>
                  </a:cubicBezTo>
                  <a:cubicBezTo>
                    <a:pt x="267" y="22"/>
                    <a:pt x="269" y="22"/>
                    <a:pt x="271" y="22"/>
                  </a:cubicBezTo>
                  <a:cubicBezTo>
                    <a:pt x="267" y="24"/>
                    <a:pt x="249" y="35"/>
                    <a:pt x="249" y="60"/>
                  </a:cubicBezTo>
                  <a:cubicBezTo>
                    <a:pt x="249" y="89"/>
                    <a:pt x="269" y="103"/>
                    <a:pt x="292" y="103"/>
                  </a:cubicBezTo>
                  <a:cubicBezTo>
                    <a:pt x="309" y="103"/>
                    <a:pt x="334" y="91"/>
                    <a:pt x="334" y="60"/>
                  </a:cubicBezTo>
                  <a:cubicBezTo>
                    <a:pt x="334" y="29"/>
                    <a:pt x="303" y="0"/>
                    <a:pt x="260" y="0"/>
                  </a:cubicBezTo>
                  <a:cubicBezTo>
                    <a:pt x="189" y="0"/>
                    <a:pt x="153" y="67"/>
                    <a:pt x="137" y="109"/>
                  </a:cubicBezTo>
                </a:path>
              </a:pathLst>
            </a:custGeom>
            <a:solidFill>
              <a:srgbClr val="000000"/>
            </a:solidFill>
            <a:ln w="15840">
              <a:noFill/>
            </a:ln>
          </p:spPr>
        </p:sp>
        <p:sp>
          <p:nvSpPr>
            <p:cNvPr id="1082" name="Freeform 51"/>
            <p:cNvSpPr/>
            <p:nvPr/>
          </p:nvSpPr>
          <p:spPr>
            <a:xfrm>
              <a:off x="2890800" y="4996440"/>
              <a:ext cx="160920" cy="164160"/>
            </a:xfrm>
            <a:custGeom>
              <a:avLst/>
              <a:gdLst/>
              <a:ahLst/>
              <a:rect l="0" t="0" r="r" b="b"/>
              <a:pathLst>
                <a:path w="447" h="456">
                  <a:moveTo>
                    <a:pt x="287" y="367"/>
                  </a:moveTo>
                  <a:cubicBezTo>
                    <a:pt x="291" y="408"/>
                    <a:pt x="318" y="448"/>
                    <a:pt x="365" y="448"/>
                  </a:cubicBezTo>
                  <a:cubicBezTo>
                    <a:pt x="385" y="448"/>
                    <a:pt x="446" y="434"/>
                    <a:pt x="446" y="354"/>
                  </a:cubicBezTo>
                  <a:lnTo>
                    <a:pt x="446" y="300"/>
                  </a:lnTo>
                  <a:lnTo>
                    <a:pt x="421" y="300"/>
                  </a:lnTo>
                  <a:lnTo>
                    <a:pt x="421" y="354"/>
                  </a:lnTo>
                  <a:cubicBezTo>
                    <a:pt x="421" y="412"/>
                    <a:pt x="397" y="419"/>
                    <a:pt x="385" y="419"/>
                  </a:cubicBezTo>
                  <a:cubicBezTo>
                    <a:pt x="354" y="419"/>
                    <a:pt x="349" y="374"/>
                    <a:pt x="349" y="369"/>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3"/>
                    <a:pt x="143" y="22"/>
                    <a:pt x="177" y="22"/>
                  </a:cubicBezTo>
                  <a:cubicBezTo>
                    <a:pt x="224" y="22"/>
                    <a:pt x="280" y="60"/>
                    <a:pt x="280" y="148"/>
                  </a:cubicBezTo>
                  <a:lnTo>
                    <a:pt x="280" y="186"/>
                  </a:lnTo>
                  <a:cubicBezTo>
                    <a:pt x="231" y="188"/>
                    <a:pt x="161" y="190"/>
                    <a:pt x="99" y="219"/>
                  </a:cubicBezTo>
                  <a:cubicBezTo>
                    <a:pt x="25" y="253"/>
                    <a:pt x="0" y="304"/>
                    <a:pt x="0" y="349"/>
                  </a:cubicBezTo>
                  <a:cubicBezTo>
                    <a:pt x="0" y="430"/>
                    <a:pt x="96" y="455"/>
                    <a:pt x="159" y="455"/>
                  </a:cubicBezTo>
                  <a:cubicBezTo>
                    <a:pt x="224" y="455"/>
                    <a:pt x="269" y="414"/>
                    <a:pt x="287" y="367"/>
                  </a:cubicBezTo>
                  <a:moveTo>
                    <a:pt x="280" y="206"/>
                  </a:moveTo>
                  <a:lnTo>
                    <a:pt x="280" y="304"/>
                  </a:lnTo>
                  <a:cubicBezTo>
                    <a:pt x="280" y="399"/>
                    <a:pt x="211" y="432"/>
                    <a:pt x="166" y="432"/>
                  </a:cubicBezTo>
                  <a:cubicBezTo>
                    <a:pt x="117" y="432"/>
                    <a:pt x="76" y="396"/>
                    <a:pt x="76" y="347"/>
                  </a:cubicBezTo>
                  <a:cubicBezTo>
                    <a:pt x="76" y="293"/>
                    <a:pt x="119" y="210"/>
                    <a:pt x="280" y="206"/>
                  </a:cubicBezTo>
                </a:path>
              </a:pathLst>
            </a:custGeom>
            <a:solidFill>
              <a:srgbClr val="000000"/>
            </a:solidFill>
            <a:ln w="15840">
              <a:noFill/>
            </a:ln>
          </p:spPr>
        </p:sp>
        <p:sp>
          <p:nvSpPr>
            <p:cNvPr id="1083" name="Freeform 52"/>
            <p:cNvSpPr/>
            <p:nvPr/>
          </p:nvSpPr>
          <p:spPr>
            <a:xfrm>
              <a:off x="3065040" y="490932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2"/>
                  </a:lnTo>
                  <a:cubicBezTo>
                    <a:pt x="336" y="42"/>
                    <a:pt x="345" y="49"/>
                    <a:pt x="345" y="96"/>
                  </a:cubicBezTo>
                  <a:lnTo>
                    <a:pt x="345" y="309"/>
                  </a:lnTo>
                  <a:cubicBezTo>
                    <a:pt x="316" y="275"/>
                    <a:pt x="273" y="249"/>
                    <a:pt x="219" y="249"/>
                  </a:cubicBezTo>
                  <a:cubicBezTo>
                    <a:pt x="103" y="249"/>
                    <a:pt x="0" y="345"/>
                    <a:pt x="0" y="473"/>
                  </a:cubicBezTo>
                  <a:cubicBezTo>
                    <a:pt x="0" y="598"/>
                    <a:pt x="96" y="697"/>
                    <a:pt x="210" y="697"/>
                  </a:cubicBezTo>
                  <a:cubicBezTo>
                    <a:pt x="273" y="697"/>
                    <a:pt x="318" y="663"/>
                    <a:pt x="343" y="632"/>
                  </a:cubicBezTo>
                  <a:moveTo>
                    <a:pt x="343" y="367"/>
                  </a:moveTo>
                  <a:lnTo>
                    <a:pt x="343" y="569"/>
                  </a:lnTo>
                  <a:cubicBezTo>
                    <a:pt x="343" y="587"/>
                    <a:pt x="343" y="589"/>
                    <a:pt x="331" y="605"/>
                  </a:cubicBezTo>
                  <a:cubicBezTo>
                    <a:pt x="302" y="652"/>
                    <a:pt x="257" y="674"/>
                    <a:pt x="215" y="674"/>
                  </a:cubicBezTo>
                  <a:cubicBezTo>
                    <a:pt x="170" y="674"/>
                    <a:pt x="134" y="650"/>
                    <a:pt x="110" y="611"/>
                  </a:cubicBezTo>
                  <a:cubicBezTo>
                    <a:pt x="85" y="571"/>
                    <a:pt x="83" y="515"/>
                    <a:pt x="83" y="475"/>
                  </a:cubicBezTo>
                  <a:cubicBezTo>
                    <a:pt x="83" y="437"/>
                    <a:pt x="85" y="378"/>
                    <a:pt x="112" y="334"/>
                  </a:cubicBezTo>
                  <a:cubicBezTo>
                    <a:pt x="134" y="302"/>
                    <a:pt x="170" y="271"/>
                    <a:pt x="224" y="271"/>
                  </a:cubicBezTo>
                  <a:cubicBezTo>
                    <a:pt x="260" y="271"/>
                    <a:pt x="300" y="284"/>
                    <a:pt x="331" y="329"/>
                  </a:cubicBezTo>
                  <a:cubicBezTo>
                    <a:pt x="343" y="347"/>
                    <a:pt x="343" y="349"/>
                    <a:pt x="343" y="367"/>
                  </a:cubicBezTo>
                </a:path>
              </a:pathLst>
            </a:custGeom>
            <a:solidFill>
              <a:srgbClr val="000000"/>
            </a:solidFill>
            <a:ln w="15840">
              <a:noFill/>
            </a:ln>
          </p:spPr>
        </p:sp>
        <p:sp>
          <p:nvSpPr>
            <p:cNvPr id="1084" name="Freeform 53"/>
            <p:cNvSpPr/>
            <p:nvPr/>
          </p:nvSpPr>
          <p:spPr>
            <a:xfrm>
              <a:off x="3261600" y="4918320"/>
              <a:ext cx="77040" cy="237960"/>
            </a:xfrm>
            <a:custGeom>
              <a:avLst/>
              <a:gdLst/>
              <a:ahLst/>
              <a:rect l="0" t="0" r="r" b="b"/>
              <a:pathLst>
                <a:path w="214" h="661">
                  <a:moveTo>
                    <a:pt x="144" y="224"/>
                  </a:moveTo>
                  <a:lnTo>
                    <a:pt x="5" y="235"/>
                  </a:lnTo>
                  <a:lnTo>
                    <a:pt x="5" y="266"/>
                  </a:lnTo>
                  <a:cubicBezTo>
                    <a:pt x="70" y="266"/>
                    <a:pt x="79" y="271"/>
                    <a:pt x="79" y="320"/>
                  </a:cubicBezTo>
                  <a:lnTo>
                    <a:pt x="79" y="584"/>
                  </a:lnTo>
                  <a:cubicBezTo>
                    <a:pt x="79" y="629"/>
                    <a:pt x="68" y="629"/>
                    <a:pt x="0" y="629"/>
                  </a:cubicBezTo>
                  <a:lnTo>
                    <a:pt x="0" y="660"/>
                  </a:lnTo>
                  <a:cubicBezTo>
                    <a:pt x="32" y="658"/>
                    <a:pt x="86" y="658"/>
                    <a:pt x="110" y="658"/>
                  </a:cubicBezTo>
                  <a:cubicBezTo>
                    <a:pt x="144" y="658"/>
                    <a:pt x="180" y="658"/>
                    <a:pt x="213" y="660"/>
                  </a:cubicBezTo>
                  <a:lnTo>
                    <a:pt x="213" y="629"/>
                  </a:lnTo>
                  <a:cubicBezTo>
                    <a:pt x="148" y="629"/>
                    <a:pt x="144" y="625"/>
                    <a:pt x="144" y="586"/>
                  </a:cubicBezTo>
                  <a:lnTo>
                    <a:pt x="144" y="224"/>
                  </a:lnTo>
                  <a:moveTo>
                    <a:pt x="148" y="51"/>
                  </a:moveTo>
                  <a:cubicBezTo>
                    <a:pt x="148" y="20"/>
                    <a:pt x="124" y="0"/>
                    <a:pt x="94" y="0"/>
                  </a:cubicBezTo>
                  <a:cubicBezTo>
                    <a:pt x="63" y="0"/>
                    <a:pt x="43" y="26"/>
                    <a:pt x="43" y="51"/>
                  </a:cubicBezTo>
                  <a:cubicBezTo>
                    <a:pt x="43" y="78"/>
                    <a:pt x="63" y="105"/>
                    <a:pt x="94" y="105"/>
                  </a:cubicBezTo>
                  <a:cubicBezTo>
                    <a:pt x="124" y="105"/>
                    <a:pt x="148" y="82"/>
                    <a:pt x="148" y="51"/>
                  </a:cubicBezTo>
                </a:path>
              </a:pathLst>
            </a:custGeom>
            <a:solidFill>
              <a:srgbClr val="000000"/>
            </a:solidFill>
            <a:ln w="15840">
              <a:noFill/>
            </a:ln>
          </p:spPr>
        </p:sp>
        <p:sp>
          <p:nvSpPr>
            <p:cNvPr id="1085" name="Freeform 54"/>
            <p:cNvSpPr/>
            <p:nvPr/>
          </p:nvSpPr>
          <p:spPr>
            <a:xfrm>
              <a:off x="3358440" y="4996440"/>
              <a:ext cx="138240" cy="164160"/>
            </a:xfrm>
            <a:custGeom>
              <a:avLst/>
              <a:gdLst/>
              <a:ahLst/>
              <a:rect l="0" t="0" r="r" b="b"/>
              <a:pathLst>
                <a:path w="384" h="456">
                  <a:moveTo>
                    <a:pt x="83" y="195"/>
                  </a:moveTo>
                  <a:cubicBezTo>
                    <a:pt x="90" y="47"/>
                    <a:pt x="173" y="22"/>
                    <a:pt x="206" y="22"/>
                  </a:cubicBezTo>
                  <a:cubicBezTo>
                    <a:pt x="307" y="22"/>
                    <a:pt x="318" y="154"/>
                    <a:pt x="318" y="195"/>
                  </a:cubicBezTo>
                  <a:lnTo>
                    <a:pt x="83" y="195"/>
                  </a:lnTo>
                  <a:moveTo>
                    <a:pt x="83" y="215"/>
                  </a:moveTo>
                  <a:lnTo>
                    <a:pt x="359"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70" y="313"/>
                  </a:cubicBezTo>
                  <a:cubicBezTo>
                    <a:pt x="361" y="313"/>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086" name="Freeform 55"/>
            <p:cNvSpPr/>
            <p:nvPr/>
          </p:nvSpPr>
          <p:spPr>
            <a:xfrm>
              <a:off x="3517200" y="4998960"/>
              <a:ext cx="179640" cy="157320"/>
            </a:xfrm>
            <a:custGeom>
              <a:avLst/>
              <a:gdLst/>
              <a:ahLst/>
              <a:rect l="0" t="0" r="r" b="b"/>
              <a:pathLst>
                <a:path w="499" h="437">
                  <a:moveTo>
                    <a:pt x="77" y="96"/>
                  </a:moveTo>
                  <a:lnTo>
                    <a:pt x="77" y="362"/>
                  </a:lnTo>
                  <a:cubicBezTo>
                    <a:pt x="77" y="405"/>
                    <a:pt x="68" y="405"/>
                    <a:pt x="0" y="405"/>
                  </a:cubicBezTo>
                  <a:lnTo>
                    <a:pt x="0" y="436"/>
                  </a:lnTo>
                  <a:cubicBezTo>
                    <a:pt x="34" y="436"/>
                    <a:pt x="86" y="434"/>
                    <a:pt x="112" y="434"/>
                  </a:cubicBezTo>
                  <a:cubicBezTo>
                    <a:pt x="137" y="434"/>
                    <a:pt x="189" y="436"/>
                    <a:pt x="222" y="436"/>
                  </a:cubicBezTo>
                  <a:lnTo>
                    <a:pt x="222" y="405"/>
                  </a:lnTo>
                  <a:cubicBezTo>
                    <a:pt x="157" y="405"/>
                    <a:pt x="146" y="405"/>
                    <a:pt x="146" y="362"/>
                  </a:cubicBezTo>
                  <a:lnTo>
                    <a:pt x="146" y="179"/>
                  </a:lnTo>
                  <a:cubicBezTo>
                    <a:pt x="146" y="76"/>
                    <a:pt x="215" y="22"/>
                    <a:pt x="278" y="22"/>
                  </a:cubicBezTo>
                  <a:cubicBezTo>
                    <a:pt x="341" y="22"/>
                    <a:pt x="352" y="76"/>
                    <a:pt x="352" y="132"/>
                  </a:cubicBezTo>
                  <a:lnTo>
                    <a:pt x="352" y="362"/>
                  </a:lnTo>
                  <a:cubicBezTo>
                    <a:pt x="352" y="405"/>
                    <a:pt x="341" y="405"/>
                    <a:pt x="276" y="405"/>
                  </a:cubicBezTo>
                  <a:lnTo>
                    <a:pt x="276" y="436"/>
                  </a:lnTo>
                  <a:cubicBezTo>
                    <a:pt x="310" y="436"/>
                    <a:pt x="361" y="434"/>
                    <a:pt x="388" y="434"/>
                  </a:cubicBezTo>
                  <a:cubicBezTo>
                    <a:pt x="413" y="434"/>
                    <a:pt x="464" y="436"/>
                    <a:pt x="498" y="436"/>
                  </a:cubicBezTo>
                  <a:lnTo>
                    <a:pt x="498" y="405"/>
                  </a:lnTo>
                  <a:cubicBezTo>
                    <a:pt x="446" y="405"/>
                    <a:pt x="422" y="405"/>
                    <a:pt x="422" y="376"/>
                  </a:cubicBezTo>
                  <a:lnTo>
                    <a:pt x="422" y="188"/>
                  </a:lnTo>
                  <a:cubicBezTo>
                    <a:pt x="422" y="103"/>
                    <a:pt x="422" y="71"/>
                    <a:pt x="390" y="35"/>
                  </a:cubicBezTo>
                  <a:cubicBezTo>
                    <a:pt x="377" y="20"/>
                    <a:pt x="343" y="0"/>
                    <a:pt x="287" y="0"/>
                  </a:cubicBezTo>
                  <a:cubicBezTo>
                    <a:pt x="213" y="0"/>
                    <a:pt x="168" y="42"/>
                    <a:pt x="139" y="103"/>
                  </a:cubicBezTo>
                  <a:lnTo>
                    <a:pt x="139" y="0"/>
                  </a:lnTo>
                  <a:lnTo>
                    <a:pt x="0" y="11"/>
                  </a:lnTo>
                  <a:lnTo>
                    <a:pt x="0" y="42"/>
                  </a:lnTo>
                  <a:cubicBezTo>
                    <a:pt x="70" y="42"/>
                    <a:pt x="77" y="49"/>
                    <a:pt x="77" y="96"/>
                  </a:cubicBezTo>
                </a:path>
              </a:pathLst>
            </a:custGeom>
            <a:solidFill>
              <a:srgbClr val="000000"/>
            </a:solidFill>
            <a:ln w="15840">
              <a:noFill/>
            </a:ln>
          </p:spPr>
        </p:sp>
        <p:sp>
          <p:nvSpPr>
            <p:cNvPr id="1087" name="Freeform 56"/>
            <p:cNvSpPr/>
            <p:nvPr/>
          </p:nvSpPr>
          <p:spPr>
            <a:xfrm>
              <a:off x="3699720" y="4937400"/>
              <a:ext cx="112320" cy="223200"/>
            </a:xfrm>
            <a:custGeom>
              <a:avLst/>
              <a:gdLst/>
              <a:ahLst/>
              <a:rect l="0" t="0" r="r" b="b"/>
              <a:pathLst>
                <a:path w="312" h="620">
                  <a:moveTo>
                    <a:pt x="152" y="213"/>
                  </a:moveTo>
                  <a:lnTo>
                    <a:pt x="293" y="213"/>
                  </a:lnTo>
                  <a:lnTo>
                    <a:pt x="293" y="182"/>
                  </a:lnTo>
                  <a:lnTo>
                    <a:pt x="152" y="182"/>
                  </a:lnTo>
                  <a:lnTo>
                    <a:pt x="152" y="0"/>
                  </a:lnTo>
                  <a:lnTo>
                    <a:pt x="127" y="0"/>
                  </a:lnTo>
                  <a:cubicBezTo>
                    <a:pt x="127" y="81"/>
                    <a:pt x="96" y="186"/>
                    <a:pt x="0" y="191"/>
                  </a:cubicBezTo>
                  <a:lnTo>
                    <a:pt x="0" y="213"/>
                  </a:lnTo>
                  <a:lnTo>
                    <a:pt x="85" y="213"/>
                  </a:lnTo>
                  <a:lnTo>
                    <a:pt x="85" y="484"/>
                  </a:lnTo>
                  <a:cubicBezTo>
                    <a:pt x="85" y="607"/>
                    <a:pt x="177" y="619"/>
                    <a:pt x="212" y="619"/>
                  </a:cubicBezTo>
                  <a:cubicBezTo>
                    <a:pt x="282" y="619"/>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088" name="Freeform 57"/>
            <p:cNvSpPr/>
            <p:nvPr/>
          </p:nvSpPr>
          <p:spPr>
            <a:xfrm>
              <a:off x="3958560" y="4996440"/>
              <a:ext cx="158400" cy="164160"/>
            </a:xfrm>
            <a:custGeom>
              <a:avLst/>
              <a:gdLst/>
              <a:ahLst/>
              <a:rect l="0" t="0" r="r" b="b"/>
              <a:pathLst>
                <a:path w="440" h="456">
                  <a:moveTo>
                    <a:pt x="439" y="231"/>
                  </a:moveTo>
                  <a:cubicBezTo>
                    <a:pt x="439" y="105"/>
                    <a:pt x="338" y="0"/>
                    <a:pt x="219" y="0"/>
                  </a:cubicBezTo>
                  <a:cubicBezTo>
                    <a:pt x="96" y="0"/>
                    <a:pt x="0" y="107"/>
                    <a:pt x="0" y="231"/>
                  </a:cubicBezTo>
                  <a:cubicBezTo>
                    <a:pt x="0" y="358"/>
                    <a:pt x="103" y="455"/>
                    <a:pt x="219" y="455"/>
                  </a:cubicBezTo>
                  <a:cubicBezTo>
                    <a:pt x="338" y="455"/>
                    <a:pt x="439" y="356"/>
                    <a:pt x="439" y="231"/>
                  </a:cubicBezTo>
                  <a:moveTo>
                    <a:pt x="219" y="430"/>
                  </a:moveTo>
                  <a:cubicBezTo>
                    <a:pt x="177" y="430"/>
                    <a:pt x="134" y="408"/>
                    <a:pt x="107" y="363"/>
                  </a:cubicBezTo>
                  <a:cubicBezTo>
                    <a:pt x="83" y="320"/>
                    <a:pt x="83" y="260"/>
                    <a:pt x="83" y="224"/>
                  </a:cubicBezTo>
                  <a:cubicBezTo>
                    <a:pt x="83" y="186"/>
                    <a:pt x="83" y="132"/>
                    <a:pt x="105" y="87"/>
                  </a:cubicBezTo>
                  <a:cubicBezTo>
                    <a:pt x="132" y="42"/>
                    <a:pt x="179" y="22"/>
                    <a:pt x="219" y="22"/>
                  </a:cubicBezTo>
                  <a:cubicBezTo>
                    <a:pt x="262" y="22"/>
                    <a:pt x="304" y="42"/>
                    <a:pt x="331" y="85"/>
                  </a:cubicBezTo>
                  <a:cubicBezTo>
                    <a:pt x="356" y="128"/>
                    <a:pt x="356" y="186"/>
                    <a:pt x="356" y="224"/>
                  </a:cubicBezTo>
                  <a:cubicBezTo>
                    <a:pt x="356" y="260"/>
                    <a:pt x="356" y="313"/>
                    <a:pt x="333" y="356"/>
                  </a:cubicBezTo>
                  <a:cubicBezTo>
                    <a:pt x="313" y="401"/>
                    <a:pt x="268" y="430"/>
                    <a:pt x="219" y="430"/>
                  </a:cubicBezTo>
                </a:path>
              </a:pathLst>
            </a:custGeom>
            <a:solidFill>
              <a:srgbClr val="000000"/>
            </a:solidFill>
            <a:ln w="15840">
              <a:noFill/>
            </a:ln>
          </p:spPr>
        </p:sp>
        <p:sp>
          <p:nvSpPr>
            <p:cNvPr id="1089" name="Freeform 58"/>
            <p:cNvSpPr/>
            <p:nvPr/>
          </p:nvSpPr>
          <p:spPr>
            <a:xfrm>
              <a:off x="4135680" y="4998960"/>
              <a:ext cx="176400" cy="226080"/>
            </a:xfrm>
            <a:custGeom>
              <a:avLst/>
              <a:gdLst/>
              <a:ahLst/>
              <a:rect l="0" t="0" r="r" b="b"/>
              <a:pathLst>
                <a:path w="490" h="628">
                  <a:moveTo>
                    <a:pt x="144" y="65"/>
                  </a:moveTo>
                  <a:lnTo>
                    <a:pt x="144" y="0"/>
                  </a:lnTo>
                  <a:lnTo>
                    <a:pt x="0" y="11"/>
                  </a:lnTo>
                  <a:lnTo>
                    <a:pt x="0" y="42"/>
                  </a:lnTo>
                  <a:cubicBezTo>
                    <a:pt x="70" y="42"/>
                    <a:pt x="77" y="47"/>
                    <a:pt x="77" y="91"/>
                  </a:cubicBezTo>
                  <a:lnTo>
                    <a:pt x="77" y="553"/>
                  </a:lnTo>
                  <a:cubicBezTo>
                    <a:pt x="77" y="598"/>
                    <a:pt x="68" y="598"/>
                    <a:pt x="0" y="598"/>
                  </a:cubicBezTo>
                  <a:lnTo>
                    <a:pt x="0" y="627"/>
                  </a:lnTo>
                  <a:cubicBezTo>
                    <a:pt x="34" y="627"/>
                    <a:pt x="86" y="625"/>
                    <a:pt x="110" y="625"/>
                  </a:cubicBezTo>
                  <a:cubicBezTo>
                    <a:pt x="137" y="625"/>
                    <a:pt x="189" y="627"/>
                    <a:pt x="222" y="627"/>
                  </a:cubicBezTo>
                  <a:lnTo>
                    <a:pt x="222" y="598"/>
                  </a:lnTo>
                  <a:cubicBezTo>
                    <a:pt x="157" y="598"/>
                    <a:pt x="146" y="598"/>
                    <a:pt x="146" y="553"/>
                  </a:cubicBezTo>
                  <a:lnTo>
                    <a:pt x="146" y="387"/>
                  </a:lnTo>
                  <a:lnTo>
                    <a:pt x="146" y="378"/>
                  </a:lnTo>
                  <a:cubicBezTo>
                    <a:pt x="151" y="394"/>
                    <a:pt x="193" y="448"/>
                    <a:pt x="267" y="448"/>
                  </a:cubicBezTo>
                  <a:cubicBezTo>
                    <a:pt x="386" y="448"/>
                    <a:pt x="489" y="351"/>
                    <a:pt x="489" y="224"/>
                  </a:cubicBezTo>
                  <a:cubicBezTo>
                    <a:pt x="489" y="98"/>
                    <a:pt x="392" y="0"/>
                    <a:pt x="280" y="0"/>
                  </a:cubicBezTo>
                  <a:cubicBezTo>
                    <a:pt x="204" y="0"/>
                    <a:pt x="162" y="42"/>
                    <a:pt x="144" y="65"/>
                  </a:cubicBezTo>
                  <a:moveTo>
                    <a:pt x="146" y="324"/>
                  </a:moveTo>
                  <a:lnTo>
                    <a:pt x="146" y="103"/>
                  </a:lnTo>
                  <a:cubicBezTo>
                    <a:pt x="175" y="53"/>
                    <a:pt x="222" y="24"/>
                    <a:pt x="274" y="24"/>
                  </a:cubicBezTo>
                  <a:cubicBezTo>
                    <a:pt x="345" y="24"/>
                    <a:pt x="406" y="112"/>
                    <a:pt x="406" y="224"/>
                  </a:cubicBezTo>
                  <a:cubicBezTo>
                    <a:pt x="406" y="342"/>
                    <a:pt x="336" y="425"/>
                    <a:pt x="263" y="425"/>
                  </a:cubicBezTo>
                  <a:cubicBezTo>
                    <a:pt x="224" y="425"/>
                    <a:pt x="186" y="405"/>
                    <a:pt x="159" y="365"/>
                  </a:cubicBezTo>
                  <a:cubicBezTo>
                    <a:pt x="146" y="345"/>
                    <a:pt x="146" y="342"/>
                    <a:pt x="146" y="324"/>
                  </a:cubicBezTo>
                </a:path>
              </a:pathLst>
            </a:custGeom>
            <a:solidFill>
              <a:srgbClr val="000000"/>
            </a:solidFill>
            <a:ln w="15840">
              <a:noFill/>
            </a:ln>
          </p:spPr>
        </p:sp>
        <p:sp>
          <p:nvSpPr>
            <p:cNvPr id="1090" name="Freeform 59"/>
            <p:cNvSpPr/>
            <p:nvPr/>
          </p:nvSpPr>
          <p:spPr>
            <a:xfrm>
              <a:off x="4342320" y="4996440"/>
              <a:ext cx="138240" cy="164160"/>
            </a:xfrm>
            <a:custGeom>
              <a:avLst/>
              <a:gdLst/>
              <a:ahLst/>
              <a:rect l="0" t="0" r="r" b="b"/>
              <a:pathLst>
                <a:path w="384" h="456">
                  <a:moveTo>
                    <a:pt x="83" y="195"/>
                  </a:moveTo>
                  <a:cubicBezTo>
                    <a:pt x="89" y="47"/>
                    <a:pt x="172" y="22"/>
                    <a:pt x="206" y="22"/>
                  </a:cubicBezTo>
                  <a:cubicBezTo>
                    <a:pt x="307" y="22"/>
                    <a:pt x="318" y="154"/>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69" y="313"/>
                  </a:cubicBezTo>
                  <a:cubicBezTo>
                    <a:pt x="360" y="313"/>
                    <a:pt x="358" y="320"/>
                    <a:pt x="358" y="327"/>
                  </a:cubicBezTo>
                  <a:cubicBezTo>
                    <a:pt x="322"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091" name="Freeform 60"/>
            <p:cNvSpPr/>
            <p:nvPr/>
          </p:nvSpPr>
          <p:spPr>
            <a:xfrm>
              <a:off x="4499640" y="4998960"/>
              <a:ext cx="120240" cy="157320"/>
            </a:xfrm>
            <a:custGeom>
              <a:avLst/>
              <a:gdLst/>
              <a:ahLst/>
              <a:rect l="0" t="0" r="r" b="b"/>
              <a:pathLst>
                <a:path w="334" h="437">
                  <a:moveTo>
                    <a:pt x="136" y="109"/>
                  </a:moveTo>
                  <a:lnTo>
                    <a:pt x="136" y="0"/>
                  </a:lnTo>
                  <a:lnTo>
                    <a:pt x="0" y="11"/>
                  </a:lnTo>
                  <a:lnTo>
                    <a:pt x="0" y="42"/>
                  </a:lnTo>
                  <a:cubicBezTo>
                    <a:pt x="69" y="42"/>
                    <a:pt x="76" y="49"/>
                    <a:pt x="76" y="96"/>
                  </a:cubicBezTo>
                  <a:lnTo>
                    <a:pt x="76" y="362"/>
                  </a:lnTo>
                  <a:cubicBezTo>
                    <a:pt x="76" y="405"/>
                    <a:pt x="67" y="405"/>
                    <a:pt x="0" y="405"/>
                  </a:cubicBezTo>
                  <a:lnTo>
                    <a:pt x="0" y="436"/>
                  </a:lnTo>
                  <a:cubicBezTo>
                    <a:pt x="38" y="436"/>
                    <a:pt x="85" y="434"/>
                    <a:pt x="112" y="434"/>
                  </a:cubicBezTo>
                  <a:cubicBezTo>
                    <a:pt x="152" y="434"/>
                    <a:pt x="199" y="434"/>
                    <a:pt x="239" y="436"/>
                  </a:cubicBezTo>
                  <a:lnTo>
                    <a:pt x="239" y="405"/>
                  </a:lnTo>
                  <a:lnTo>
                    <a:pt x="217" y="405"/>
                  </a:lnTo>
                  <a:cubicBezTo>
                    <a:pt x="145" y="405"/>
                    <a:pt x="143" y="396"/>
                    <a:pt x="143" y="360"/>
                  </a:cubicBezTo>
                  <a:lnTo>
                    <a:pt x="143" y="208"/>
                  </a:lnTo>
                  <a:cubicBezTo>
                    <a:pt x="143" y="109"/>
                    <a:pt x="183" y="22"/>
                    <a:pt x="259" y="22"/>
                  </a:cubicBezTo>
                  <a:cubicBezTo>
                    <a:pt x="266" y="22"/>
                    <a:pt x="268" y="22"/>
                    <a:pt x="271" y="22"/>
                  </a:cubicBezTo>
                  <a:cubicBezTo>
                    <a:pt x="266" y="24"/>
                    <a:pt x="248" y="35"/>
                    <a:pt x="248" y="60"/>
                  </a:cubicBezTo>
                  <a:cubicBezTo>
                    <a:pt x="248" y="89"/>
                    <a:pt x="268" y="103"/>
                    <a:pt x="291" y="103"/>
                  </a:cubicBezTo>
                  <a:cubicBezTo>
                    <a:pt x="309" y="103"/>
                    <a:pt x="333" y="91"/>
                    <a:pt x="333" y="60"/>
                  </a:cubicBezTo>
                  <a:cubicBezTo>
                    <a:pt x="333" y="29"/>
                    <a:pt x="302" y="0"/>
                    <a:pt x="259" y="0"/>
                  </a:cubicBezTo>
                  <a:cubicBezTo>
                    <a:pt x="188" y="0"/>
                    <a:pt x="152" y="67"/>
                    <a:pt x="136" y="109"/>
                  </a:cubicBezTo>
                </a:path>
              </a:pathLst>
            </a:custGeom>
            <a:solidFill>
              <a:srgbClr val="000000"/>
            </a:solidFill>
            <a:ln w="15840">
              <a:noFill/>
            </a:ln>
          </p:spPr>
        </p:sp>
        <p:sp>
          <p:nvSpPr>
            <p:cNvPr id="1092" name="Freeform 61"/>
            <p:cNvSpPr/>
            <p:nvPr/>
          </p:nvSpPr>
          <p:spPr>
            <a:xfrm>
              <a:off x="4642920" y="4996440"/>
              <a:ext cx="160920" cy="164160"/>
            </a:xfrm>
            <a:custGeom>
              <a:avLst/>
              <a:gdLst/>
              <a:ahLst/>
              <a:rect l="0" t="0" r="r" b="b"/>
              <a:pathLst>
                <a:path w="447" h="456">
                  <a:moveTo>
                    <a:pt x="287" y="367"/>
                  </a:moveTo>
                  <a:cubicBezTo>
                    <a:pt x="292" y="408"/>
                    <a:pt x="318" y="448"/>
                    <a:pt x="365" y="448"/>
                  </a:cubicBezTo>
                  <a:cubicBezTo>
                    <a:pt x="386" y="448"/>
                    <a:pt x="446" y="434"/>
                    <a:pt x="446" y="354"/>
                  </a:cubicBezTo>
                  <a:lnTo>
                    <a:pt x="446" y="300"/>
                  </a:lnTo>
                  <a:lnTo>
                    <a:pt x="421" y="300"/>
                  </a:lnTo>
                  <a:lnTo>
                    <a:pt x="421" y="354"/>
                  </a:lnTo>
                  <a:cubicBezTo>
                    <a:pt x="421" y="412"/>
                    <a:pt x="397" y="419"/>
                    <a:pt x="386" y="419"/>
                  </a:cubicBezTo>
                  <a:cubicBezTo>
                    <a:pt x="354" y="419"/>
                    <a:pt x="350" y="374"/>
                    <a:pt x="350" y="369"/>
                  </a:cubicBezTo>
                  <a:lnTo>
                    <a:pt x="350" y="170"/>
                  </a:lnTo>
                  <a:cubicBezTo>
                    <a:pt x="350" y="130"/>
                    <a:pt x="350" y="92"/>
                    <a:pt x="314" y="54"/>
                  </a:cubicBezTo>
                  <a:cubicBezTo>
                    <a:pt x="276" y="16"/>
                    <a:pt x="227" y="0"/>
                    <a:pt x="177" y="0"/>
                  </a:cubicBezTo>
                  <a:cubicBezTo>
                    <a:pt x="97" y="0"/>
                    <a:pt x="29" y="47"/>
                    <a:pt x="29" y="112"/>
                  </a:cubicBezTo>
                  <a:cubicBezTo>
                    <a:pt x="29" y="141"/>
                    <a:pt x="50" y="159"/>
                    <a:pt x="74" y="159"/>
                  </a:cubicBezTo>
                  <a:cubicBezTo>
                    <a:pt x="101" y="159"/>
                    <a:pt x="119" y="139"/>
                    <a:pt x="119" y="112"/>
                  </a:cubicBezTo>
                  <a:cubicBezTo>
                    <a:pt x="119" y="101"/>
                    <a:pt x="115" y="67"/>
                    <a:pt x="70" y="67"/>
                  </a:cubicBezTo>
                  <a:cubicBezTo>
                    <a:pt x="97" y="33"/>
                    <a:pt x="144" y="22"/>
                    <a:pt x="177" y="22"/>
                  </a:cubicBezTo>
                  <a:cubicBezTo>
                    <a:pt x="224" y="22"/>
                    <a:pt x="280" y="60"/>
                    <a:pt x="280" y="148"/>
                  </a:cubicBezTo>
                  <a:lnTo>
                    <a:pt x="280" y="186"/>
                  </a:lnTo>
                  <a:cubicBezTo>
                    <a:pt x="231" y="188"/>
                    <a:pt x="162" y="190"/>
                    <a:pt x="99" y="219"/>
                  </a:cubicBezTo>
                  <a:cubicBezTo>
                    <a:pt x="25" y="253"/>
                    <a:pt x="0" y="304"/>
                    <a:pt x="0" y="349"/>
                  </a:cubicBezTo>
                  <a:cubicBezTo>
                    <a:pt x="0" y="430"/>
                    <a:pt x="97" y="455"/>
                    <a:pt x="159" y="455"/>
                  </a:cubicBezTo>
                  <a:cubicBezTo>
                    <a:pt x="224" y="455"/>
                    <a:pt x="269" y="414"/>
                    <a:pt x="287" y="367"/>
                  </a:cubicBezTo>
                  <a:moveTo>
                    <a:pt x="280" y="206"/>
                  </a:moveTo>
                  <a:lnTo>
                    <a:pt x="280" y="304"/>
                  </a:lnTo>
                  <a:cubicBezTo>
                    <a:pt x="280" y="399"/>
                    <a:pt x="211" y="432"/>
                    <a:pt x="166" y="432"/>
                  </a:cubicBezTo>
                  <a:cubicBezTo>
                    <a:pt x="117" y="432"/>
                    <a:pt x="76" y="396"/>
                    <a:pt x="76" y="347"/>
                  </a:cubicBezTo>
                  <a:cubicBezTo>
                    <a:pt x="76" y="293"/>
                    <a:pt x="119" y="210"/>
                    <a:pt x="280" y="206"/>
                  </a:cubicBezTo>
                </a:path>
              </a:pathLst>
            </a:custGeom>
            <a:solidFill>
              <a:srgbClr val="000000"/>
            </a:solidFill>
            <a:ln w="15840">
              <a:noFill/>
            </a:ln>
          </p:spPr>
        </p:sp>
        <p:sp>
          <p:nvSpPr>
            <p:cNvPr id="1093" name="Freeform 62"/>
            <p:cNvSpPr/>
            <p:nvPr/>
          </p:nvSpPr>
          <p:spPr>
            <a:xfrm>
              <a:off x="4812480" y="4937400"/>
              <a:ext cx="111600" cy="223200"/>
            </a:xfrm>
            <a:custGeom>
              <a:avLst/>
              <a:gdLst/>
              <a:ahLst/>
              <a:rect l="0" t="0" r="r" b="b"/>
              <a:pathLst>
                <a:path w="310" h="620">
                  <a:moveTo>
                    <a:pt x="152" y="213"/>
                  </a:moveTo>
                  <a:lnTo>
                    <a:pt x="293" y="213"/>
                  </a:lnTo>
                  <a:lnTo>
                    <a:pt x="293" y="182"/>
                  </a:lnTo>
                  <a:lnTo>
                    <a:pt x="152" y="182"/>
                  </a:lnTo>
                  <a:lnTo>
                    <a:pt x="152" y="0"/>
                  </a:lnTo>
                  <a:lnTo>
                    <a:pt x="127" y="0"/>
                  </a:lnTo>
                  <a:cubicBezTo>
                    <a:pt x="127" y="81"/>
                    <a:pt x="96" y="186"/>
                    <a:pt x="0" y="191"/>
                  </a:cubicBezTo>
                  <a:lnTo>
                    <a:pt x="0" y="213"/>
                  </a:lnTo>
                  <a:lnTo>
                    <a:pt x="85" y="213"/>
                  </a:lnTo>
                  <a:lnTo>
                    <a:pt x="85" y="484"/>
                  </a:lnTo>
                  <a:cubicBezTo>
                    <a:pt x="85" y="607"/>
                    <a:pt x="177" y="619"/>
                    <a:pt x="212" y="619"/>
                  </a:cubicBezTo>
                  <a:cubicBezTo>
                    <a:pt x="282" y="619"/>
                    <a:pt x="309" y="549"/>
                    <a:pt x="309" y="484"/>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094" name="Freeform 63"/>
            <p:cNvSpPr/>
            <p:nvPr/>
          </p:nvSpPr>
          <p:spPr>
            <a:xfrm>
              <a:off x="4953600" y="4996440"/>
              <a:ext cx="158400" cy="164160"/>
            </a:xfrm>
            <a:custGeom>
              <a:avLst/>
              <a:gdLst/>
              <a:ahLst/>
              <a:rect l="0" t="0" r="r" b="b"/>
              <a:pathLst>
                <a:path w="440" h="456">
                  <a:moveTo>
                    <a:pt x="439" y="231"/>
                  </a:moveTo>
                  <a:cubicBezTo>
                    <a:pt x="439" y="105"/>
                    <a:pt x="338" y="0"/>
                    <a:pt x="219" y="0"/>
                  </a:cubicBezTo>
                  <a:cubicBezTo>
                    <a:pt x="96" y="0"/>
                    <a:pt x="0" y="107"/>
                    <a:pt x="0" y="231"/>
                  </a:cubicBezTo>
                  <a:cubicBezTo>
                    <a:pt x="0" y="358"/>
                    <a:pt x="103" y="455"/>
                    <a:pt x="219" y="455"/>
                  </a:cubicBezTo>
                  <a:cubicBezTo>
                    <a:pt x="338" y="455"/>
                    <a:pt x="439" y="356"/>
                    <a:pt x="439" y="231"/>
                  </a:cubicBezTo>
                  <a:moveTo>
                    <a:pt x="219" y="430"/>
                  </a:moveTo>
                  <a:cubicBezTo>
                    <a:pt x="177" y="430"/>
                    <a:pt x="134" y="408"/>
                    <a:pt x="107" y="363"/>
                  </a:cubicBezTo>
                  <a:cubicBezTo>
                    <a:pt x="83" y="320"/>
                    <a:pt x="83" y="260"/>
                    <a:pt x="83" y="224"/>
                  </a:cubicBezTo>
                  <a:cubicBezTo>
                    <a:pt x="83" y="186"/>
                    <a:pt x="83" y="132"/>
                    <a:pt x="105" y="87"/>
                  </a:cubicBezTo>
                  <a:cubicBezTo>
                    <a:pt x="132" y="42"/>
                    <a:pt x="179" y="22"/>
                    <a:pt x="219" y="22"/>
                  </a:cubicBezTo>
                  <a:cubicBezTo>
                    <a:pt x="262" y="22"/>
                    <a:pt x="304" y="42"/>
                    <a:pt x="329" y="85"/>
                  </a:cubicBezTo>
                  <a:cubicBezTo>
                    <a:pt x="356" y="128"/>
                    <a:pt x="356" y="186"/>
                    <a:pt x="356" y="224"/>
                  </a:cubicBezTo>
                  <a:cubicBezTo>
                    <a:pt x="356" y="260"/>
                    <a:pt x="356" y="313"/>
                    <a:pt x="333" y="356"/>
                  </a:cubicBezTo>
                  <a:cubicBezTo>
                    <a:pt x="313" y="401"/>
                    <a:pt x="268" y="430"/>
                    <a:pt x="219" y="430"/>
                  </a:cubicBezTo>
                </a:path>
              </a:pathLst>
            </a:custGeom>
            <a:solidFill>
              <a:srgbClr val="000000"/>
            </a:solidFill>
            <a:ln w="15840">
              <a:noFill/>
            </a:ln>
          </p:spPr>
        </p:sp>
        <p:sp>
          <p:nvSpPr>
            <p:cNvPr id="1095" name="Freeform 64"/>
            <p:cNvSpPr/>
            <p:nvPr/>
          </p:nvSpPr>
          <p:spPr>
            <a:xfrm>
              <a:off x="5130000" y="4998960"/>
              <a:ext cx="120600" cy="157320"/>
            </a:xfrm>
            <a:custGeom>
              <a:avLst/>
              <a:gdLst/>
              <a:ahLst/>
              <a:rect l="0" t="0" r="r" b="b"/>
              <a:pathLst>
                <a:path w="335" h="437">
                  <a:moveTo>
                    <a:pt x="137" y="109"/>
                  </a:moveTo>
                  <a:lnTo>
                    <a:pt x="137" y="0"/>
                  </a:lnTo>
                  <a:lnTo>
                    <a:pt x="0" y="11"/>
                  </a:lnTo>
                  <a:lnTo>
                    <a:pt x="0" y="42"/>
                  </a:lnTo>
                  <a:cubicBezTo>
                    <a:pt x="70" y="42"/>
                    <a:pt x="76" y="49"/>
                    <a:pt x="76" y="96"/>
                  </a:cubicBezTo>
                  <a:lnTo>
                    <a:pt x="76" y="362"/>
                  </a:lnTo>
                  <a:cubicBezTo>
                    <a:pt x="76" y="405"/>
                    <a:pt x="67" y="405"/>
                    <a:pt x="0" y="405"/>
                  </a:cubicBezTo>
                  <a:lnTo>
                    <a:pt x="0" y="436"/>
                  </a:lnTo>
                  <a:cubicBezTo>
                    <a:pt x="38" y="436"/>
                    <a:pt x="85" y="434"/>
                    <a:pt x="112" y="434"/>
                  </a:cubicBezTo>
                  <a:cubicBezTo>
                    <a:pt x="153" y="434"/>
                    <a:pt x="200" y="434"/>
                    <a:pt x="240" y="436"/>
                  </a:cubicBezTo>
                  <a:lnTo>
                    <a:pt x="240" y="405"/>
                  </a:lnTo>
                  <a:lnTo>
                    <a:pt x="217" y="405"/>
                  </a:lnTo>
                  <a:cubicBezTo>
                    <a:pt x="146" y="405"/>
                    <a:pt x="144" y="396"/>
                    <a:pt x="144" y="360"/>
                  </a:cubicBezTo>
                  <a:lnTo>
                    <a:pt x="144" y="208"/>
                  </a:lnTo>
                  <a:cubicBezTo>
                    <a:pt x="144" y="109"/>
                    <a:pt x="184" y="22"/>
                    <a:pt x="260" y="22"/>
                  </a:cubicBezTo>
                  <a:cubicBezTo>
                    <a:pt x="267" y="22"/>
                    <a:pt x="269" y="22"/>
                    <a:pt x="271" y="22"/>
                  </a:cubicBezTo>
                  <a:cubicBezTo>
                    <a:pt x="267" y="24"/>
                    <a:pt x="249" y="35"/>
                    <a:pt x="249" y="60"/>
                  </a:cubicBezTo>
                  <a:cubicBezTo>
                    <a:pt x="249" y="89"/>
                    <a:pt x="269" y="103"/>
                    <a:pt x="291" y="103"/>
                  </a:cubicBezTo>
                  <a:cubicBezTo>
                    <a:pt x="309" y="103"/>
                    <a:pt x="334" y="91"/>
                    <a:pt x="334" y="60"/>
                  </a:cubicBezTo>
                  <a:cubicBezTo>
                    <a:pt x="334" y="29"/>
                    <a:pt x="303" y="0"/>
                    <a:pt x="260" y="0"/>
                  </a:cubicBezTo>
                  <a:cubicBezTo>
                    <a:pt x="188" y="0"/>
                    <a:pt x="153" y="67"/>
                    <a:pt x="137" y="109"/>
                  </a:cubicBezTo>
                </a:path>
              </a:pathLst>
            </a:custGeom>
            <a:solidFill>
              <a:srgbClr val="000000"/>
            </a:solidFill>
            <a:ln w="15840">
              <a:noFill/>
            </a:ln>
          </p:spPr>
        </p:sp>
        <p:sp>
          <p:nvSpPr>
            <p:cNvPr id="1096" name="Freeform 65"/>
            <p:cNvSpPr/>
            <p:nvPr/>
          </p:nvSpPr>
          <p:spPr>
            <a:xfrm>
              <a:off x="5289840" y="5117400"/>
              <a:ext cx="42120" cy="106920"/>
            </a:xfrm>
            <a:custGeom>
              <a:avLst/>
              <a:gdLst/>
              <a:ahLst/>
              <a:rect l="0" t="0" r="r" b="b"/>
              <a:pathLst>
                <a:path w="117" h="297">
                  <a:moveTo>
                    <a:pt x="116" y="103"/>
                  </a:moveTo>
                  <a:cubicBezTo>
                    <a:pt x="116" y="40"/>
                    <a:pt x="94" y="0"/>
                    <a:pt x="53" y="0"/>
                  </a:cubicBezTo>
                  <a:cubicBezTo>
                    <a:pt x="18" y="0"/>
                    <a:pt x="0" y="27"/>
                    <a:pt x="0" y="51"/>
                  </a:cubicBezTo>
                  <a:cubicBezTo>
                    <a:pt x="0" y="78"/>
                    <a:pt x="18" y="105"/>
                    <a:pt x="53" y="105"/>
                  </a:cubicBezTo>
                  <a:cubicBezTo>
                    <a:pt x="69" y="105"/>
                    <a:pt x="80" y="98"/>
                    <a:pt x="92" y="92"/>
                  </a:cubicBezTo>
                  <a:lnTo>
                    <a:pt x="94" y="89"/>
                  </a:lnTo>
                  <a:cubicBezTo>
                    <a:pt x="94" y="89"/>
                    <a:pt x="96" y="89"/>
                    <a:pt x="96" y="103"/>
                  </a:cubicBezTo>
                  <a:cubicBezTo>
                    <a:pt x="96" y="168"/>
                    <a:pt x="67" y="228"/>
                    <a:pt x="22" y="275"/>
                  </a:cubicBezTo>
                  <a:cubicBezTo>
                    <a:pt x="18" y="280"/>
                    <a:pt x="15" y="282"/>
                    <a:pt x="15" y="287"/>
                  </a:cubicBezTo>
                  <a:cubicBezTo>
                    <a:pt x="15" y="293"/>
                    <a:pt x="20" y="296"/>
                    <a:pt x="27" y="296"/>
                  </a:cubicBezTo>
                  <a:cubicBezTo>
                    <a:pt x="38" y="296"/>
                    <a:pt x="116" y="217"/>
                    <a:pt x="116" y="103"/>
                  </a:cubicBezTo>
                </a:path>
              </a:pathLst>
            </a:custGeom>
            <a:solidFill>
              <a:srgbClr val="000000"/>
            </a:solidFill>
            <a:ln w="15840">
              <a:noFill/>
            </a:ln>
          </p:spPr>
        </p:sp>
        <p:sp>
          <p:nvSpPr>
            <p:cNvPr id="1097" name="Freeform 66"/>
            <p:cNvSpPr/>
            <p:nvPr/>
          </p:nvSpPr>
          <p:spPr>
            <a:xfrm>
              <a:off x="710280" y="5661000"/>
              <a:ext cx="160920" cy="163800"/>
            </a:xfrm>
            <a:custGeom>
              <a:avLst/>
              <a:gdLst/>
              <a:ahLst/>
              <a:rect l="0" t="0" r="r" b="b"/>
              <a:pathLst>
                <a:path w="447" h="455">
                  <a:moveTo>
                    <a:pt x="287" y="367"/>
                  </a:moveTo>
                  <a:cubicBezTo>
                    <a:pt x="292" y="407"/>
                    <a:pt x="318" y="448"/>
                    <a:pt x="366" y="448"/>
                  </a:cubicBezTo>
                  <a:cubicBezTo>
                    <a:pt x="386" y="448"/>
                    <a:pt x="446" y="434"/>
                    <a:pt x="446" y="354"/>
                  </a:cubicBezTo>
                  <a:lnTo>
                    <a:pt x="446" y="300"/>
                  </a:lnTo>
                  <a:lnTo>
                    <a:pt x="421" y="300"/>
                  </a:lnTo>
                  <a:lnTo>
                    <a:pt x="421" y="354"/>
                  </a:lnTo>
                  <a:cubicBezTo>
                    <a:pt x="421" y="412"/>
                    <a:pt x="397" y="419"/>
                    <a:pt x="386" y="419"/>
                  </a:cubicBezTo>
                  <a:cubicBezTo>
                    <a:pt x="354" y="419"/>
                    <a:pt x="350" y="374"/>
                    <a:pt x="350" y="369"/>
                  </a:cubicBezTo>
                  <a:lnTo>
                    <a:pt x="350" y="170"/>
                  </a:lnTo>
                  <a:cubicBezTo>
                    <a:pt x="350" y="130"/>
                    <a:pt x="350" y="92"/>
                    <a:pt x="314" y="53"/>
                  </a:cubicBezTo>
                  <a:cubicBezTo>
                    <a:pt x="276" y="15"/>
                    <a:pt x="227" y="0"/>
                    <a:pt x="177" y="0"/>
                  </a:cubicBezTo>
                  <a:cubicBezTo>
                    <a:pt x="97" y="0"/>
                    <a:pt x="30" y="47"/>
                    <a:pt x="30" y="112"/>
                  </a:cubicBezTo>
                  <a:cubicBezTo>
                    <a:pt x="30" y="141"/>
                    <a:pt x="50" y="159"/>
                    <a:pt x="74" y="159"/>
                  </a:cubicBezTo>
                  <a:cubicBezTo>
                    <a:pt x="101" y="159"/>
                    <a:pt x="119" y="139"/>
                    <a:pt x="119" y="112"/>
                  </a:cubicBezTo>
                  <a:cubicBezTo>
                    <a:pt x="119" y="101"/>
                    <a:pt x="115" y="67"/>
                    <a:pt x="70" y="67"/>
                  </a:cubicBezTo>
                  <a:cubicBezTo>
                    <a:pt x="97" y="33"/>
                    <a:pt x="144" y="22"/>
                    <a:pt x="177" y="22"/>
                  </a:cubicBezTo>
                  <a:cubicBezTo>
                    <a:pt x="224" y="22"/>
                    <a:pt x="280" y="60"/>
                    <a:pt x="280" y="148"/>
                  </a:cubicBezTo>
                  <a:lnTo>
                    <a:pt x="280" y="186"/>
                  </a:lnTo>
                  <a:cubicBezTo>
                    <a:pt x="231" y="188"/>
                    <a:pt x="162" y="190"/>
                    <a:pt x="99" y="219"/>
                  </a:cubicBezTo>
                  <a:cubicBezTo>
                    <a:pt x="25" y="253"/>
                    <a:pt x="0" y="304"/>
                    <a:pt x="0" y="349"/>
                  </a:cubicBezTo>
                  <a:cubicBezTo>
                    <a:pt x="0" y="430"/>
                    <a:pt x="97" y="454"/>
                    <a:pt x="159" y="454"/>
                  </a:cubicBezTo>
                  <a:cubicBezTo>
                    <a:pt x="224" y="454"/>
                    <a:pt x="269" y="414"/>
                    <a:pt x="287" y="367"/>
                  </a:cubicBezTo>
                  <a:moveTo>
                    <a:pt x="280" y="206"/>
                  </a:moveTo>
                  <a:lnTo>
                    <a:pt x="280" y="304"/>
                  </a:lnTo>
                  <a:cubicBezTo>
                    <a:pt x="280" y="398"/>
                    <a:pt x="211" y="432"/>
                    <a:pt x="166" y="432"/>
                  </a:cubicBezTo>
                  <a:cubicBezTo>
                    <a:pt x="117" y="432"/>
                    <a:pt x="77" y="396"/>
                    <a:pt x="77" y="347"/>
                  </a:cubicBezTo>
                  <a:cubicBezTo>
                    <a:pt x="77" y="293"/>
                    <a:pt x="119" y="210"/>
                    <a:pt x="280" y="206"/>
                  </a:cubicBezTo>
                </a:path>
              </a:pathLst>
            </a:custGeom>
            <a:solidFill>
              <a:srgbClr val="000000"/>
            </a:solidFill>
            <a:ln w="15840">
              <a:noFill/>
            </a:ln>
          </p:spPr>
        </p:sp>
        <p:sp>
          <p:nvSpPr>
            <p:cNvPr id="1098" name="Freeform 67"/>
            <p:cNvSpPr/>
            <p:nvPr/>
          </p:nvSpPr>
          <p:spPr>
            <a:xfrm>
              <a:off x="884520" y="5663160"/>
              <a:ext cx="179280" cy="157680"/>
            </a:xfrm>
            <a:custGeom>
              <a:avLst/>
              <a:gdLst/>
              <a:ahLst/>
              <a:rect l="0" t="0" r="r" b="b"/>
              <a:pathLst>
                <a:path w="498" h="438">
                  <a:moveTo>
                    <a:pt x="76" y="97"/>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80"/>
                  </a:lnTo>
                  <a:cubicBezTo>
                    <a:pt x="146" y="77"/>
                    <a:pt x="215" y="23"/>
                    <a:pt x="278" y="23"/>
                  </a:cubicBezTo>
                  <a:cubicBezTo>
                    <a:pt x="341" y="23"/>
                    <a:pt x="352" y="77"/>
                    <a:pt x="352" y="133"/>
                  </a:cubicBezTo>
                  <a:lnTo>
                    <a:pt x="352" y="363"/>
                  </a:lnTo>
                  <a:cubicBezTo>
                    <a:pt x="352" y="406"/>
                    <a:pt x="341" y="406"/>
                    <a:pt x="276" y="406"/>
                  </a:cubicBezTo>
                  <a:lnTo>
                    <a:pt x="276" y="437"/>
                  </a:lnTo>
                  <a:cubicBezTo>
                    <a:pt x="309" y="437"/>
                    <a:pt x="361" y="435"/>
                    <a:pt x="388" y="435"/>
                  </a:cubicBezTo>
                  <a:cubicBezTo>
                    <a:pt x="412" y="435"/>
                    <a:pt x="464" y="437"/>
                    <a:pt x="497" y="437"/>
                  </a:cubicBezTo>
                  <a:lnTo>
                    <a:pt x="497" y="406"/>
                  </a:lnTo>
                  <a:cubicBezTo>
                    <a:pt x="446" y="406"/>
                    <a:pt x="421" y="406"/>
                    <a:pt x="421" y="377"/>
                  </a:cubicBezTo>
                  <a:lnTo>
                    <a:pt x="421" y="189"/>
                  </a:lnTo>
                  <a:cubicBezTo>
                    <a:pt x="421" y="103"/>
                    <a:pt x="421" y="72"/>
                    <a:pt x="390" y="36"/>
                  </a:cubicBezTo>
                  <a:cubicBezTo>
                    <a:pt x="377" y="21"/>
                    <a:pt x="343" y="0"/>
                    <a:pt x="287" y="0"/>
                  </a:cubicBezTo>
                  <a:cubicBezTo>
                    <a:pt x="213" y="0"/>
                    <a:pt x="168" y="43"/>
                    <a:pt x="139" y="103"/>
                  </a:cubicBezTo>
                  <a:lnTo>
                    <a:pt x="139" y="0"/>
                  </a:lnTo>
                  <a:lnTo>
                    <a:pt x="0" y="12"/>
                  </a:lnTo>
                  <a:lnTo>
                    <a:pt x="0" y="43"/>
                  </a:lnTo>
                  <a:cubicBezTo>
                    <a:pt x="70" y="43"/>
                    <a:pt x="76" y="50"/>
                    <a:pt x="76" y="97"/>
                  </a:cubicBezTo>
                </a:path>
              </a:pathLst>
            </a:custGeom>
            <a:solidFill>
              <a:srgbClr val="000000"/>
            </a:solidFill>
            <a:ln w="15840">
              <a:noFill/>
            </a:ln>
          </p:spPr>
        </p:sp>
        <p:sp>
          <p:nvSpPr>
            <p:cNvPr id="1099" name="Freeform 68"/>
            <p:cNvSpPr/>
            <p:nvPr/>
          </p:nvSpPr>
          <p:spPr>
            <a:xfrm>
              <a:off x="1082160" y="5573880"/>
              <a:ext cx="176040" cy="250920"/>
            </a:xfrm>
            <a:custGeom>
              <a:avLst/>
              <a:gdLst/>
              <a:ahLst/>
              <a:rect l="0" t="0" r="r" b="b"/>
              <a:pathLst>
                <a:path w="489" h="697">
                  <a:moveTo>
                    <a:pt x="343" y="632"/>
                  </a:moveTo>
                  <a:lnTo>
                    <a:pt x="343" y="696"/>
                  </a:lnTo>
                  <a:lnTo>
                    <a:pt x="488" y="685"/>
                  </a:lnTo>
                  <a:lnTo>
                    <a:pt x="488" y="654"/>
                  </a:lnTo>
                  <a:cubicBezTo>
                    <a:pt x="419" y="654"/>
                    <a:pt x="410" y="647"/>
                    <a:pt x="410" y="600"/>
                  </a:cubicBezTo>
                  <a:lnTo>
                    <a:pt x="410" y="0"/>
                  </a:lnTo>
                  <a:lnTo>
                    <a:pt x="269" y="11"/>
                  </a:lnTo>
                  <a:lnTo>
                    <a:pt x="269" y="40"/>
                  </a:lnTo>
                  <a:cubicBezTo>
                    <a:pt x="336" y="40"/>
                    <a:pt x="345" y="49"/>
                    <a:pt x="345" y="96"/>
                  </a:cubicBezTo>
                  <a:lnTo>
                    <a:pt x="345" y="309"/>
                  </a:lnTo>
                  <a:cubicBezTo>
                    <a:pt x="316" y="275"/>
                    <a:pt x="273" y="248"/>
                    <a:pt x="219" y="248"/>
                  </a:cubicBezTo>
                  <a:cubicBezTo>
                    <a:pt x="103" y="248"/>
                    <a:pt x="0" y="345"/>
                    <a:pt x="0" y="472"/>
                  </a:cubicBezTo>
                  <a:cubicBezTo>
                    <a:pt x="0" y="598"/>
                    <a:pt x="96" y="696"/>
                    <a:pt x="211" y="696"/>
                  </a:cubicBezTo>
                  <a:cubicBezTo>
                    <a:pt x="273" y="696"/>
                    <a:pt x="318" y="663"/>
                    <a:pt x="343" y="632"/>
                  </a:cubicBezTo>
                  <a:moveTo>
                    <a:pt x="343" y="367"/>
                  </a:moveTo>
                  <a:lnTo>
                    <a:pt x="343" y="569"/>
                  </a:lnTo>
                  <a:cubicBezTo>
                    <a:pt x="343" y="587"/>
                    <a:pt x="343" y="589"/>
                    <a:pt x="331" y="605"/>
                  </a:cubicBezTo>
                  <a:cubicBezTo>
                    <a:pt x="302" y="652"/>
                    <a:pt x="258" y="674"/>
                    <a:pt x="215" y="674"/>
                  </a:cubicBezTo>
                  <a:cubicBezTo>
                    <a:pt x="170" y="674"/>
                    <a:pt x="134" y="649"/>
                    <a:pt x="110" y="611"/>
                  </a:cubicBezTo>
                  <a:cubicBezTo>
                    <a:pt x="85" y="571"/>
                    <a:pt x="83" y="515"/>
                    <a:pt x="83" y="475"/>
                  </a:cubicBezTo>
                  <a:cubicBezTo>
                    <a:pt x="83" y="437"/>
                    <a:pt x="83" y="378"/>
                    <a:pt x="112" y="334"/>
                  </a:cubicBezTo>
                  <a:cubicBezTo>
                    <a:pt x="134" y="302"/>
                    <a:pt x="170" y="271"/>
                    <a:pt x="224" y="271"/>
                  </a:cubicBezTo>
                  <a:cubicBezTo>
                    <a:pt x="260" y="271"/>
                    <a:pt x="300" y="284"/>
                    <a:pt x="331" y="329"/>
                  </a:cubicBezTo>
                  <a:cubicBezTo>
                    <a:pt x="343" y="347"/>
                    <a:pt x="343" y="349"/>
                    <a:pt x="343" y="367"/>
                  </a:cubicBezTo>
                </a:path>
              </a:pathLst>
            </a:custGeom>
            <a:solidFill>
              <a:srgbClr val="000000"/>
            </a:solidFill>
            <a:ln w="15840">
              <a:noFill/>
            </a:ln>
          </p:spPr>
        </p:sp>
        <p:sp>
          <p:nvSpPr>
            <p:cNvPr id="1100" name="Freeform 69"/>
            <p:cNvSpPr/>
            <p:nvPr/>
          </p:nvSpPr>
          <p:spPr>
            <a:xfrm>
              <a:off x="1401480" y="5577840"/>
              <a:ext cx="262440" cy="255240"/>
            </a:xfrm>
            <a:custGeom>
              <a:avLst/>
              <a:gdLst/>
              <a:ahLst/>
              <a:rect l="0" t="0" r="r" b="b"/>
              <a:pathLst>
                <a:path w="729" h="709">
                  <a:moveTo>
                    <a:pt x="723" y="22"/>
                  </a:moveTo>
                  <a:cubicBezTo>
                    <a:pt x="726" y="18"/>
                    <a:pt x="728" y="11"/>
                    <a:pt x="728" y="7"/>
                  </a:cubicBezTo>
                  <a:cubicBezTo>
                    <a:pt x="728" y="0"/>
                    <a:pt x="728" y="0"/>
                    <a:pt x="706" y="0"/>
                  </a:cubicBezTo>
                  <a:lnTo>
                    <a:pt x="25" y="0"/>
                  </a:lnTo>
                  <a:cubicBezTo>
                    <a:pt x="0" y="0"/>
                    <a:pt x="0" y="0"/>
                    <a:pt x="0" y="7"/>
                  </a:cubicBezTo>
                  <a:cubicBezTo>
                    <a:pt x="0" y="11"/>
                    <a:pt x="2" y="18"/>
                    <a:pt x="4" y="22"/>
                  </a:cubicBezTo>
                  <a:lnTo>
                    <a:pt x="338" y="688"/>
                  </a:lnTo>
                  <a:cubicBezTo>
                    <a:pt x="345" y="701"/>
                    <a:pt x="347" y="708"/>
                    <a:pt x="365" y="708"/>
                  </a:cubicBezTo>
                  <a:cubicBezTo>
                    <a:pt x="381" y="708"/>
                    <a:pt x="383" y="701"/>
                    <a:pt x="392" y="688"/>
                  </a:cubicBezTo>
                  <a:lnTo>
                    <a:pt x="723" y="22"/>
                  </a:lnTo>
                  <a:moveTo>
                    <a:pt x="123" y="72"/>
                  </a:moveTo>
                  <a:lnTo>
                    <a:pt x="665" y="72"/>
                  </a:lnTo>
                  <a:lnTo>
                    <a:pt x="394" y="614"/>
                  </a:lnTo>
                  <a:lnTo>
                    <a:pt x="123" y="72"/>
                  </a:lnTo>
                </a:path>
              </a:pathLst>
            </a:custGeom>
            <a:solidFill>
              <a:srgbClr val="000000"/>
            </a:solidFill>
            <a:ln w="15840">
              <a:noFill/>
            </a:ln>
          </p:spPr>
        </p:sp>
        <p:sp>
          <p:nvSpPr>
            <p:cNvPr id="1101" name="Freeform 70"/>
            <p:cNvSpPr/>
            <p:nvPr/>
          </p:nvSpPr>
          <p:spPr>
            <a:xfrm>
              <a:off x="1756440" y="5698080"/>
              <a:ext cx="88200" cy="44640"/>
            </a:xfrm>
            <a:custGeom>
              <a:avLst/>
              <a:gdLst/>
              <a:ahLst/>
              <a:rect l="0" t="0" r="r" b="b"/>
              <a:pathLst>
                <a:path w="245" h="124">
                  <a:moveTo>
                    <a:pt x="123" y="0"/>
                  </a:moveTo>
                  <a:lnTo>
                    <a:pt x="0" y="85"/>
                  </a:lnTo>
                  <a:lnTo>
                    <a:pt x="24" y="123"/>
                  </a:lnTo>
                  <a:lnTo>
                    <a:pt x="123" y="65"/>
                  </a:lnTo>
                  <a:lnTo>
                    <a:pt x="221" y="123"/>
                  </a:lnTo>
                  <a:lnTo>
                    <a:pt x="244" y="85"/>
                  </a:lnTo>
                  <a:lnTo>
                    <a:pt x="123" y="0"/>
                  </a:lnTo>
                </a:path>
              </a:pathLst>
            </a:custGeom>
            <a:solidFill>
              <a:srgbClr val="000000"/>
            </a:solidFill>
            <a:ln w="15840">
              <a:noFill/>
            </a:ln>
          </p:spPr>
        </p:sp>
        <p:sp>
          <p:nvSpPr>
            <p:cNvPr id="1102" name="Freeform 71"/>
            <p:cNvSpPr/>
            <p:nvPr/>
          </p:nvSpPr>
          <p:spPr>
            <a:xfrm>
              <a:off x="1691640" y="5760000"/>
              <a:ext cx="218160" cy="171360"/>
            </a:xfrm>
            <a:custGeom>
              <a:avLst/>
              <a:gdLst/>
              <a:ahLst/>
              <a:rect l="0" t="0" r="r" b="b"/>
              <a:pathLst>
                <a:path w="606" h="476">
                  <a:moveTo>
                    <a:pt x="343" y="204"/>
                  </a:moveTo>
                  <a:lnTo>
                    <a:pt x="475" y="52"/>
                  </a:lnTo>
                  <a:cubicBezTo>
                    <a:pt x="482" y="43"/>
                    <a:pt x="482" y="43"/>
                    <a:pt x="502" y="41"/>
                  </a:cubicBezTo>
                  <a:cubicBezTo>
                    <a:pt x="513" y="41"/>
                    <a:pt x="529" y="38"/>
                    <a:pt x="540" y="38"/>
                  </a:cubicBezTo>
                  <a:lnTo>
                    <a:pt x="567" y="38"/>
                  </a:lnTo>
                  <a:lnTo>
                    <a:pt x="567" y="0"/>
                  </a:lnTo>
                  <a:cubicBezTo>
                    <a:pt x="560" y="0"/>
                    <a:pt x="507" y="3"/>
                    <a:pt x="471" y="3"/>
                  </a:cubicBezTo>
                  <a:cubicBezTo>
                    <a:pt x="433" y="3"/>
                    <a:pt x="365" y="0"/>
                    <a:pt x="359" y="0"/>
                  </a:cubicBezTo>
                  <a:lnTo>
                    <a:pt x="359" y="38"/>
                  </a:lnTo>
                  <a:cubicBezTo>
                    <a:pt x="377" y="38"/>
                    <a:pt x="395" y="38"/>
                    <a:pt x="415" y="43"/>
                  </a:cubicBezTo>
                  <a:lnTo>
                    <a:pt x="312" y="166"/>
                  </a:lnTo>
                  <a:lnTo>
                    <a:pt x="206" y="38"/>
                  </a:lnTo>
                  <a:lnTo>
                    <a:pt x="256" y="38"/>
                  </a:lnTo>
                  <a:lnTo>
                    <a:pt x="256" y="0"/>
                  </a:lnTo>
                  <a:cubicBezTo>
                    <a:pt x="222" y="3"/>
                    <a:pt x="162" y="3"/>
                    <a:pt x="126" y="3"/>
                  </a:cubicBezTo>
                  <a:cubicBezTo>
                    <a:pt x="83" y="3"/>
                    <a:pt x="23" y="0"/>
                    <a:pt x="12" y="0"/>
                  </a:cubicBezTo>
                  <a:lnTo>
                    <a:pt x="12" y="38"/>
                  </a:lnTo>
                  <a:lnTo>
                    <a:pt x="83" y="38"/>
                  </a:lnTo>
                  <a:lnTo>
                    <a:pt x="249" y="240"/>
                  </a:lnTo>
                  <a:lnTo>
                    <a:pt x="92" y="424"/>
                  </a:lnTo>
                  <a:cubicBezTo>
                    <a:pt x="85" y="433"/>
                    <a:pt x="83" y="433"/>
                    <a:pt x="63" y="435"/>
                  </a:cubicBezTo>
                  <a:cubicBezTo>
                    <a:pt x="52" y="435"/>
                    <a:pt x="38" y="437"/>
                    <a:pt x="27" y="437"/>
                  </a:cubicBezTo>
                  <a:lnTo>
                    <a:pt x="0" y="437"/>
                  </a:lnTo>
                  <a:lnTo>
                    <a:pt x="0" y="475"/>
                  </a:lnTo>
                  <a:cubicBezTo>
                    <a:pt x="5" y="475"/>
                    <a:pt x="63" y="473"/>
                    <a:pt x="97" y="473"/>
                  </a:cubicBezTo>
                  <a:cubicBezTo>
                    <a:pt x="135" y="473"/>
                    <a:pt x="202" y="475"/>
                    <a:pt x="209" y="475"/>
                  </a:cubicBezTo>
                  <a:lnTo>
                    <a:pt x="209" y="437"/>
                  </a:lnTo>
                  <a:cubicBezTo>
                    <a:pt x="191" y="437"/>
                    <a:pt x="173" y="437"/>
                    <a:pt x="153" y="430"/>
                  </a:cubicBezTo>
                  <a:lnTo>
                    <a:pt x="280" y="280"/>
                  </a:lnTo>
                  <a:lnTo>
                    <a:pt x="410" y="437"/>
                  </a:lnTo>
                  <a:lnTo>
                    <a:pt x="361" y="437"/>
                  </a:lnTo>
                  <a:lnTo>
                    <a:pt x="361" y="475"/>
                  </a:lnTo>
                  <a:cubicBezTo>
                    <a:pt x="395" y="473"/>
                    <a:pt x="453" y="473"/>
                    <a:pt x="491" y="473"/>
                  </a:cubicBezTo>
                  <a:cubicBezTo>
                    <a:pt x="533" y="473"/>
                    <a:pt x="594" y="475"/>
                    <a:pt x="605" y="475"/>
                  </a:cubicBezTo>
                  <a:lnTo>
                    <a:pt x="605" y="437"/>
                  </a:lnTo>
                  <a:lnTo>
                    <a:pt x="533" y="437"/>
                  </a:lnTo>
                  <a:lnTo>
                    <a:pt x="343" y="204"/>
                  </a:lnTo>
                </a:path>
              </a:pathLst>
            </a:custGeom>
            <a:solidFill>
              <a:srgbClr val="000000"/>
            </a:solidFill>
            <a:ln w="15840">
              <a:noFill/>
            </a:ln>
          </p:spPr>
        </p:sp>
        <p:sp>
          <p:nvSpPr>
            <p:cNvPr id="1103" name="Freeform 72"/>
            <p:cNvSpPr/>
            <p:nvPr/>
          </p:nvSpPr>
          <p:spPr>
            <a:xfrm>
              <a:off x="1941840" y="5721480"/>
              <a:ext cx="96840" cy="126000"/>
            </a:xfrm>
            <a:custGeom>
              <a:avLst/>
              <a:gdLst/>
              <a:ahLst/>
              <a:rect l="0" t="0" r="r" b="b"/>
              <a:pathLst>
                <a:path w="269" h="350">
                  <a:moveTo>
                    <a:pt x="121" y="18"/>
                  </a:moveTo>
                  <a:cubicBezTo>
                    <a:pt x="123" y="11"/>
                    <a:pt x="123" y="11"/>
                    <a:pt x="123" y="9"/>
                  </a:cubicBezTo>
                  <a:cubicBezTo>
                    <a:pt x="123" y="0"/>
                    <a:pt x="116" y="0"/>
                    <a:pt x="107" y="0"/>
                  </a:cubicBezTo>
                  <a:lnTo>
                    <a:pt x="47" y="4"/>
                  </a:lnTo>
                  <a:cubicBezTo>
                    <a:pt x="38" y="4"/>
                    <a:pt x="38" y="4"/>
                    <a:pt x="36" y="6"/>
                  </a:cubicBezTo>
                  <a:cubicBezTo>
                    <a:pt x="33" y="9"/>
                    <a:pt x="31" y="15"/>
                    <a:pt x="31" y="18"/>
                  </a:cubicBezTo>
                  <a:cubicBezTo>
                    <a:pt x="31" y="27"/>
                    <a:pt x="40" y="27"/>
                    <a:pt x="47" y="27"/>
                  </a:cubicBezTo>
                  <a:cubicBezTo>
                    <a:pt x="47" y="27"/>
                    <a:pt x="56" y="27"/>
                    <a:pt x="62" y="29"/>
                  </a:cubicBezTo>
                  <a:cubicBezTo>
                    <a:pt x="71" y="29"/>
                    <a:pt x="74" y="31"/>
                    <a:pt x="74" y="36"/>
                  </a:cubicBezTo>
                  <a:cubicBezTo>
                    <a:pt x="74" y="36"/>
                    <a:pt x="74" y="38"/>
                    <a:pt x="69" y="47"/>
                  </a:cubicBezTo>
                  <a:lnTo>
                    <a:pt x="2" y="320"/>
                  </a:lnTo>
                  <a:cubicBezTo>
                    <a:pt x="0" y="327"/>
                    <a:pt x="0" y="327"/>
                    <a:pt x="0" y="331"/>
                  </a:cubicBezTo>
                  <a:cubicBezTo>
                    <a:pt x="0" y="342"/>
                    <a:pt x="9" y="349"/>
                    <a:pt x="18" y="349"/>
                  </a:cubicBezTo>
                  <a:cubicBezTo>
                    <a:pt x="38" y="349"/>
                    <a:pt x="42" y="331"/>
                    <a:pt x="45" y="322"/>
                  </a:cubicBezTo>
                  <a:lnTo>
                    <a:pt x="67" y="233"/>
                  </a:lnTo>
                  <a:cubicBezTo>
                    <a:pt x="80" y="233"/>
                    <a:pt x="141" y="237"/>
                    <a:pt x="141" y="271"/>
                  </a:cubicBezTo>
                  <a:cubicBezTo>
                    <a:pt x="141" y="275"/>
                    <a:pt x="141" y="278"/>
                    <a:pt x="141" y="282"/>
                  </a:cubicBezTo>
                  <a:cubicBezTo>
                    <a:pt x="139" y="289"/>
                    <a:pt x="139" y="293"/>
                    <a:pt x="139" y="295"/>
                  </a:cubicBezTo>
                  <a:cubicBezTo>
                    <a:pt x="139" y="331"/>
                    <a:pt x="170" y="349"/>
                    <a:pt x="199" y="349"/>
                  </a:cubicBezTo>
                  <a:cubicBezTo>
                    <a:pt x="251" y="349"/>
                    <a:pt x="268" y="278"/>
                    <a:pt x="268" y="271"/>
                  </a:cubicBezTo>
                  <a:cubicBezTo>
                    <a:pt x="268" y="264"/>
                    <a:pt x="262" y="264"/>
                    <a:pt x="260" y="264"/>
                  </a:cubicBezTo>
                  <a:cubicBezTo>
                    <a:pt x="251" y="264"/>
                    <a:pt x="251" y="266"/>
                    <a:pt x="248" y="275"/>
                  </a:cubicBezTo>
                  <a:cubicBezTo>
                    <a:pt x="242" y="293"/>
                    <a:pt x="228" y="331"/>
                    <a:pt x="201" y="331"/>
                  </a:cubicBezTo>
                  <a:cubicBezTo>
                    <a:pt x="183" y="331"/>
                    <a:pt x="181" y="313"/>
                    <a:pt x="181" y="302"/>
                  </a:cubicBezTo>
                  <a:cubicBezTo>
                    <a:pt x="181" y="302"/>
                    <a:pt x="181" y="295"/>
                    <a:pt x="183" y="286"/>
                  </a:cubicBezTo>
                  <a:cubicBezTo>
                    <a:pt x="183" y="280"/>
                    <a:pt x="186" y="273"/>
                    <a:pt x="186" y="271"/>
                  </a:cubicBezTo>
                  <a:cubicBezTo>
                    <a:pt x="186" y="226"/>
                    <a:pt x="130" y="219"/>
                    <a:pt x="98" y="217"/>
                  </a:cubicBezTo>
                  <a:cubicBezTo>
                    <a:pt x="112" y="208"/>
                    <a:pt x="132" y="192"/>
                    <a:pt x="141" y="186"/>
                  </a:cubicBezTo>
                  <a:cubicBezTo>
                    <a:pt x="168" y="163"/>
                    <a:pt x="197" y="141"/>
                    <a:pt x="224" y="141"/>
                  </a:cubicBezTo>
                  <a:cubicBezTo>
                    <a:pt x="235" y="141"/>
                    <a:pt x="239" y="143"/>
                    <a:pt x="242" y="148"/>
                  </a:cubicBezTo>
                  <a:cubicBezTo>
                    <a:pt x="242" y="148"/>
                    <a:pt x="239" y="148"/>
                    <a:pt x="237" y="148"/>
                  </a:cubicBezTo>
                  <a:cubicBezTo>
                    <a:pt x="215" y="157"/>
                    <a:pt x="215" y="177"/>
                    <a:pt x="215" y="179"/>
                  </a:cubicBezTo>
                  <a:cubicBezTo>
                    <a:pt x="215" y="186"/>
                    <a:pt x="221" y="199"/>
                    <a:pt x="237" y="199"/>
                  </a:cubicBezTo>
                  <a:cubicBezTo>
                    <a:pt x="246" y="199"/>
                    <a:pt x="268" y="190"/>
                    <a:pt x="268" y="163"/>
                  </a:cubicBezTo>
                  <a:cubicBezTo>
                    <a:pt x="268" y="139"/>
                    <a:pt x="248" y="125"/>
                    <a:pt x="226" y="125"/>
                  </a:cubicBezTo>
                  <a:cubicBezTo>
                    <a:pt x="192" y="125"/>
                    <a:pt x="163" y="148"/>
                    <a:pt x="125" y="177"/>
                  </a:cubicBezTo>
                  <a:cubicBezTo>
                    <a:pt x="109" y="190"/>
                    <a:pt x="92" y="201"/>
                    <a:pt x="74" y="210"/>
                  </a:cubicBezTo>
                  <a:lnTo>
                    <a:pt x="121" y="18"/>
                  </a:lnTo>
                </a:path>
              </a:pathLst>
            </a:custGeom>
            <a:solidFill>
              <a:srgbClr val="000000"/>
            </a:solidFill>
            <a:ln w="15840">
              <a:noFill/>
            </a:ln>
          </p:spPr>
        </p:sp>
        <p:sp>
          <p:nvSpPr>
            <p:cNvPr id="1104" name="Freeform 73"/>
            <p:cNvSpPr/>
            <p:nvPr/>
          </p:nvSpPr>
          <p:spPr>
            <a:xfrm>
              <a:off x="1936080" y="5892480"/>
              <a:ext cx="63360" cy="121320"/>
            </a:xfrm>
            <a:custGeom>
              <a:avLst/>
              <a:gdLst/>
              <a:ahLst/>
              <a:rect l="0" t="0" r="r" b="b"/>
              <a:pathLst>
                <a:path w="176" h="337">
                  <a:moveTo>
                    <a:pt x="152" y="22"/>
                  </a:moveTo>
                  <a:cubicBezTo>
                    <a:pt x="152" y="9"/>
                    <a:pt x="143" y="0"/>
                    <a:pt x="130" y="0"/>
                  </a:cubicBezTo>
                  <a:cubicBezTo>
                    <a:pt x="116" y="0"/>
                    <a:pt x="99" y="13"/>
                    <a:pt x="99" y="29"/>
                  </a:cubicBezTo>
                  <a:cubicBezTo>
                    <a:pt x="99" y="42"/>
                    <a:pt x="110" y="51"/>
                    <a:pt x="121" y="51"/>
                  </a:cubicBezTo>
                  <a:cubicBezTo>
                    <a:pt x="137" y="51"/>
                    <a:pt x="152" y="35"/>
                    <a:pt x="152" y="22"/>
                  </a:cubicBezTo>
                  <a:moveTo>
                    <a:pt x="175" y="260"/>
                  </a:moveTo>
                  <a:cubicBezTo>
                    <a:pt x="175" y="253"/>
                    <a:pt x="168" y="253"/>
                    <a:pt x="166" y="253"/>
                  </a:cubicBezTo>
                  <a:cubicBezTo>
                    <a:pt x="157" y="253"/>
                    <a:pt x="157" y="253"/>
                    <a:pt x="152" y="264"/>
                  </a:cubicBezTo>
                  <a:cubicBezTo>
                    <a:pt x="146" y="291"/>
                    <a:pt x="121" y="318"/>
                    <a:pt x="96" y="318"/>
                  </a:cubicBezTo>
                  <a:cubicBezTo>
                    <a:pt x="85" y="318"/>
                    <a:pt x="83" y="311"/>
                    <a:pt x="83" y="300"/>
                  </a:cubicBezTo>
                  <a:cubicBezTo>
                    <a:pt x="83" y="289"/>
                    <a:pt x="85" y="284"/>
                    <a:pt x="90" y="275"/>
                  </a:cubicBezTo>
                  <a:cubicBezTo>
                    <a:pt x="92" y="264"/>
                    <a:pt x="96" y="255"/>
                    <a:pt x="99" y="248"/>
                  </a:cubicBezTo>
                  <a:cubicBezTo>
                    <a:pt x="101" y="244"/>
                    <a:pt x="121" y="197"/>
                    <a:pt x="128" y="179"/>
                  </a:cubicBezTo>
                  <a:cubicBezTo>
                    <a:pt x="132" y="170"/>
                    <a:pt x="134" y="163"/>
                    <a:pt x="134" y="154"/>
                  </a:cubicBezTo>
                  <a:cubicBezTo>
                    <a:pt x="134" y="132"/>
                    <a:pt x="112" y="112"/>
                    <a:pt x="81" y="112"/>
                  </a:cubicBezTo>
                  <a:cubicBezTo>
                    <a:pt x="27" y="112"/>
                    <a:pt x="0" y="174"/>
                    <a:pt x="0" y="188"/>
                  </a:cubicBezTo>
                  <a:cubicBezTo>
                    <a:pt x="0" y="195"/>
                    <a:pt x="9" y="195"/>
                    <a:pt x="11" y="195"/>
                  </a:cubicBezTo>
                  <a:cubicBezTo>
                    <a:pt x="18" y="195"/>
                    <a:pt x="20" y="192"/>
                    <a:pt x="22" y="186"/>
                  </a:cubicBezTo>
                  <a:cubicBezTo>
                    <a:pt x="34" y="150"/>
                    <a:pt x="56" y="127"/>
                    <a:pt x="78" y="127"/>
                  </a:cubicBezTo>
                  <a:cubicBezTo>
                    <a:pt x="87" y="127"/>
                    <a:pt x="94" y="134"/>
                    <a:pt x="94" y="147"/>
                  </a:cubicBezTo>
                  <a:cubicBezTo>
                    <a:pt x="94" y="150"/>
                    <a:pt x="94" y="154"/>
                    <a:pt x="90" y="165"/>
                  </a:cubicBezTo>
                  <a:cubicBezTo>
                    <a:pt x="87" y="174"/>
                    <a:pt x="65" y="226"/>
                    <a:pt x="58" y="244"/>
                  </a:cubicBezTo>
                  <a:cubicBezTo>
                    <a:pt x="54" y="253"/>
                    <a:pt x="54" y="253"/>
                    <a:pt x="47" y="271"/>
                  </a:cubicBezTo>
                  <a:cubicBezTo>
                    <a:pt x="45" y="277"/>
                    <a:pt x="40" y="284"/>
                    <a:pt x="40" y="291"/>
                  </a:cubicBezTo>
                  <a:cubicBezTo>
                    <a:pt x="40" y="318"/>
                    <a:pt x="65" y="336"/>
                    <a:pt x="94" y="336"/>
                  </a:cubicBezTo>
                  <a:cubicBezTo>
                    <a:pt x="148" y="336"/>
                    <a:pt x="175" y="271"/>
                    <a:pt x="175" y="260"/>
                  </a:cubicBezTo>
                </a:path>
              </a:pathLst>
            </a:custGeom>
            <a:solidFill>
              <a:srgbClr val="000000"/>
            </a:solidFill>
            <a:ln w="15840">
              <a:noFill/>
            </a:ln>
          </p:spPr>
        </p:sp>
        <p:sp>
          <p:nvSpPr>
            <p:cNvPr id="1105" name="Freeform 74"/>
            <p:cNvSpPr/>
            <p:nvPr/>
          </p:nvSpPr>
          <p:spPr>
            <a:xfrm>
              <a:off x="2020680" y="5892480"/>
              <a:ext cx="84960" cy="155880"/>
            </a:xfrm>
            <a:custGeom>
              <a:avLst/>
              <a:gdLst/>
              <a:ahLst/>
              <a:rect l="0" t="0" r="r" b="b"/>
              <a:pathLst>
                <a:path w="236" h="433">
                  <a:moveTo>
                    <a:pt x="235" y="20"/>
                  </a:moveTo>
                  <a:cubicBezTo>
                    <a:pt x="235" y="9"/>
                    <a:pt x="226" y="0"/>
                    <a:pt x="213" y="0"/>
                  </a:cubicBezTo>
                  <a:cubicBezTo>
                    <a:pt x="197" y="0"/>
                    <a:pt x="182" y="15"/>
                    <a:pt x="182" y="29"/>
                  </a:cubicBezTo>
                  <a:cubicBezTo>
                    <a:pt x="182" y="42"/>
                    <a:pt x="193" y="51"/>
                    <a:pt x="204" y="51"/>
                  </a:cubicBezTo>
                  <a:cubicBezTo>
                    <a:pt x="222" y="51"/>
                    <a:pt x="235" y="35"/>
                    <a:pt x="235" y="20"/>
                  </a:cubicBezTo>
                  <a:moveTo>
                    <a:pt x="128" y="351"/>
                  </a:moveTo>
                  <a:cubicBezTo>
                    <a:pt x="117" y="389"/>
                    <a:pt x="85" y="414"/>
                    <a:pt x="56" y="414"/>
                  </a:cubicBezTo>
                  <a:cubicBezTo>
                    <a:pt x="47" y="414"/>
                    <a:pt x="43" y="412"/>
                    <a:pt x="38" y="412"/>
                  </a:cubicBezTo>
                  <a:cubicBezTo>
                    <a:pt x="49" y="405"/>
                    <a:pt x="54" y="392"/>
                    <a:pt x="54" y="385"/>
                  </a:cubicBezTo>
                  <a:cubicBezTo>
                    <a:pt x="54" y="376"/>
                    <a:pt x="47" y="365"/>
                    <a:pt x="32" y="365"/>
                  </a:cubicBezTo>
                  <a:cubicBezTo>
                    <a:pt x="14" y="365"/>
                    <a:pt x="0" y="380"/>
                    <a:pt x="0" y="396"/>
                  </a:cubicBezTo>
                  <a:cubicBezTo>
                    <a:pt x="0" y="419"/>
                    <a:pt x="23" y="432"/>
                    <a:pt x="56" y="432"/>
                  </a:cubicBezTo>
                  <a:cubicBezTo>
                    <a:pt x="90" y="432"/>
                    <a:pt x="155" y="414"/>
                    <a:pt x="170" y="351"/>
                  </a:cubicBezTo>
                  <a:lnTo>
                    <a:pt x="215" y="174"/>
                  </a:lnTo>
                  <a:cubicBezTo>
                    <a:pt x="215" y="170"/>
                    <a:pt x="217" y="165"/>
                    <a:pt x="217" y="159"/>
                  </a:cubicBezTo>
                  <a:cubicBezTo>
                    <a:pt x="217" y="132"/>
                    <a:pt x="191" y="112"/>
                    <a:pt x="157" y="112"/>
                  </a:cubicBezTo>
                  <a:cubicBezTo>
                    <a:pt x="97" y="112"/>
                    <a:pt x="58" y="177"/>
                    <a:pt x="58" y="188"/>
                  </a:cubicBezTo>
                  <a:cubicBezTo>
                    <a:pt x="58" y="195"/>
                    <a:pt x="67" y="195"/>
                    <a:pt x="70" y="195"/>
                  </a:cubicBezTo>
                  <a:cubicBezTo>
                    <a:pt x="76" y="195"/>
                    <a:pt x="79" y="192"/>
                    <a:pt x="81" y="188"/>
                  </a:cubicBezTo>
                  <a:cubicBezTo>
                    <a:pt x="103" y="139"/>
                    <a:pt x="137" y="127"/>
                    <a:pt x="155" y="127"/>
                  </a:cubicBezTo>
                  <a:cubicBezTo>
                    <a:pt x="175" y="127"/>
                    <a:pt x="175" y="145"/>
                    <a:pt x="175" y="154"/>
                  </a:cubicBezTo>
                  <a:cubicBezTo>
                    <a:pt x="175" y="161"/>
                    <a:pt x="175" y="163"/>
                    <a:pt x="173" y="168"/>
                  </a:cubicBezTo>
                  <a:lnTo>
                    <a:pt x="128" y="351"/>
                  </a:lnTo>
                </a:path>
              </a:pathLst>
            </a:custGeom>
            <a:solidFill>
              <a:srgbClr val="000000"/>
            </a:solidFill>
            <a:ln w="15840">
              <a:noFill/>
            </a:ln>
          </p:spPr>
        </p:sp>
        <p:sp>
          <p:nvSpPr>
            <p:cNvPr id="1106" name="Freeform 75"/>
            <p:cNvSpPr/>
            <p:nvPr/>
          </p:nvSpPr>
          <p:spPr>
            <a:xfrm>
              <a:off x="2184480" y="5577840"/>
              <a:ext cx="217080" cy="243000"/>
            </a:xfrm>
            <a:custGeom>
              <a:avLst/>
              <a:gdLst/>
              <a:ahLst/>
              <a:rect l="0" t="0" r="r" b="b"/>
              <a:pathLst>
                <a:path w="603" h="675">
                  <a:moveTo>
                    <a:pt x="338" y="542"/>
                  </a:moveTo>
                  <a:cubicBezTo>
                    <a:pt x="493" y="529"/>
                    <a:pt x="602" y="437"/>
                    <a:pt x="602" y="338"/>
                  </a:cubicBezTo>
                  <a:cubicBezTo>
                    <a:pt x="602" y="235"/>
                    <a:pt x="488" y="146"/>
                    <a:pt x="338" y="132"/>
                  </a:cubicBezTo>
                  <a:lnTo>
                    <a:pt x="338" y="78"/>
                  </a:lnTo>
                  <a:cubicBezTo>
                    <a:pt x="338" y="45"/>
                    <a:pt x="338" y="31"/>
                    <a:pt x="432" y="31"/>
                  </a:cubicBezTo>
                  <a:lnTo>
                    <a:pt x="466" y="31"/>
                  </a:lnTo>
                  <a:lnTo>
                    <a:pt x="466" y="0"/>
                  </a:lnTo>
                  <a:cubicBezTo>
                    <a:pt x="430" y="2"/>
                    <a:pt x="338" y="2"/>
                    <a:pt x="298" y="2"/>
                  </a:cubicBezTo>
                  <a:cubicBezTo>
                    <a:pt x="257" y="2"/>
                    <a:pt x="166" y="2"/>
                    <a:pt x="130" y="0"/>
                  </a:cubicBezTo>
                  <a:lnTo>
                    <a:pt x="130" y="31"/>
                  </a:lnTo>
                  <a:lnTo>
                    <a:pt x="163" y="31"/>
                  </a:lnTo>
                  <a:cubicBezTo>
                    <a:pt x="257" y="31"/>
                    <a:pt x="257" y="43"/>
                    <a:pt x="257" y="78"/>
                  </a:cubicBezTo>
                  <a:lnTo>
                    <a:pt x="257" y="132"/>
                  </a:lnTo>
                  <a:cubicBezTo>
                    <a:pt x="105" y="148"/>
                    <a:pt x="0" y="240"/>
                    <a:pt x="0" y="336"/>
                  </a:cubicBezTo>
                  <a:cubicBezTo>
                    <a:pt x="0" y="439"/>
                    <a:pt x="110" y="526"/>
                    <a:pt x="257" y="542"/>
                  </a:cubicBezTo>
                  <a:lnTo>
                    <a:pt x="257" y="596"/>
                  </a:lnTo>
                  <a:cubicBezTo>
                    <a:pt x="257" y="629"/>
                    <a:pt x="257" y="643"/>
                    <a:pt x="163" y="643"/>
                  </a:cubicBezTo>
                  <a:lnTo>
                    <a:pt x="130" y="643"/>
                  </a:lnTo>
                  <a:lnTo>
                    <a:pt x="130" y="674"/>
                  </a:lnTo>
                  <a:cubicBezTo>
                    <a:pt x="166" y="672"/>
                    <a:pt x="257" y="672"/>
                    <a:pt x="298" y="672"/>
                  </a:cubicBezTo>
                  <a:cubicBezTo>
                    <a:pt x="338" y="672"/>
                    <a:pt x="430" y="672"/>
                    <a:pt x="466" y="674"/>
                  </a:cubicBezTo>
                  <a:lnTo>
                    <a:pt x="466" y="643"/>
                  </a:lnTo>
                  <a:lnTo>
                    <a:pt x="432" y="643"/>
                  </a:lnTo>
                  <a:cubicBezTo>
                    <a:pt x="338" y="643"/>
                    <a:pt x="338" y="632"/>
                    <a:pt x="338" y="596"/>
                  </a:cubicBezTo>
                  <a:lnTo>
                    <a:pt x="338" y="542"/>
                  </a:lnTo>
                  <a:moveTo>
                    <a:pt x="257" y="517"/>
                  </a:moveTo>
                  <a:cubicBezTo>
                    <a:pt x="116" y="500"/>
                    <a:pt x="98" y="399"/>
                    <a:pt x="98" y="338"/>
                  </a:cubicBezTo>
                  <a:cubicBezTo>
                    <a:pt x="98" y="287"/>
                    <a:pt x="110" y="175"/>
                    <a:pt x="257" y="157"/>
                  </a:cubicBezTo>
                  <a:lnTo>
                    <a:pt x="257" y="517"/>
                  </a:lnTo>
                  <a:moveTo>
                    <a:pt x="338" y="155"/>
                  </a:moveTo>
                  <a:cubicBezTo>
                    <a:pt x="475" y="170"/>
                    <a:pt x="502" y="262"/>
                    <a:pt x="502" y="336"/>
                  </a:cubicBezTo>
                  <a:cubicBezTo>
                    <a:pt x="502" y="396"/>
                    <a:pt x="488" y="502"/>
                    <a:pt x="338" y="520"/>
                  </a:cubicBezTo>
                  <a:lnTo>
                    <a:pt x="338" y="155"/>
                  </a:lnTo>
                </a:path>
              </a:pathLst>
            </a:custGeom>
            <a:solidFill>
              <a:srgbClr val="000000"/>
            </a:solidFill>
            <a:ln w="15840">
              <a:noFill/>
            </a:ln>
          </p:spPr>
        </p:sp>
        <p:sp>
          <p:nvSpPr>
            <p:cNvPr id="1107" name="Freeform 76"/>
            <p:cNvSpPr/>
            <p:nvPr/>
          </p:nvSpPr>
          <p:spPr>
            <a:xfrm>
              <a:off x="2549880" y="5582520"/>
              <a:ext cx="76680" cy="238320"/>
            </a:xfrm>
            <a:custGeom>
              <a:avLst/>
              <a:gdLst/>
              <a:ahLst/>
              <a:rect l="0" t="0" r="r" b="b"/>
              <a:pathLst>
                <a:path w="213" h="662">
                  <a:moveTo>
                    <a:pt x="143" y="224"/>
                  </a:moveTo>
                  <a:lnTo>
                    <a:pt x="4" y="236"/>
                  </a:lnTo>
                  <a:lnTo>
                    <a:pt x="4" y="267"/>
                  </a:lnTo>
                  <a:cubicBezTo>
                    <a:pt x="69" y="267"/>
                    <a:pt x="78" y="271"/>
                    <a:pt x="78" y="321"/>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5"/>
                    <a:pt x="143" y="587"/>
                  </a:cubicBezTo>
                  <a:lnTo>
                    <a:pt x="143" y="224"/>
                  </a:lnTo>
                  <a:moveTo>
                    <a:pt x="147" y="52"/>
                  </a:moveTo>
                  <a:cubicBezTo>
                    <a:pt x="147" y="21"/>
                    <a:pt x="123" y="0"/>
                    <a:pt x="94" y="0"/>
                  </a:cubicBezTo>
                  <a:cubicBezTo>
                    <a:pt x="62" y="0"/>
                    <a:pt x="42" y="27"/>
                    <a:pt x="42" y="52"/>
                  </a:cubicBezTo>
                  <a:cubicBezTo>
                    <a:pt x="42" y="79"/>
                    <a:pt x="62" y="106"/>
                    <a:pt x="94" y="106"/>
                  </a:cubicBezTo>
                  <a:cubicBezTo>
                    <a:pt x="123" y="106"/>
                    <a:pt x="147" y="83"/>
                    <a:pt x="147" y="52"/>
                  </a:cubicBezTo>
                </a:path>
              </a:pathLst>
            </a:custGeom>
            <a:solidFill>
              <a:srgbClr val="000000"/>
            </a:solidFill>
            <a:ln w="15840">
              <a:noFill/>
            </a:ln>
          </p:spPr>
        </p:sp>
        <p:sp>
          <p:nvSpPr>
            <p:cNvPr id="1108" name="Freeform 77"/>
            <p:cNvSpPr/>
            <p:nvPr/>
          </p:nvSpPr>
          <p:spPr>
            <a:xfrm>
              <a:off x="2648880" y="5661000"/>
              <a:ext cx="117360" cy="163800"/>
            </a:xfrm>
            <a:custGeom>
              <a:avLst/>
              <a:gdLst/>
              <a:ahLst/>
              <a:rect l="0" t="0" r="r" b="b"/>
              <a:pathLst>
                <a:path w="326" h="455">
                  <a:moveTo>
                    <a:pt x="173" y="251"/>
                  </a:moveTo>
                  <a:cubicBezTo>
                    <a:pt x="195" y="255"/>
                    <a:pt x="276" y="271"/>
                    <a:pt x="276" y="342"/>
                  </a:cubicBezTo>
                  <a:cubicBezTo>
                    <a:pt x="276" y="392"/>
                    <a:pt x="242" y="432"/>
                    <a:pt x="164" y="432"/>
                  </a:cubicBezTo>
                  <a:cubicBezTo>
                    <a:pt x="81" y="432"/>
                    <a:pt x="45" y="376"/>
                    <a:pt x="27" y="291"/>
                  </a:cubicBezTo>
                  <a:cubicBezTo>
                    <a:pt x="25" y="278"/>
                    <a:pt x="22" y="275"/>
                    <a:pt x="14" y="275"/>
                  </a:cubicBezTo>
                  <a:cubicBezTo>
                    <a:pt x="0" y="275"/>
                    <a:pt x="0" y="282"/>
                    <a:pt x="0" y="300"/>
                  </a:cubicBezTo>
                  <a:lnTo>
                    <a:pt x="0" y="430"/>
                  </a:lnTo>
                  <a:cubicBezTo>
                    <a:pt x="0" y="448"/>
                    <a:pt x="0" y="454"/>
                    <a:pt x="11" y="454"/>
                  </a:cubicBezTo>
                  <a:cubicBezTo>
                    <a:pt x="16" y="454"/>
                    <a:pt x="18" y="452"/>
                    <a:pt x="36" y="434"/>
                  </a:cubicBezTo>
                  <a:cubicBezTo>
                    <a:pt x="38" y="432"/>
                    <a:pt x="38" y="430"/>
                    <a:pt x="56" y="412"/>
                  </a:cubicBezTo>
                  <a:cubicBezTo>
                    <a:pt x="99" y="452"/>
                    <a:pt x="143" y="454"/>
                    <a:pt x="164" y="454"/>
                  </a:cubicBezTo>
                  <a:cubicBezTo>
                    <a:pt x="278" y="454"/>
                    <a:pt x="325" y="387"/>
                    <a:pt x="325" y="316"/>
                  </a:cubicBezTo>
                  <a:cubicBezTo>
                    <a:pt x="325" y="264"/>
                    <a:pt x="294" y="235"/>
                    <a:pt x="282" y="221"/>
                  </a:cubicBezTo>
                  <a:cubicBezTo>
                    <a:pt x="249" y="190"/>
                    <a:pt x="211" y="183"/>
                    <a:pt x="170" y="174"/>
                  </a:cubicBezTo>
                  <a:cubicBezTo>
                    <a:pt x="114" y="163"/>
                    <a:pt x="47" y="152"/>
                    <a:pt x="47" y="94"/>
                  </a:cubicBezTo>
                  <a:cubicBezTo>
                    <a:pt x="47" y="58"/>
                    <a:pt x="74" y="18"/>
                    <a:pt x="159" y="18"/>
                  </a:cubicBezTo>
                  <a:cubicBezTo>
                    <a:pt x="267" y="18"/>
                    <a:pt x="273" y="107"/>
                    <a:pt x="276" y="139"/>
                  </a:cubicBezTo>
                  <a:cubicBezTo>
                    <a:pt x="276" y="148"/>
                    <a:pt x="285" y="148"/>
                    <a:pt x="287" y="148"/>
                  </a:cubicBezTo>
                  <a:cubicBezTo>
                    <a:pt x="300" y="148"/>
                    <a:pt x="300" y="143"/>
                    <a:pt x="300" y="123"/>
                  </a:cubicBezTo>
                  <a:lnTo>
                    <a:pt x="300" y="24"/>
                  </a:lnTo>
                  <a:cubicBezTo>
                    <a:pt x="300" y="6"/>
                    <a:pt x="300" y="0"/>
                    <a:pt x="289" y="0"/>
                  </a:cubicBezTo>
                  <a:cubicBezTo>
                    <a:pt x="285" y="0"/>
                    <a:pt x="282" y="0"/>
                    <a:pt x="269" y="11"/>
                  </a:cubicBezTo>
                  <a:cubicBezTo>
                    <a:pt x="267" y="15"/>
                    <a:pt x="255" y="24"/>
                    <a:pt x="251" y="27"/>
                  </a:cubicBezTo>
                  <a:cubicBezTo>
                    <a:pt x="215" y="0"/>
                    <a:pt x="173" y="0"/>
                    <a:pt x="159" y="0"/>
                  </a:cubicBezTo>
                  <a:cubicBezTo>
                    <a:pt x="38" y="0"/>
                    <a:pt x="0" y="67"/>
                    <a:pt x="0" y="121"/>
                  </a:cubicBezTo>
                  <a:cubicBezTo>
                    <a:pt x="0" y="157"/>
                    <a:pt x="16" y="183"/>
                    <a:pt x="43" y="206"/>
                  </a:cubicBezTo>
                  <a:cubicBezTo>
                    <a:pt x="74" y="230"/>
                    <a:pt x="103" y="237"/>
                    <a:pt x="173" y="251"/>
                  </a:cubicBezTo>
                </a:path>
              </a:pathLst>
            </a:custGeom>
            <a:solidFill>
              <a:srgbClr val="000000"/>
            </a:solidFill>
            <a:ln w="15840">
              <a:noFill/>
            </a:ln>
          </p:spPr>
        </p:sp>
        <p:sp>
          <p:nvSpPr>
            <p:cNvPr id="1109" name="Freeform 78"/>
            <p:cNvSpPr/>
            <p:nvPr/>
          </p:nvSpPr>
          <p:spPr>
            <a:xfrm>
              <a:off x="2901240" y="5601960"/>
              <a:ext cx="111600" cy="222840"/>
            </a:xfrm>
            <a:custGeom>
              <a:avLst/>
              <a:gdLst/>
              <a:ahLst/>
              <a:rect l="0" t="0" r="r" b="b"/>
              <a:pathLst>
                <a:path w="310" h="619">
                  <a:moveTo>
                    <a:pt x="152" y="213"/>
                  </a:moveTo>
                  <a:lnTo>
                    <a:pt x="294" y="213"/>
                  </a:lnTo>
                  <a:lnTo>
                    <a:pt x="294" y="182"/>
                  </a:lnTo>
                  <a:lnTo>
                    <a:pt x="152" y="182"/>
                  </a:lnTo>
                  <a:lnTo>
                    <a:pt x="152" y="0"/>
                  </a:lnTo>
                  <a:lnTo>
                    <a:pt x="128" y="0"/>
                  </a:lnTo>
                  <a:cubicBezTo>
                    <a:pt x="128" y="81"/>
                    <a:pt x="96" y="186"/>
                    <a:pt x="0" y="191"/>
                  </a:cubicBezTo>
                  <a:lnTo>
                    <a:pt x="0" y="213"/>
                  </a:lnTo>
                  <a:lnTo>
                    <a:pt x="85" y="213"/>
                  </a:lnTo>
                  <a:lnTo>
                    <a:pt x="85" y="486"/>
                  </a:lnTo>
                  <a:cubicBezTo>
                    <a:pt x="85" y="607"/>
                    <a:pt x="177" y="618"/>
                    <a:pt x="213" y="618"/>
                  </a:cubicBezTo>
                  <a:cubicBezTo>
                    <a:pt x="282" y="618"/>
                    <a:pt x="309" y="549"/>
                    <a:pt x="309" y="486"/>
                  </a:cubicBezTo>
                  <a:lnTo>
                    <a:pt x="309" y="428"/>
                  </a:lnTo>
                  <a:lnTo>
                    <a:pt x="285" y="428"/>
                  </a:lnTo>
                  <a:lnTo>
                    <a:pt x="285" y="484"/>
                  </a:lnTo>
                  <a:cubicBezTo>
                    <a:pt x="285" y="556"/>
                    <a:pt x="256" y="594"/>
                    <a:pt x="220" y="594"/>
                  </a:cubicBezTo>
                  <a:cubicBezTo>
                    <a:pt x="152" y="594"/>
                    <a:pt x="152" y="504"/>
                    <a:pt x="152" y="486"/>
                  </a:cubicBezTo>
                  <a:lnTo>
                    <a:pt x="152" y="213"/>
                  </a:lnTo>
                </a:path>
              </a:pathLst>
            </a:custGeom>
            <a:solidFill>
              <a:srgbClr val="000000"/>
            </a:solidFill>
            <a:ln w="15840">
              <a:noFill/>
            </a:ln>
          </p:spPr>
        </p:sp>
        <p:sp>
          <p:nvSpPr>
            <p:cNvPr id="1110" name="Freeform 79"/>
            <p:cNvSpPr/>
            <p:nvPr/>
          </p:nvSpPr>
          <p:spPr>
            <a:xfrm>
              <a:off x="3044160" y="5573880"/>
              <a:ext cx="179280" cy="246960"/>
            </a:xfrm>
            <a:custGeom>
              <a:avLst/>
              <a:gdLst/>
              <a:ahLst/>
              <a:rect l="0" t="0" r="r" b="b"/>
              <a:pathLst>
                <a:path w="498" h="686">
                  <a:moveTo>
                    <a:pt x="76" y="609"/>
                  </a:moveTo>
                  <a:cubicBezTo>
                    <a:pt x="76" y="654"/>
                    <a:pt x="67" y="654"/>
                    <a:pt x="0" y="654"/>
                  </a:cubicBezTo>
                  <a:lnTo>
                    <a:pt x="0" y="685"/>
                  </a:lnTo>
                  <a:cubicBezTo>
                    <a:pt x="33" y="683"/>
                    <a:pt x="85" y="683"/>
                    <a:pt x="112" y="683"/>
                  </a:cubicBezTo>
                  <a:cubicBezTo>
                    <a:pt x="136" y="683"/>
                    <a:pt x="188" y="683"/>
                    <a:pt x="221" y="685"/>
                  </a:cubicBezTo>
                  <a:lnTo>
                    <a:pt x="221" y="654"/>
                  </a:lnTo>
                  <a:cubicBezTo>
                    <a:pt x="156" y="654"/>
                    <a:pt x="145" y="654"/>
                    <a:pt x="145" y="609"/>
                  </a:cubicBezTo>
                  <a:lnTo>
                    <a:pt x="145" y="428"/>
                  </a:lnTo>
                  <a:cubicBezTo>
                    <a:pt x="145" y="325"/>
                    <a:pt x="215" y="271"/>
                    <a:pt x="277" y="271"/>
                  </a:cubicBezTo>
                  <a:cubicBezTo>
                    <a:pt x="340" y="271"/>
                    <a:pt x="351" y="325"/>
                    <a:pt x="351" y="381"/>
                  </a:cubicBezTo>
                  <a:lnTo>
                    <a:pt x="351" y="609"/>
                  </a:lnTo>
                  <a:cubicBezTo>
                    <a:pt x="351" y="654"/>
                    <a:pt x="340" y="654"/>
                    <a:pt x="275" y="654"/>
                  </a:cubicBezTo>
                  <a:lnTo>
                    <a:pt x="275" y="685"/>
                  </a:lnTo>
                  <a:cubicBezTo>
                    <a:pt x="309" y="683"/>
                    <a:pt x="360" y="683"/>
                    <a:pt x="387" y="683"/>
                  </a:cubicBezTo>
                  <a:cubicBezTo>
                    <a:pt x="412" y="683"/>
                    <a:pt x="463" y="683"/>
                    <a:pt x="497" y="685"/>
                  </a:cubicBezTo>
                  <a:lnTo>
                    <a:pt x="497" y="654"/>
                  </a:lnTo>
                  <a:cubicBezTo>
                    <a:pt x="445" y="654"/>
                    <a:pt x="421" y="654"/>
                    <a:pt x="421" y="625"/>
                  </a:cubicBezTo>
                  <a:lnTo>
                    <a:pt x="421" y="437"/>
                  </a:lnTo>
                  <a:cubicBezTo>
                    <a:pt x="421" y="351"/>
                    <a:pt x="421" y="320"/>
                    <a:pt x="389" y="284"/>
                  </a:cubicBezTo>
                  <a:cubicBezTo>
                    <a:pt x="376" y="269"/>
                    <a:pt x="342" y="248"/>
                    <a:pt x="286" y="248"/>
                  </a:cubicBezTo>
                  <a:cubicBezTo>
                    <a:pt x="201" y="248"/>
                    <a:pt x="159" y="309"/>
                    <a:pt x="143" y="345"/>
                  </a:cubicBezTo>
                  <a:lnTo>
                    <a:pt x="143" y="0"/>
                  </a:lnTo>
                  <a:lnTo>
                    <a:pt x="0" y="11"/>
                  </a:lnTo>
                  <a:lnTo>
                    <a:pt x="0" y="40"/>
                  </a:lnTo>
                  <a:cubicBezTo>
                    <a:pt x="69" y="40"/>
                    <a:pt x="76" y="49"/>
                    <a:pt x="76" y="96"/>
                  </a:cubicBezTo>
                  <a:lnTo>
                    <a:pt x="76" y="609"/>
                  </a:lnTo>
                </a:path>
              </a:pathLst>
            </a:custGeom>
            <a:solidFill>
              <a:srgbClr val="000000"/>
            </a:solidFill>
            <a:ln w="15840">
              <a:noFill/>
            </a:ln>
          </p:spPr>
        </p:sp>
        <p:sp>
          <p:nvSpPr>
            <p:cNvPr id="1111" name="Freeform 80"/>
            <p:cNvSpPr/>
            <p:nvPr/>
          </p:nvSpPr>
          <p:spPr>
            <a:xfrm>
              <a:off x="3239280" y="5661000"/>
              <a:ext cx="138240" cy="163800"/>
            </a:xfrm>
            <a:custGeom>
              <a:avLst/>
              <a:gdLst/>
              <a:ahLst/>
              <a:rect l="0" t="0" r="r" b="b"/>
              <a:pathLst>
                <a:path w="384" h="455">
                  <a:moveTo>
                    <a:pt x="83" y="195"/>
                  </a:moveTo>
                  <a:cubicBezTo>
                    <a:pt x="89" y="47"/>
                    <a:pt x="172" y="22"/>
                    <a:pt x="206" y="22"/>
                  </a:cubicBezTo>
                  <a:cubicBezTo>
                    <a:pt x="307" y="22"/>
                    <a:pt x="318" y="154"/>
                    <a:pt x="318" y="195"/>
                  </a:cubicBezTo>
                  <a:lnTo>
                    <a:pt x="83" y="195"/>
                  </a:lnTo>
                  <a:moveTo>
                    <a:pt x="83" y="215"/>
                  </a:moveTo>
                  <a:lnTo>
                    <a:pt x="358" y="215"/>
                  </a:lnTo>
                  <a:cubicBezTo>
                    <a:pt x="380" y="215"/>
                    <a:pt x="383" y="215"/>
                    <a:pt x="383" y="195"/>
                  </a:cubicBezTo>
                  <a:cubicBezTo>
                    <a:pt x="383" y="96"/>
                    <a:pt x="329" y="0"/>
                    <a:pt x="206" y="0"/>
                  </a:cubicBezTo>
                  <a:cubicBezTo>
                    <a:pt x="92" y="0"/>
                    <a:pt x="0" y="101"/>
                    <a:pt x="0" y="226"/>
                  </a:cubicBezTo>
                  <a:cubicBezTo>
                    <a:pt x="0" y="358"/>
                    <a:pt x="103" y="454"/>
                    <a:pt x="217" y="454"/>
                  </a:cubicBezTo>
                  <a:cubicBezTo>
                    <a:pt x="338" y="454"/>
                    <a:pt x="383" y="345"/>
                    <a:pt x="383" y="325"/>
                  </a:cubicBezTo>
                  <a:cubicBezTo>
                    <a:pt x="383" y="316"/>
                    <a:pt x="374" y="313"/>
                    <a:pt x="369" y="313"/>
                  </a:cubicBezTo>
                  <a:cubicBezTo>
                    <a:pt x="360" y="313"/>
                    <a:pt x="358" y="320"/>
                    <a:pt x="358" y="327"/>
                  </a:cubicBezTo>
                  <a:cubicBezTo>
                    <a:pt x="322" y="430"/>
                    <a:pt x="233" y="430"/>
                    <a:pt x="224" y="430"/>
                  </a:cubicBezTo>
                  <a:cubicBezTo>
                    <a:pt x="174" y="430"/>
                    <a:pt x="134" y="398"/>
                    <a:pt x="112" y="363"/>
                  </a:cubicBezTo>
                  <a:cubicBezTo>
                    <a:pt x="83" y="316"/>
                    <a:pt x="83" y="251"/>
                    <a:pt x="83" y="215"/>
                  </a:cubicBezTo>
                </a:path>
              </a:pathLst>
            </a:custGeom>
            <a:solidFill>
              <a:srgbClr val="000000"/>
            </a:solidFill>
            <a:ln w="15840">
              <a:noFill/>
            </a:ln>
          </p:spPr>
        </p:sp>
        <p:sp>
          <p:nvSpPr>
            <p:cNvPr id="1112" name="Freeform 81"/>
            <p:cNvSpPr/>
            <p:nvPr/>
          </p:nvSpPr>
          <p:spPr>
            <a:xfrm>
              <a:off x="3516480" y="5661000"/>
              <a:ext cx="117360" cy="163800"/>
            </a:xfrm>
            <a:custGeom>
              <a:avLst/>
              <a:gdLst/>
              <a:ahLst/>
              <a:rect l="0" t="0" r="r" b="b"/>
              <a:pathLst>
                <a:path w="326" h="455">
                  <a:moveTo>
                    <a:pt x="173" y="251"/>
                  </a:moveTo>
                  <a:cubicBezTo>
                    <a:pt x="195" y="255"/>
                    <a:pt x="276" y="271"/>
                    <a:pt x="276" y="342"/>
                  </a:cubicBezTo>
                  <a:cubicBezTo>
                    <a:pt x="276" y="392"/>
                    <a:pt x="242" y="432"/>
                    <a:pt x="164" y="432"/>
                  </a:cubicBezTo>
                  <a:cubicBezTo>
                    <a:pt x="81" y="432"/>
                    <a:pt x="45" y="376"/>
                    <a:pt x="27" y="291"/>
                  </a:cubicBezTo>
                  <a:cubicBezTo>
                    <a:pt x="25" y="278"/>
                    <a:pt x="23" y="275"/>
                    <a:pt x="14" y="275"/>
                  </a:cubicBezTo>
                  <a:cubicBezTo>
                    <a:pt x="0" y="275"/>
                    <a:pt x="0" y="282"/>
                    <a:pt x="0" y="300"/>
                  </a:cubicBezTo>
                  <a:lnTo>
                    <a:pt x="0" y="430"/>
                  </a:lnTo>
                  <a:cubicBezTo>
                    <a:pt x="0" y="448"/>
                    <a:pt x="0" y="454"/>
                    <a:pt x="11" y="454"/>
                  </a:cubicBezTo>
                  <a:cubicBezTo>
                    <a:pt x="16" y="454"/>
                    <a:pt x="18" y="452"/>
                    <a:pt x="36" y="434"/>
                  </a:cubicBezTo>
                  <a:cubicBezTo>
                    <a:pt x="38" y="432"/>
                    <a:pt x="38" y="430"/>
                    <a:pt x="56" y="412"/>
                  </a:cubicBezTo>
                  <a:cubicBezTo>
                    <a:pt x="99" y="452"/>
                    <a:pt x="144" y="454"/>
                    <a:pt x="164" y="454"/>
                  </a:cubicBezTo>
                  <a:cubicBezTo>
                    <a:pt x="278" y="454"/>
                    <a:pt x="325" y="387"/>
                    <a:pt x="325" y="316"/>
                  </a:cubicBezTo>
                  <a:cubicBezTo>
                    <a:pt x="325" y="264"/>
                    <a:pt x="294" y="235"/>
                    <a:pt x="282" y="221"/>
                  </a:cubicBezTo>
                  <a:cubicBezTo>
                    <a:pt x="249" y="190"/>
                    <a:pt x="211" y="183"/>
                    <a:pt x="170" y="174"/>
                  </a:cubicBezTo>
                  <a:cubicBezTo>
                    <a:pt x="114" y="163"/>
                    <a:pt x="47" y="152"/>
                    <a:pt x="47" y="94"/>
                  </a:cubicBezTo>
                  <a:cubicBezTo>
                    <a:pt x="47" y="58"/>
                    <a:pt x="74" y="18"/>
                    <a:pt x="159" y="18"/>
                  </a:cubicBezTo>
                  <a:cubicBezTo>
                    <a:pt x="267" y="18"/>
                    <a:pt x="273" y="107"/>
                    <a:pt x="276" y="139"/>
                  </a:cubicBezTo>
                  <a:cubicBezTo>
                    <a:pt x="276" y="148"/>
                    <a:pt x="285" y="148"/>
                    <a:pt x="287" y="148"/>
                  </a:cubicBezTo>
                  <a:cubicBezTo>
                    <a:pt x="300" y="148"/>
                    <a:pt x="300" y="143"/>
                    <a:pt x="300" y="123"/>
                  </a:cubicBezTo>
                  <a:lnTo>
                    <a:pt x="300" y="24"/>
                  </a:lnTo>
                  <a:cubicBezTo>
                    <a:pt x="300" y="6"/>
                    <a:pt x="300" y="0"/>
                    <a:pt x="289" y="0"/>
                  </a:cubicBezTo>
                  <a:cubicBezTo>
                    <a:pt x="285" y="0"/>
                    <a:pt x="282" y="0"/>
                    <a:pt x="269" y="11"/>
                  </a:cubicBezTo>
                  <a:cubicBezTo>
                    <a:pt x="267" y="15"/>
                    <a:pt x="256" y="24"/>
                    <a:pt x="251" y="27"/>
                  </a:cubicBezTo>
                  <a:cubicBezTo>
                    <a:pt x="215" y="0"/>
                    <a:pt x="173" y="0"/>
                    <a:pt x="159" y="0"/>
                  </a:cubicBezTo>
                  <a:cubicBezTo>
                    <a:pt x="38" y="0"/>
                    <a:pt x="0" y="67"/>
                    <a:pt x="0" y="121"/>
                  </a:cubicBezTo>
                  <a:cubicBezTo>
                    <a:pt x="0" y="157"/>
                    <a:pt x="16" y="183"/>
                    <a:pt x="43" y="206"/>
                  </a:cubicBezTo>
                  <a:cubicBezTo>
                    <a:pt x="74" y="230"/>
                    <a:pt x="103" y="237"/>
                    <a:pt x="173" y="251"/>
                  </a:cubicBezTo>
                </a:path>
              </a:pathLst>
            </a:custGeom>
            <a:solidFill>
              <a:srgbClr val="000000"/>
            </a:solidFill>
            <a:ln w="15840">
              <a:noFill/>
            </a:ln>
          </p:spPr>
        </p:sp>
        <p:sp>
          <p:nvSpPr>
            <p:cNvPr id="1113" name="Freeform 82"/>
            <p:cNvSpPr/>
            <p:nvPr/>
          </p:nvSpPr>
          <p:spPr>
            <a:xfrm>
              <a:off x="3651120" y="5601960"/>
              <a:ext cx="112680" cy="222840"/>
            </a:xfrm>
            <a:custGeom>
              <a:avLst/>
              <a:gdLst/>
              <a:ahLst/>
              <a:rect l="0" t="0" r="r" b="b"/>
              <a:pathLst>
                <a:path w="313" h="619">
                  <a:moveTo>
                    <a:pt x="153" y="213"/>
                  </a:moveTo>
                  <a:lnTo>
                    <a:pt x="294" y="213"/>
                  </a:lnTo>
                  <a:lnTo>
                    <a:pt x="294" y="182"/>
                  </a:lnTo>
                  <a:lnTo>
                    <a:pt x="153" y="182"/>
                  </a:lnTo>
                  <a:lnTo>
                    <a:pt x="153" y="0"/>
                  </a:lnTo>
                  <a:lnTo>
                    <a:pt x="128" y="0"/>
                  </a:lnTo>
                  <a:cubicBezTo>
                    <a:pt x="128" y="81"/>
                    <a:pt x="97" y="186"/>
                    <a:pt x="0" y="191"/>
                  </a:cubicBezTo>
                  <a:lnTo>
                    <a:pt x="0" y="213"/>
                  </a:lnTo>
                  <a:lnTo>
                    <a:pt x="85" y="213"/>
                  </a:lnTo>
                  <a:lnTo>
                    <a:pt x="85" y="486"/>
                  </a:lnTo>
                  <a:cubicBezTo>
                    <a:pt x="85" y="607"/>
                    <a:pt x="177" y="618"/>
                    <a:pt x="213" y="618"/>
                  </a:cubicBezTo>
                  <a:cubicBezTo>
                    <a:pt x="282" y="618"/>
                    <a:pt x="312" y="549"/>
                    <a:pt x="312" y="486"/>
                  </a:cubicBezTo>
                  <a:lnTo>
                    <a:pt x="312"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114" name="Freeform 83"/>
            <p:cNvSpPr/>
            <p:nvPr/>
          </p:nvSpPr>
          <p:spPr>
            <a:xfrm>
              <a:off x="3797280" y="5661000"/>
              <a:ext cx="160560" cy="163800"/>
            </a:xfrm>
            <a:custGeom>
              <a:avLst/>
              <a:gdLst/>
              <a:ahLst/>
              <a:rect l="0" t="0" r="r" b="b"/>
              <a:pathLst>
                <a:path w="446" h="455">
                  <a:moveTo>
                    <a:pt x="286" y="367"/>
                  </a:moveTo>
                  <a:cubicBezTo>
                    <a:pt x="291" y="407"/>
                    <a:pt x="318" y="448"/>
                    <a:pt x="365" y="448"/>
                  </a:cubicBezTo>
                  <a:cubicBezTo>
                    <a:pt x="385" y="448"/>
                    <a:pt x="445" y="434"/>
                    <a:pt x="445" y="354"/>
                  </a:cubicBezTo>
                  <a:lnTo>
                    <a:pt x="445" y="300"/>
                  </a:lnTo>
                  <a:lnTo>
                    <a:pt x="421" y="300"/>
                  </a:lnTo>
                  <a:lnTo>
                    <a:pt x="421" y="354"/>
                  </a:lnTo>
                  <a:cubicBezTo>
                    <a:pt x="421" y="412"/>
                    <a:pt x="396" y="419"/>
                    <a:pt x="385" y="419"/>
                  </a:cubicBezTo>
                  <a:cubicBezTo>
                    <a:pt x="354" y="419"/>
                    <a:pt x="349" y="374"/>
                    <a:pt x="349" y="369"/>
                  </a:cubicBezTo>
                  <a:lnTo>
                    <a:pt x="349" y="170"/>
                  </a:lnTo>
                  <a:cubicBezTo>
                    <a:pt x="349" y="130"/>
                    <a:pt x="349" y="92"/>
                    <a:pt x="313" y="53"/>
                  </a:cubicBezTo>
                  <a:cubicBezTo>
                    <a:pt x="275" y="15"/>
                    <a:pt x="226" y="0"/>
                    <a:pt x="177" y="0"/>
                  </a:cubicBezTo>
                  <a:cubicBezTo>
                    <a:pt x="96" y="0"/>
                    <a:pt x="29" y="47"/>
                    <a:pt x="29" y="112"/>
                  </a:cubicBezTo>
                  <a:cubicBezTo>
                    <a:pt x="29" y="141"/>
                    <a:pt x="49" y="159"/>
                    <a:pt x="74" y="159"/>
                  </a:cubicBezTo>
                  <a:cubicBezTo>
                    <a:pt x="100" y="159"/>
                    <a:pt x="118" y="139"/>
                    <a:pt x="118" y="112"/>
                  </a:cubicBezTo>
                  <a:cubicBezTo>
                    <a:pt x="118" y="101"/>
                    <a:pt x="114" y="67"/>
                    <a:pt x="69" y="67"/>
                  </a:cubicBezTo>
                  <a:cubicBezTo>
                    <a:pt x="96" y="33"/>
                    <a:pt x="143" y="22"/>
                    <a:pt x="177" y="22"/>
                  </a:cubicBezTo>
                  <a:cubicBezTo>
                    <a:pt x="224" y="22"/>
                    <a:pt x="280" y="60"/>
                    <a:pt x="280" y="148"/>
                  </a:cubicBezTo>
                  <a:lnTo>
                    <a:pt x="280" y="186"/>
                  </a:lnTo>
                  <a:cubicBezTo>
                    <a:pt x="230" y="188"/>
                    <a:pt x="161" y="190"/>
                    <a:pt x="98" y="219"/>
                  </a:cubicBezTo>
                  <a:cubicBezTo>
                    <a:pt x="24" y="253"/>
                    <a:pt x="0" y="304"/>
                    <a:pt x="0" y="349"/>
                  </a:cubicBezTo>
                  <a:cubicBezTo>
                    <a:pt x="0" y="430"/>
                    <a:pt x="96" y="454"/>
                    <a:pt x="159" y="454"/>
                  </a:cubicBezTo>
                  <a:cubicBezTo>
                    <a:pt x="224" y="454"/>
                    <a:pt x="268" y="414"/>
                    <a:pt x="286" y="367"/>
                  </a:cubicBezTo>
                  <a:moveTo>
                    <a:pt x="280" y="206"/>
                  </a:moveTo>
                  <a:lnTo>
                    <a:pt x="280" y="304"/>
                  </a:lnTo>
                  <a:cubicBezTo>
                    <a:pt x="280" y="398"/>
                    <a:pt x="210" y="432"/>
                    <a:pt x="165" y="432"/>
                  </a:cubicBezTo>
                  <a:cubicBezTo>
                    <a:pt x="116" y="432"/>
                    <a:pt x="76" y="396"/>
                    <a:pt x="76" y="347"/>
                  </a:cubicBezTo>
                  <a:cubicBezTo>
                    <a:pt x="76" y="293"/>
                    <a:pt x="118" y="210"/>
                    <a:pt x="280" y="206"/>
                  </a:cubicBezTo>
                </a:path>
              </a:pathLst>
            </a:custGeom>
            <a:solidFill>
              <a:srgbClr val="000000"/>
            </a:solidFill>
            <a:ln w="15840">
              <a:noFill/>
            </a:ln>
          </p:spPr>
        </p:sp>
        <p:sp>
          <p:nvSpPr>
            <p:cNvPr id="1115" name="Freeform 84"/>
            <p:cNvSpPr/>
            <p:nvPr/>
          </p:nvSpPr>
          <p:spPr>
            <a:xfrm>
              <a:off x="3966480" y="5601960"/>
              <a:ext cx="111600" cy="222840"/>
            </a:xfrm>
            <a:custGeom>
              <a:avLst/>
              <a:gdLst/>
              <a:ahLst/>
              <a:rect l="0" t="0" r="r" b="b"/>
              <a:pathLst>
                <a:path w="310" h="619">
                  <a:moveTo>
                    <a:pt x="152" y="213"/>
                  </a:moveTo>
                  <a:lnTo>
                    <a:pt x="293" y="213"/>
                  </a:lnTo>
                  <a:lnTo>
                    <a:pt x="293" y="182"/>
                  </a:lnTo>
                  <a:lnTo>
                    <a:pt x="152" y="182"/>
                  </a:lnTo>
                  <a:lnTo>
                    <a:pt x="152" y="0"/>
                  </a:lnTo>
                  <a:lnTo>
                    <a:pt x="128" y="0"/>
                  </a:lnTo>
                  <a:cubicBezTo>
                    <a:pt x="128" y="81"/>
                    <a:pt x="96" y="186"/>
                    <a:pt x="0" y="191"/>
                  </a:cubicBezTo>
                  <a:lnTo>
                    <a:pt x="0" y="213"/>
                  </a:lnTo>
                  <a:lnTo>
                    <a:pt x="85" y="213"/>
                  </a:lnTo>
                  <a:lnTo>
                    <a:pt x="85" y="486"/>
                  </a:lnTo>
                  <a:cubicBezTo>
                    <a:pt x="85" y="607"/>
                    <a:pt x="177" y="618"/>
                    <a:pt x="213" y="618"/>
                  </a:cubicBezTo>
                  <a:cubicBezTo>
                    <a:pt x="282" y="618"/>
                    <a:pt x="309" y="549"/>
                    <a:pt x="309" y="486"/>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1116" name="Freeform 85"/>
            <p:cNvSpPr/>
            <p:nvPr/>
          </p:nvSpPr>
          <p:spPr>
            <a:xfrm>
              <a:off x="4106880" y="5661000"/>
              <a:ext cx="138240" cy="163800"/>
            </a:xfrm>
            <a:custGeom>
              <a:avLst/>
              <a:gdLst/>
              <a:ahLst/>
              <a:rect l="0" t="0" r="r" b="b"/>
              <a:pathLst>
                <a:path w="384" h="455">
                  <a:moveTo>
                    <a:pt x="83" y="195"/>
                  </a:moveTo>
                  <a:cubicBezTo>
                    <a:pt x="89" y="47"/>
                    <a:pt x="172" y="22"/>
                    <a:pt x="206" y="22"/>
                  </a:cubicBezTo>
                  <a:cubicBezTo>
                    <a:pt x="307" y="22"/>
                    <a:pt x="318" y="154"/>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4"/>
                    <a:pt x="217" y="454"/>
                  </a:cubicBezTo>
                  <a:cubicBezTo>
                    <a:pt x="338" y="454"/>
                    <a:pt x="383" y="345"/>
                    <a:pt x="383" y="325"/>
                  </a:cubicBezTo>
                  <a:cubicBezTo>
                    <a:pt x="383" y="316"/>
                    <a:pt x="374" y="313"/>
                    <a:pt x="369" y="313"/>
                  </a:cubicBezTo>
                  <a:cubicBezTo>
                    <a:pt x="360" y="313"/>
                    <a:pt x="358" y="320"/>
                    <a:pt x="358" y="327"/>
                  </a:cubicBezTo>
                  <a:cubicBezTo>
                    <a:pt x="322" y="430"/>
                    <a:pt x="233" y="430"/>
                    <a:pt x="224" y="430"/>
                  </a:cubicBezTo>
                  <a:cubicBezTo>
                    <a:pt x="175" y="430"/>
                    <a:pt x="134" y="398"/>
                    <a:pt x="112" y="363"/>
                  </a:cubicBezTo>
                  <a:cubicBezTo>
                    <a:pt x="83" y="316"/>
                    <a:pt x="83" y="251"/>
                    <a:pt x="83" y="215"/>
                  </a:cubicBezTo>
                </a:path>
              </a:pathLst>
            </a:custGeom>
            <a:solidFill>
              <a:srgbClr val="000000"/>
            </a:solidFill>
            <a:ln w="15840">
              <a:noFill/>
            </a:ln>
          </p:spPr>
        </p:sp>
        <p:sp>
          <p:nvSpPr>
            <p:cNvPr id="1117" name="Freeform 86"/>
            <p:cNvSpPr/>
            <p:nvPr/>
          </p:nvSpPr>
          <p:spPr>
            <a:xfrm>
              <a:off x="4382640" y="5659200"/>
              <a:ext cx="163080" cy="234360"/>
            </a:xfrm>
            <a:custGeom>
              <a:avLst/>
              <a:gdLst/>
              <a:ahLst/>
              <a:rect l="0" t="0" r="r" b="b"/>
              <a:pathLst>
                <a:path w="453" h="651">
                  <a:moveTo>
                    <a:pt x="192" y="278"/>
                  </a:moveTo>
                  <a:cubicBezTo>
                    <a:pt x="105" y="278"/>
                    <a:pt x="105" y="179"/>
                    <a:pt x="105" y="157"/>
                  </a:cubicBezTo>
                  <a:cubicBezTo>
                    <a:pt x="105" y="130"/>
                    <a:pt x="107" y="99"/>
                    <a:pt x="121" y="74"/>
                  </a:cubicBezTo>
                  <a:cubicBezTo>
                    <a:pt x="130" y="61"/>
                    <a:pt x="152" y="34"/>
                    <a:pt x="192" y="34"/>
                  </a:cubicBezTo>
                  <a:cubicBezTo>
                    <a:pt x="278" y="34"/>
                    <a:pt x="278" y="132"/>
                    <a:pt x="278" y="155"/>
                  </a:cubicBezTo>
                  <a:cubicBezTo>
                    <a:pt x="278" y="182"/>
                    <a:pt x="278" y="213"/>
                    <a:pt x="262" y="238"/>
                  </a:cubicBezTo>
                  <a:cubicBezTo>
                    <a:pt x="253" y="251"/>
                    <a:pt x="231" y="278"/>
                    <a:pt x="192" y="278"/>
                  </a:cubicBezTo>
                  <a:moveTo>
                    <a:pt x="76" y="316"/>
                  </a:moveTo>
                  <a:cubicBezTo>
                    <a:pt x="76" y="312"/>
                    <a:pt x="76" y="289"/>
                    <a:pt x="94" y="269"/>
                  </a:cubicBezTo>
                  <a:cubicBezTo>
                    <a:pt x="132" y="298"/>
                    <a:pt x="172" y="300"/>
                    <a:pt x="192" y="300"/>
                  </a:cubicBezTo>
                  <a:cubicBezTo>
                    <a:pt x="284" y="300"/>
                    <a:pt x="352" y="233"/>
                    <a:pt x="352" y="157"/>
                  </a:cubicBezTo>
                  <a:cubicBezTo>
                    <a:pt x="352" y="119"/>
                    <a:pt x="336" y="83"/>
                    <a:pt x="311" y="61"/>
                  </a:cubicBezTo>
                  <a:cubicBezTo>
                    <a:pt x="347" y="27"/>
                    <a:pt x="383" y="23"/>
                    <a:pt x="401" y="23"/>
                  </a:cubicBezTo>
                  <a:cubicBezTo>
                    <a:pt x="403" y="23"/>
                    <a:pt x="407" y="23"/>
                    <a:pt x="410" y="23"/>
                  </a:cubicBezTo>
                  <a:cubicBezTo>
                    <a:pt x="399" y="27"/>
                    <a:pt x="394" y="38"/>
                    <a:pt x="394" y="50"/>
                  </a:cubicBezTo>
                  <a:cubicBezTo>
                    <a:pt x="394" y="67"/>
                    <a:pt x="407" y="79"/>
                    <a:pt x="423" y="79"/>
                  </a:cubicBezTo>
                  <a:cubicBezTo>
                    <a:pt x="432" y="79"/>
                    <a:pt x="452" y="72"/>
                    <a:pt x="452" y="50"/>
                  </a:cubicBezTo>
                  <a:cubicBezTo>
                    <a:pt x="452" y="32"/>
                    <a:pt x="439" y="0"/>
                    <a:pt x="401" y="0"/>
                  </a:cubicBezTo>
                  <a:cubicBezTo>
                    <a:pt x="381" y="0"/>
                    <a:pt x="338" y="7"/>
                    <a:pt x="296" y="47"/>
                  </a:cubicBezTo>
                  <a:cubicBezTo>
                    <a:pt x="255" y="14"/>
                    <a:pt x="213" y="11"/>
                    <a:pt x="192" y="11"/>
                  </a:cubicBezTo>
                  <a:cubicBezTo>
                    <a:pt x="101" y="11"/>
                    <a:pt x="31" y="79"/>
                    <a:pt x="31" y="155"/>
                  </a:cubicBezTo>
                  <a:cubicBezTo>
                    <a:pt x="31" y="200"/>
                    <a:pt x="54" y="235"/>
                    <a:pt x="78" y="258"/>
                  </a:cubicBezTo>
                  <a:cubicBezTo>
                    <a:pt x="65" y="271"/>
                    <a:pt x="47" y="305"/>
                    <a:pt x="47" y="339"/>
                  </a:cubicBezTo>
                  <a:cubicBezTo>
                    <a:pt x="47" y="370"/>
                    <a:pt x="60" y="408"/>
                    <a:pt x="92" y="426"/>
                  </a:cubicBezTo>
                  <a:cubicBezTo>
                    <a:pt x="31" y="444"/>
                    <a:pt x="0" y="486"/>
                    <a:pt x="0" y="527"/>
                  </a:cubicBezTo>
                  <a:cubicBezTo>
                    <a:pt x="0" y="596"/>
                    <a:pt x="98" y="650"/>
                    <a:pt x="219" y="650"/>
                  </a:cubicBezTo>
                  <a:cubicBezTo>
                    <a:pt x="336" y="650"/>
                    <a:pt x="439" y="601"/>
                    <a:pt x="439" y="524"/>
                  </a:cubicBezTo>
                  <a:cubicBezTo>
                    <a:pt x="439" y="489"/>
                    <a:pt x="423" y="439"/>
                    <a:pt x="374" y="410"/>
                  </a:cubicBezTo>
                  <a:cubicBezTo>
                    <a:pt x="320" y="383"/>
                    <a:pt x="264" y="383"/>
                    <a:pt x="204" y="383"/>
                  </a:cubicBezTo>
                  <a:cubicBezTo>
                    <a:pt x="179" y="383"/>
                    <a:pt x="136" y="383"/>
                    <a:pt x="130" y="383"/>
                  </a:cubicBezTo>
                  <a:cubicBezTo>
                    <a:pt x="98" y="379"/>
                    <a:pt x="76" y="347"/>
                    <a:pt x="76" y="316"/>
                  </a:cubicBezTo>
                  <a:moveTo>
                    <a:pt x="219" y="627"/>
                  </a:moveTo>
                  <a:cubicBezTo>
                    <a:pt x="119" y="627"/>
                    <a:pt x="51" y="578"/>
                    <a:pt x="51" y="527"/>
                  </a:cubicBezTo>
                  <a:cubicBezTo>
                    <a:pt x="51" y="480"/>
                    <a:pt x="89" y="444"/>
                    <a:pt x="132" y="442"/>
                  </a:cubicBezTo>
                  <a:lnTo>
                    <a:pt x="190" y="442"/>
                  </a:lnTo>
                  <a:cubicBezTo>
                    <a:pt x="275" y="442"/>
                    <a:pt x="387" y="442"/>
                    <a:pt x="387" y="527"/>
                  </a:cubicBezTo>
                  <a:cubicBezTo>
                    <a:pt x="387" y="578"/>
                    <a:pt x="316" y="627"/>
                    <a:pt x="219" y="627"/>
                  </a:cubicBezTo>
                </a:path>
              </a:pathLst>
            </a:custGeom>
            <a:solidFill>
              <a:srgbClr val="000000"/>
            </a:solidFill>
            <a:ln w="15840">
              <a:noFill/>
            </a:ln>
          </p:spPr>
        </p:sp>
        <p:sp>
          <p:nvSpPr>
            <p:cNvPr id="1118" name="Freeform 87"/>
            <p:cNvSpPr/>
            <p:nvPr/>
          </p:nvSpPr>
          <p:spPr>
            <a:xfrm>
              <a:off x="4560120" y="5663160"/>
              <a:ext cx="120240" cy="157680"/>
            </a:xfrm>
            <a:custGeom>
              <a:avLst/>
              <a:gdLst/>
              <a:ahLst/>
              <a:rect l="0" t="0" r="r" b="b"/>
              <a:pathLst>
                <a:path w="334" h="438">
                  <a:moveTo>
                    <a:pt x="136" y="110"/>
                  </a:moveTo>
                  <a:lnTo>
                    <a:pt x="136" y="0"/>
                  </a:lnTo>
                  <a:lnTo>
                    <a:pt x="0" y="12"/>
                  </a:lnTo>
                  <a:lnTo>
                    <a:pt x="0" y="43"/>
                  </a:lnTo>
                  <a:cubicBezTo>
                    <a:pt x="69" y="43"/>
                    <a:pt x="76" y="50"/>
                    <a:pt x="76" y="97"/>
                  </a:cubicBezTo>
                  <a:lnTo>
                    <a:pt x="76" y="363"/>
                  </a:lnTo>
                  <a:cubicBezTo>
                    <a:pt x="76" y="406"/>
                    <a:pt x="67" y="406"/>
                    <a:pt x="0" y="406"/>
                  </a:cubicBezTo>
                  <a:lnTo>
                    <a:pt x="0" y="437"/>
                  </a:lnTo>
                  <a:cubicBezTo>
                    <a:pt x="38" y="437"/>
                    <a:pt x="85" y="435"/>
                    <a:pt x="112" y="435"/>
                  </a:cubicBezTo>
                  <a:cubicBezTo>
                    <a:pt x="152" y="435"/>
                    <a:pt x="199" y="435"/>
                    <a:pt x="239" y="437"/>
                  </a:cubicBezTo>
                  <a:lnTo>
                    <a:pt x="239" y="406"/>
                  </a:lnTo>
                  <a:lnTo>
                    <a:pt x="217" y="406"/>
                  </a:lnTo>
                  <a:cubicBezTo>
                    <a:pt x="145" y="406"/>
                    <a:pt x="143" y="397"/>
                    <a:pt x="143" y="361"/>
                  </a:cubicBezTo>
                  <a:lnTo>
                    <a:pt x="143" y="209"/>
                  </a:lnTo>
                  <a:cubicBezTo>
                    <a:pt x="143" y="110"/>
                    <a:pt x="183" y="23"/>
                    <a:pt x="259" y="23"/>
                  </a:cubicBezTo>
                  <a:cubicBezTo>
                    <a:pt x="266" y="23"/>
                    <a:pt x="268" y="23"/>
                    <a:pt x="271" y="23"/>
                  </a:cubicBezTo>
                  <a:cubicBezTo>
                    <a:pt x="266" y="25"/>
                    <a:pt x="248" y="36"/>
                    <a:pt x="248" y="61"/>
                  </a:cubicBezTo>
                  <a:cubicBezTo>
                    <a:pt x="248" y="90"/>
                    <a:pt x="268" y="103"/>
                    <a:pt x="291" y="103"/>
                  </a:cubicBezTo>
                  <a:cubicBezTo>
                    <a:pt x="309" y="103"/>
                    <a:pt x="333" y="92"/>
                    <a:pt x="333" y="61"/>
                  </a:cubicBezTo>
                  <a:cubicBezTo>
                    <a:pt x="333" y="30"/>
                    <a:pt x="302" y="0"/>
                    <a:pt x="259" y="0"/>
                  </a:cubicBezTo>
                  <a:cubicBezTo>
                    <a:pt x="188" y="0"/>
                    <a:pt x="152" y="68"/>
                    <a:pt x="136" y="110"/>
                  </a:cubicBezTo>
                </a:path>
              </a:pathLst>
            </a:custGeom>
            <a:solidFill>
              <a:srgbClr val="000000"/>
            </a:solidFill>
            <a:ln w="15840">
              <a:noFill/>
            </a:ln>
          </p:spPr>
        </p:sp>
        <p:sp>
          <p:nvSpPr>
            <p:cNvPr id="1119" name="Freeform 88"/>
            <p:cNvSpPr/>
            <p:nvPr/>
          </p:nvSpPr>
          <p:spPr>
            <a:xfrm>
              <a:off x="4703400" y="5661000"/>
              <a:ext cx="160920" cy="163800"/>
            </a:xfrm>
            <a:custGeom>
              <a:avLst/>
              <a:gdLst/>
              <a:ahLst/>
              <a:rect l="0" t="0" r="r" b="b"/>
              <a:pathLst>
                <a:path w="447" h="455">
                  <a:moveTo>
                    <a:pt x="287" y="367"/>
                  </a:moveTo>
                  <a:cubicBezTo>
                    <a:pt x="291" y="407"/>
                    <a:pt x="318" y="448"/>
                    <a:pt x="365" y="448"/>
                  </a:cubicBezTo>
                  <a:cubicBezTo>
                    <a:pt x="386" y="448"/>
                    <a:pt x="446" y="434"/>
                    <a:pt x="446" y="354"/>
                  </a:cubicBezTo>
                  <a:lnTo>
                    <a:pt x="446" y="300"/>
                  </a:lnTo>
                  <a:lnTo>
                    <a:pt x="421" y="300"/>
                  </a:lnTo>
                  <a:lnTo>
                    <a:pt x="421" y="354"/>
                  </a:lnTo>
                  <a:cubicBezTo>
                    <a:pt x="421" y="412"/>
                    <a:pt x="397" y="419"/>
                    <a:pt x="386" y="419"/>
                  </a:cubicBezTo>
                  <a:cubicBezTo>
                    <a:pt x="354" y="419"/>
                    <a:pt x="350" y="374"/>
                    <a:pt x="350" y="369"/>
                  </a:cubicBezTo>
                  <a:lnTo>
                    <a:pt x="350" y="170"/>
                  </a:lnTo>
                  <a:cubicBezTo>
                    <a:pt x="350" y="130"/>
                    <a:pt x="350" y="92"/>
                    <a:pt x="314" y="53"/>
                  </a:cubicBezTo>
                  <a:cubicBezTo>
                    <a:pt x="276" y="15"/>
                    <a:pt x="227" y="0"/>
                    <a:pt x="177" y="0"/>
                  </a:cubicBezTo>
                  <a:cubicBezTo>
                    <a:pt x="97" y="0"/>
                    <a:pt x="29" y="47"/>
                    <a:pt x="29" y="112"/>
                  </a:cubicBezTo>
                  <a:cubicBezTo>
                    <a:pt x="29" y="141"/>
                    <a:pt x="50" y="159"/>
                    <a:pt x="74" y="159"/>
                  </a:cubicBezTo>
                  <a:cubicBezTo>
                    <a:pt x="101" y="159"/>
                    <a:pt x="119" y="139"/>
                    <a:pt x="119" y="112"/>
                  </a:cubicBezTo>
                  <a:cubicBezTo>
                    <a:pt x="119" y="101"/>
                    <a:pt x="115" y="67"/>
                    <a:pt x="70" y="67"/>
                  </a:cubicBezTo>
                  <a:cubicBezTo>
                    <a:pt x="97" y="33"/>
                    <a:pt x="144" y="22"/>
                    <a:pt x="177" y="22"/>
                  </a:cubicBezTo>
                  <a:cubicBezTo>
                    <a:pt x="224" y="22"/>
                    <a:pt x="280" y="60"/>
                    <a:pt x="280" y="148"/>
                  </a:cubicBezTo>
                  <a:lnTo>
                    <a:pt x="280" y="186"/>
                  </a:lnTo>
                  <a:cubicBezTo>
                    <a:pt x="231" y="188"/>
                    <a:pt x="162" y="190"/>
                    <a:pt x="99" y="219"/>
                  </a:cubicBezTo>
                  <a:cubicBezTo>
                    <a:pt x="25" y="253"/>
                    <a:pt x="0" y="304"/>
                    <a:pt x="0" y="349"/>
                  </a:cubicBezTo>
                  <a:cubicBezTo>
                    <a:pt x="0" y="430"/>
                    <a:pt x="97" y="454"/>
                    <a:pt x="159" y="454"/>
                  </a:cubicBezTo>
                  <a:cubicBezTo>
                    <a:pt x="224" y="454"/>
                    <a:pt x="269" y="414"/>
                    <a:pt x="287" y="367"/>
                  </a:cubicBezTo>
                  <a:moveTo>
                    <a:pt x="280" y="206"/>
                  </a:moveTo>
                  <a:lnTo>
                    <a:pt x="280" y="304"/>
                  </a:lnTo>
                  <a:cubicBezTo>
                    <a:pt x="280" y="398"/>
                    <a:pt x="211" y="432"/>
                    <a:pt x="166" y="432"/>
                  </a:cubicBezTo>
                  <a:cubicBezTo>
                    <a:pt x="117" y="432"/>
                    <a:pt x="76" y="396"/>
                    <a:pt x="76" y="347"/>
                  </a:cubicBezTo>
                  <a:cubicBezTo>
                    <a:pt x="76" y="293"/>
                    <a:pt x="119" y="210"/>
                    <a:pt x="280" y="206"/>
                  </a:cubicBezTo>
                </a:path>
              </a:pathLst>
            </a:custGeom>
            <a:solidFill>
              <a:srgbClr val="000000"/>
            </a:solidFill>
            <a:ln w="15840">
              <a:noFill/>
            </a:ln>
          </p:spPr>
        </p:sp>
        <p:sp>
          <p:nvSpPr>
            <p:cNvPr id="1120" name="Freeform 89"/>
            <p:cNvSpPr/>
            <p:nvPr/>
          </p:nvSpPr>
          <p:spPr>
            <a:xfrm>
              <a:off x="4877640" y="5573880"/>
              <a:ext cx="176040" cy="250920"/>
            </a:xfrm>
            <a:custGeom>
              <a:avLst/>
              <a:gdLst/>
              <a:ahLst/>
              <a:rect l="0" t="0" r="r" b="b"/>
              <a:pathLst>
                <a:path w="489" h="697">
                  <a:moveTo>
                    <a:pt x="343" y="632"/>
                  </a:moveTo>
                  <a:lnTo>
                    <a:pt x="343" y="696"/>
                  </a:lnTo>
                  <a:lnTo>
                    <a:pt x="488" y="685"/>
                  </a:lnTo>
                  <a:lnTo>
                    <a:pt x="488" y="654"/>
                  </a:lnTo>
                  <a:cubicBezTo>
                    <a:pt x="419" y="654"/>
                    <a:pt x="410" y="647"/>
                    <a:pt x="410" y="600"/>
                  </a:cubicBezTo>
                  <a:lnTo>
                    <a:pt x="410" y="0"/>
                  </a:lnTo>
                  <a:lnTo>
                    <a:pt x="269" y="11"/>
                  </a:lnTo>
                  <a:lnTo>
                    <a:pt x="269" y="40"/>
                  </a:lnTo>
                  <a:cubicBezTo>
                    <a:pt x="338" y="40"/>
                    <a:pt x="345" y="49"/>
                    <a:pt x="345" y="96"/>
                  </a:cubicBezTo>
                  <a:lnTo>
                    <a:pt x="345" y="309"/>
                  </a:lnTo>
                  <a:cubicBezTo>
                    <a:pt x="316" y="275"/>
                    <a:pt x="273" y="248"/>
                    <a:pt x="220" y="248"/>
                  </a:cubicBezTo>
                  <a:cubicBezTo>
                    <a:pt x="103" y="248"/>
                    <a:pt x="0" y="345"/>
                    <a:pt x="0" y="472"/>
                  </a:cubicBezTo>
                  <a:cubicBezTo>
                    <a:pt x="0" y="598"/>
                    <a:pt x="96" y="696"/>
                    <a:pt x="211" y="696"/>
                  </a:cubicBezTo>
                  <a:cubicBezTo>
                    <a:pt x="273" y="696"/>
                    <a:pt x="318" y="663"/>
                    <a:pt x="343" y="632"/>
                  </a:cubicBezTo>
                  <a:moveTo>
                    <a:pt x="343" y="367"/>
                  </a:moveTo>
                  <a:lnTo>
                    <a:pt x="343" y="569"/>
                  </a:lnTo>
                  <a:cubicBezTo>
                    <a:pt x="343" y="587"/>
                    <a:pt x="343" y="589"/>
                    <a:pt x="332" y="605"/>
                  </a:cubicBezTo>
                  <a:cubicBezTo>
                    <a:pt x="303" y="652"/>
                    <a:pt x="258" y="674"/>
                    <a:pt x="215" y="674"/>
                  </a:cubicBezTo>
                  <a:cubicBezTo>
                    <a:pt x="170" y="674"/>
                    <a:pt x="135" y="649"/>
                    <a:pt x="110" y="611"/>
                  </a:cubicBezTo>
                  <a:cubicBezTo>
                    <a:pt x="85" y="571"/>
                    <a:pt x="83" y="515"/>
                    <a:pt x="83" y="475"/>
                  </a:cubicBezTo>
                  <a:cubicBezTo>
                    <a:pt x="83" y="437"/>
                    <a:pt x="85" y="378"/>
                    <a:pt x="112" y="334"/>
                  </a:cubicBezTo>
                  <a:cubicBezTo>
                    <a:pt x="135"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1121" name="Freeform 90"/>
            <p:cNvSpPr/>
            <p:nvPr/>
          </p:nvSpPr>
          <p:spPr>
            <a:xfrm>
              <a:off x="5074560" y="5582520"/>
              <a:ext cx="76680" cy="238320"/>
            </a:xfrm>
            <a:custGeom>
              <a:avLst/>
              <a:gdLst/>
              <a:ahLst/>
              <a:rect l="0" t="0" r="r" b="b"/>
              <a:pathLst>
                <a:path w="213" h="662">
                  <a:moveTo>
                    <a:pt x="143" y="224"/>
                  </a:moveTo>
                  <a:lnTo>
                    <a:pt x="4" y="236"/>
                  </a:lnTo>
                  <a:lnTo>
                    <a:pt x="4" y="267"/>
                  </a:lnTo>
                  <a:cubicBezTo>
                    <a:pt x="69" y="267"/>
                    <a:pt x="78" y="271"/>
                    <a:pt x="78" y="321"/>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5"/>
                    <a:pt x="143" y="587"/>
                  </a:cubicBezTo>
                  <a:lnTo>
                    <a:pt x="143" y="224"/>
                  </a:lnTo>
                  <a:moveTo>
                    <a:pt x="147" y="52"/>
                  </a:moveTo>
                  <a:cubicBezTo>
                    <a:pt x="147" y="21"/>
                    <a:pt x="123" y="0"/>
                    <a:pt x="94" y="0"/>
                  </a:cubicBezTo>
                  <a:cubicBezTo>
                    <a:pt x="62" y="0"/>
                    <a:pt x="42" y="27"/>
                    <a:pt x="42" y="52"/>
                  </a:cubicBezTo>
                  <a:cubicBezTo>
                    <a:pt x="42" y="79"/>
                    <a:pt x="62" y="106"/>
                    <a:pt x="94" y="106"/>
                  </a:cubicBezTo>
                  <a:cubicBezTo>
                    <a:pt x="123" y="106"/>
                    <a:pt x="147" y="83"/>
                    <a:pt x="147" y="52"/>
                  </a:cubicBezTo>
                </a:path>
              </a:pathLst>
            </a:custGeom>
            <a:solidFill>
              <a:srgbClr val="000000"/>
            </a:solidFill>
            <a:ln w="15840">
              <a:noFill/>
            </a:ln>
          </p:spPr>
        </p:sp>
        <p:sp>
          <p:nvSpPr>
            <p:cNvPr id="1122" name="Freeform 91"/>
            <p:cNvSpPr/>
            <p:nvPr/>
          </p:nvSpPr>
          <p:spPr>
            <a:xfrm>
              <a:off x="5171040" y="5661000"/>
              <a:ext cx="138240" cy="163800"/>
            </a:xfrm>
            <a:custGeom>
              <a:avLst/>
              <a:gdLst/>
              <a:ahLst/>
              <a:rect l="0" t="0" r="r" b="b"/>
              <a:pathLst>
                <a:path w="384" h="455">
                  <a:moveTo>
                    <a:pt x="83" y="195"/>
                  </a:moveTo>
                  <a:cubicBezTo>
                    <a:pt x="90" y="47"/>
                    <a:pt x="173" y="22"/>
                    <a:pt x="207" y="22"/>
                  </a:cubicBezTo>
                  <a:cubicBezTo>
                    <a:pt x="307" y="22"/>
                    <a:pt x="319" y="154"/>
                    <a:pt x="319" y="195"/>
                  </a:cubicBezTo>
                  <a:lnTo>
                    <a:pt x="83" y="195"/>
                  </a:lnTo>
                  <a:moveTo>
                    <a:pt x="83" y="215"/>
                  </a:moveTo>
                  <a:lnTo>
                    <a:pt x="359" y="215"/>
                  </a:lnTo>
                  <a:cubicBezTo>
                    <a:pt x="381" y="215"/>
                    <a:pt x="383" y="215"/>
                    <a:pt x="383" y="195"/>
                  </a:cubicBezTo>
                  <a:cubicBezTo>
                    <a:pt x="383" y="96"/>
                    <a:pt x="330" y="0"/>
                    <a:pt x="207" y="0"/>
                  </a:cubicBezTo>
                  <a:cubicBezTo>
                    <a:pt x="92" y="0"/>
                    <a:pt x="0" y="101"/>
                    <a:pt x="0" y="226"/>
                  </a:cubicBezTo>
                  <a:cubicBezTo>
                    <a:pt x="0" y="358"/>
                    <a:pt x="103" y="454"/>
                    <a:pt x="218" y="454"/>
                  </a:cubicBezTo>
                  <a:cubicBezTo>
                    <a:pt x="339" y="454"/>
                    <a:pt x="383" y="345"/>
                    <a:pt x="383" y="325"/>
                  </a:cubicBezTo>
                  <a:cubicBezTo>
                    <a:pt x="383" y="316"/>
                    <a:pt x="375" y="313"/>
                    <a:pt x="370" y="313"/>
                  </a:cubicBezTo>
                  <a:cubicBezTo>
                    <a:pt x="361" y="313"/>
                    <a:pt x="359" y="320"/>
                    <a:pt x="359" y="327"/>
                  </a:cubicBezTo>
                  <a:cubicBezTo>
                    <a:pt x="323" y="430"/>
                    <a:pt x="233" y="430"/>
                    <a:pt x="224" y="430"/>
                  </a:cubicBezTo>
                  <a:cubicBezTo>
                    <a:pt x="175" y="430"/>
                    <a:pt x="135" y="398"/>
                    <a:pt x="112" y="363"/>
                  </a:cubicBezTo>
                  <a:cubicBezTo>
                    <a:pt x="83" y="316"/>
                    <a:pt x="83" y="251"/>
                    <a:pt x="83" y="215"/>
                  </a:cubicBezTo>
                </a:path>
              </a:pathLst>
            </a:custGeom>
            <a:solidFill>
              <a:srgbClr val="000000"/>
            </a:solidFill>
            <a:ln w="15840">
              <a:noFill/>
            </a:ln>
          </p:spPr>
        </p:sp>
        <p:sp>
          <p:nvSpPr>
            <p:cNvPr id="1123" name="Freeform 92"/>
            <p:cNvSpPr/>
            <p:nvPr/>
          </p:nvSpPr>
          <p:spPr>
            <a:xfrm>
              <a:off x="5330160" y="5663160"/>
              <a:ext cx="179280" cy="157680"/>
            </a:xfrm>
            <a:custGeom>
              <a:avLst/>
              <a:gdLst/>
              <a:ahLst/>
              <a:rect l="0" t="0" r="r" b="b"/>
              <a:pathLst>
                <a:path w="498" h="438">
                  <a:moveTo>
                    <a:pt x="76" y="97"/>
                  </a:moveTo>
                  <a:lnTo>
                    <a:pt x="76" y="363"/>
                  </a:lnTo>
                  <a:cubicBezTo>
                    <a:pt x="76" y="406"/>
                    <a:pt x="67" y="406"/>
                    <a:pt x="0" y="406"/>
                  </a:cubicBezTo>
                  <a:lnTo>
                    <a:pt x="0" y="437"/>
                  </a:lnTo>
                  <a:cubicBezTo>
                    <a:pt x="33" y="437"/>
                    <a:pt x="85" y="435"/>
                    <a:pt x="112" y="435"/>
                  </a:cubicBezTo>
                  <a:cubicBezTo>
                    <a:pt x="136" y="435"/>
                    <a:pt x="188" y="437"/>
                    <a:pt x="221" y="437"/>
                  </a:cubicBezTo>
                  <a:lnTo>
                    <a:pt x="221" y="406"/>
                  </a:lnTo>
                  <a:cubicBezTo>
                    <a:pt x="156" y="406"/>
                    <a:pt x="145" y="406"/>
                    <a:pt x="145" y="363"/>
                  </a:cubicBezTo>
                  <a:lnTo>
                    <a:pt x="145" y="180"/>
                  </a:lnTo>
                  <a:cubicBezTo>
                    <a:pt x="145" y="77"/>
                    <a:pt x="215" y="23"/>
                    <a:pt x="277" y="23"/>
                  </a:cubicBezTo>
                  <a:cubicBezTo>
                    <a:pt x="340" y="23"/>
                    <a:pt x="351" y="77"/>
                    <a:pt x="351" y="133"/>
                  </a:cubicBezTo>
                  <a:lnTo>
                    <a:pt x="351" y="363"/>
                  </a:lnTo>
                  <a:cubicBezTo>
                    <a:pt x="351" y="406"/>
                    <a:pt x="340" y="406"/>
                    <a:pt x="275" y="406"/>
                  </a:cubicBezTo>
                  <a:lnTo>
                    <a:pt x="275" y="437"/>
                  </a:lnTo>
                  <a:cubicBezTo>
                    <a:pt x="309" y="437"/>
                    <a:pt x="360" y="435"/>
                    <a:pt x="387" y="435"/>
                  </a:cubicBezTo>
                  <a:cubicBezTo>
                    <a:pt x="412" y="435"/>
                    <a:pt x="463" y="437"/>
                    <a:pt x="497" y="437"/>
                  </a:cubicBezTo>
                  <a:lnTo>
                    <a:pt x="497" y="406"/>
                  </a:lnTo>
                  <a:cubicBezTo>
                    <a:pt x="445" y="406"/>
                    <a:pt x="421" y="406"/>
                    <a:pt x="421" y="377"/>
                  </a:cubicBezTo>
                  <a:lnTo>
                    <a:pt x="421" y="189"/>
                  </a:lnTo>
                  <a:cubicBezTo>
                    <a:pt x="421" y="103"/>
                    <a:pt x="421" y="72"/>
                    <a:pt x="389" y="36"/>
                  </a:cubicBezTo>
                  <a:cubicBezTo>
                    <a:pt x="376" y="21"/>
                    <a:pt x="342" y="0"/>
                    <a:pt x="286" y="0"/>
                  </a:cubicBezTo>
                  <a:cubicBezTo>
                    <a:pt x="212" y="0"/>
                    <a:pt x="168" y="43"/>
                    <a:pt x="139" y="103"/>
                  </a:cubicBezTo>
                  <a:lnTo>
                    <a:pt x="139" y="0"/>
                  </a:lnTo>
                  <a:lnTo>
                    <a:pt x="0" y="12"/>
                  </a:lnTo>
                  <a:lnTo>
                    <a:pt x="0" y="43"/>
                  </a:lnTo>
                  <a:cubicBezTo>
                    <a:pt x="69" y="43"/>
                    <a:pt x="76" y="50"/>
                    <a:pt x="76" y="97"/>
                  </a:cubicBezTo>
                </a:path>
              </a:pathLst>
            </a:custGeom>
            <a:solidFill>
              <a:srgbClr val="000000"/>
            </a:solidFill>
            <a:ln w="15840">
              <a:noFill/>
            </a:ln>
          </p:spPr>
        </p:sp>
        <p:sp>
          <p:nvSpPr>
            <p:cNvPr id="1124" name="Freeform 93"/>
            <p:cNvSpPr/>
            <p:nvPr/>
          </p:nvSpPr>
          <p:spPr>
            <a:xfrm>
              <a:off x="5512320" y="5601960"/>
              <a:ext cx="111600" cy="222840"/>
            </a:xfrm>
            <a:custGeom>
              <a:avLst/>
              <a:gdLst/>
              <a:ahLst/>
              <a:rect l="0" t="0" r="r" b="b"/>
              <a:pathLst>
                <a:path w="310" h="619">
                  <a:moveTo>
                    <a:pt x="152" y="213"/>
                  </a:moveTo>
                  <a:lnTo>
                    <a:pt x="293" y="213"/>
                  </a:lnTo>
                  <a:lnTo>
                    <a:pt x="293" y="182"/>
                  </a:lnTo>
                  <a:lnTo>
                    <a:pt x="152" y="182"/>
                  </a:lnTo>
                  <a:lnTo>
                    <a:pt x="152" y="0"/>
                  </a:lnTo>
                  <a:lnTo>
                    <a:pt x="128" y="0"/>
                  </a:lnTo>
                  <a:cubicBezTo>
                    <a:pt x="128" y="81"/>
                    <a:pt x="96" y="186"/>
                    <a:pt x="0" y="191"/>
                  </a:cubicBezTo>
                  <a:lnTo>
                    <a:pt x="0" y="213"/>
                  </a:lnTo>
                  <a:lnTo>
                    <a:pt x="85" y="213"/>
                  </a:lnTo>
                  <a:lnTo>
                    <a:pt x="85" y="486"/>
                  </a:lnTo>
                  <a:cubicBezTo>
                    <a:pt x="85" y="607"/>
                    <a:pt x="177" y="618"/>
                    <a:pt x="213" y="618"/>
                  </a:cubicBezTo>
                  <a:cubicBezTo>
                    <a:pt x="282" y="618"/>
                    <a:pt x="309" y="549"/>
                    <a:pt x="309" y="486"/>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125" name="Freeform 94"/>
            <p:cNvSpPr/>
            <p:nvPr/>
          </p:nvSpPr>
          <p:spPr>
            <a:xfrm>
              <a:off x="5673600" y="5781960"/>
              <a:ext cx="38880" cy="38880"/>
            </a:xfrm>
            <a:custGeom>
              <a:avLst/>
              <a:gdLst/>
              <a:ahLst/>
              <a:rect l="0" t="0" r="r" b="b"/>
              <a:pathLst>
                <a:path w="108" h="108">
                  <a:moveTo>
                    <a:pt x="107" y="54"/>
                  </a:moveTo>
                  <a:cubicBezTo>
                    <a:pt x="107" y="24"/>
                    <a:pt x="83" y="0"/>
                    <a:pt x="54" y="0"/>
                  </a:cubicBezTo>
                  <a:cubicBezTo>
                    <a:pt x="25" y="0"/>
                    <a:pt x="0" y="24"/>
                    <a:pt x="0" y="54"/>
                  </a:cubicBezTo>
                  <a:cubicBezTo>
                    <a:pt x="0" y="83"/>
                    <a:pt x="25" y="107"/>
                    <a:pt x="54" y="107"/>
                  </a:cubicBezTo>
                  <a:cubicBezTo>
                    <a:pt x="83" y="107"/>
                    <a:pt x="107" y="83"/>
                    <a:pt x="107" y="54"/>
                  </a:cubicBezTo>
                </a:path>
              </a:pathLst>
            </a:custGeom>
            <a:solidFill>
              <a:srgbClr val="000000"/>
            </a:solidFill>
            <a:ln w="15840">
              <a:noFill/>
            </a:ln>
          </p:spPr>
        </p:sp>
      </p:grpSp>
      <p:grpSp>
        <p:nvGrpSpPr>
          <p:cNvPr id="1126" name="Group 95"/>
          <p:cNvGrpSpPr/>
          <p:nvPr/>
        </p:nvGrpSpPr>
        <p:grpSpPr>
          <a:xfrm>
            <a:off x="3629880" y="1674720"/>
            <a:ext cx="4866480" cy="2183400"/>
            <a:chOff x="3629880" y="1674720"/>
            <a:chExt cx="4866480" cy="2183400"/>
          </a:xfrm>
        </p:grpSpPr>
        <p:sp>
          <p:nvSpPr>
            <p:cNvPr id="1127" name="Freeform 96"/>
            <p:cNvSpPr/>
            <p:nvPr/>
          </p:nvSpPr>
          <p:spPr>
            <a:xfrm>
              <a:off x="3637080" y="1692360"/>
              <a:ext cx="4842000" cy="2148480"/>
            </a:xfrm>
            <a:custGeom>
              <a:avLst/>
              <a:gdLst/>
              <a:ahLst/>
              <a:rect l="0" t="0" r="r" b="b"/>
              <a:pathLst>
                <a:path w="13450" h="5968">
                  <a:moveTo>
                    <a:pt x="6724" y="5967"/>
                  </a:moveTo>
                  <a:lnTo>
                    <a:pt x="0" y="5967"/>
                  </a:lnTo>
                  <a:lnTo>
                    <a:pt x="0" y="0"/>
                  </a:lnTo>
                  <a:lnTo>
                    <a:pt x="13449" y="0"/>
                  </a:lnTo>
                  <a:lnTo>
                    <a:pt x="13449" y="5967"/>
                  </a:lnTo>
                  <a:lnTo>
                    <a:pt x="6724" y="5967"/>
                  </a:lnTo>
                </a:path>
              </a:pathLst>
            </a:custGeom>
            <a:solidFill>
              <a:srgbClr val="ffffff"/>
            </a:solidFill>
            <a:ln w="15840">
              <a:noFill/>
            </a:ln>
          </p:spPr>
        </p:sp>
        <p:sp>
          <p:nvSpPr>
            <p:cNvPr id="1128" name="Freeform 97"/>
            <p:cNvSpPr/>
            <p:nvPr/>
          </p:nvSpPr>
          <p:spPr>
            <a:xfrm>
              <a:off x="4753800" y="1908720"/>
              <a:ext cx="217440" cy="243000"/>
            </a:xfrm>
            <a:custGeom>
              <a:avLst/>
              <a:gdLst/>
              <a:ahLst/>
              <a:rect l="0" t="0" r="r" b="b"/>
              <a:pathLst>
                <a:path w="604" h="675">
                  <a:moveTo>
                    <a:pt x="339" y="541"/>
                  </a:moveTo>
                  <a:cubicBezTo>
                    <a:pt x="493" y="528"/>
                    <a:pt x="603" y="436"/>
                    <a:pt x="603" y="338"/>
                  </a:cubicBezTo>
                  <a:cubicBezTo>
                    <a:pt x="603" y="235"/>
                    <a:pt x="489" y="145"/>
                    <a:pt x="339" y="134"/>
                  </a:cubicBezTo>
                  <a:lnTo>
                    <a:pt x="339" y="78"/>
                  </a:lnTo>
                  <a:cubicBezTo>
                    <a:pt x="339" y="44"/>
                    <a:pt x="339" y="31"/>
                    <a:pt x="433" y="31"/>
                  </a:cubicBezTo>
                  <a:lnTo>
                    <a:pt x="466" y="31"/>
                  </a:lnTo>
                  <a:lnTo>
                    <a:pt x="466" y="0"/>
                  </a:lnTo>
                  <a:cubicBezTo>
                    <a:pt x="431" y="2"/>
                    <a:pt x="339" y="2"/>
                    <a:pt x="298" y="2"/>
                  </a:cubicBezTo>
                  <a:cubicBezTo>
                    <a:pt x="258" y="2"/>
                    <a:pt x="166" y="2"/>
                    <a:pt x="130" y="0"/>
                  </a:cubicBezTo>
                  <a:lnTo>
                    <a:pt x="130" y="31"/>
                  </a:lnTo>
                  <a:lnTo>
                    <a:pt x="164" y="31"/>
                  </a:lnTo>
                  <a:cubicBezTo>
                    <a:pt x="258" y="31"/>
                    <a:pt x="258" y="42"/>
                    <a:pt x="258" y="78"/>
                  </a:cubicBezTo>
                  <a:lnTo>
                    <a:pt x="258" y="134"/>
                  </a:lnTo>
                  <a:cubicBezTo>
                    <a:pt x="106" y="147"/>
                    <a:pt x="0" y="239"/>
                    <a:pt x="0" y="335"/>
                  </a:cubicBezTo>
                  <a:cubicBezTo>
                    <a:pt x="0" y="438"/>
                    <a:pt x="110" y="526"/>
                    <a:pt x="258" y="541"/>
                  </a:cubicBezTo>
                  <a:lnTo>
                    <a:pt x="258" y="595"/>
                  </a:lnTo>
                  <a:cubicBezTo>
                    <a:pt x="258" y="629"/>
                    <a:pt x="258" y="642"/>
                    <a:pt x="164" y="642"/>
                  </a:cubicBezTo>
                  <a:lnTo>
                    <a:pt x="130" y="642"/>
                  </a:lnTo>
                  <a:lnTo>
                    <a:pt x="130" y="674"/>
                  </a:lnTo>
                  <a:cubicBezTo>
                    <a:pt x="166" y="671"/>
                    <a:pt x="258" y="671"/>
                    <a:pt x="298" y="671"/>
                  </a:cubicBezTo>
                  <a:cubicBezTo>
                    <a:pt x="339" y="671"/>
                    <a:pt x="431" y="671"/>
                    <a:pt x="466" y="674"/>
                  </a:cubicBezTo>
                  <a:lnTo>
                    <a:pt x="466" y="642"/>
                  </a:lnTo>
                  <a:lnTo>
                    <a:pt x="433" y="642"/>
                  </a:lnTo>
                  <a:cubicBezTo>
                    <a:pt x="339" y="642"/>
                    <a:pt x="339" y="631"/>
                    <a:pt x="339" y="595"/>
                  </a:cubicBezTo>
                  <a:lnTo>
                    <a:pt x="339" y="541"/>
                  </a:lnTo>
                  <a:moveTo>
                    <a:pt x="258" y="517"/>
                  </a:moveTo>
                  <a:cubicBezTo>
                    <a:pt x="117" y="499"/>
                    <a:pt x="99" y="398"/>
                    <a:pt x="99" y="338"/>
                  </a:cubicBezTo>
                  <a:cubicBezTo>
                    <a:pt x="99" y="286"/>
                    <a:pt x="110" y="174"/>
                    <a:pt x="258" y="156"/>
                  </a:cubicBezTo>
                  <a:lnTo>
                    <a:pt x="258" y="517"/>
                  </a:lnTo>
                  <a:moveTo>
                    <a:pt x="339" y="154"/>
                  </a:moveTo>
                  <a:cubicBezTo>
                    <a:pt x="475" y="170"/>
                    <a:pt x="502" y="262"/>
                    <a:pt x="502" y="335"/>
                  </a:cubicBezTo>
                  <a:cubicBezTo>
                    <a:pt x="502" y="396"/>
                    <a:pt x="489" y="501"/>
                    <a:pt x="339" y="519"/>
                  </a:cubicBezTo>
                  <a:lnTo>
                    <a:pt x="339" y="154"/>
                  </a:lnTo>
                </a:path>
              </a:pathLst>
            </a:custGeom>
            <a:solidFill>
              <a:srgbClr val="000000"/>
            </a:solidFill>
            <a:ln w="15840">
              <a:noFill/>
            </a:ln>
          </p:spPr>
        </p:sp>
        <p:sp>
          <p:nvSpPr>
            <p:cNvPr id="1129" name="Freeform 98"/>
            <p:cNvSpPr/>
            <p:nvPr/>
          </p:nvSpPr>
          <p:spPr>
            <a:xfrm>
              <a:off x="5108040" y="2020680"/>
              <a:ext cx="236520" cy="84240"/>
            </a:xfrm>
            <a:custGeom>
              <a:avLst/>
              <a:gdLst/>
              <a:ahLst/>
              <a:rect l="0" t="0" r="r" b="b"/>
              <a:pathLst>
                <a:path w="657" h="234">
                  <a:moveTo>
                    <a:pt x="623" y="40"/>
                  </a:moveTo>
                  <a:cubicBezTo>
                    <a:pt x="638" y="40"/>
                    <a:pt x="656" y="40"/>
                    <a:pt x="656" y="20"/>
                  </a:cubicBezTo>
                  <a:cubicBezTo>
                    <a:pt x="656" y="0"/>
                    <a:pt x="638" y="0"/>
                    <a:pt x="625" y="0"/>
                  </a:cubicBezTo>
                  <a:lnTo>
                    <a:pt x="33" y="0"/>
                  </a:lnTo>
                  <a:cubicBezTo>
                    <a:pt x="18" y="0"/>
                    <a:pt x="0" y="0"/>
                    <a:pt x="0" y="20"/>
                  </a:cubicBezTo>
                  <a:cubicBezTo>
                    <a:pt x="0" y="40"/>
                    <a:pt x="18" y="40"/>
                    <a:pt x="33" y="40"/>
                  </a:cubicBezTo>
                  <a:lnTo>
                    <a:pt x="623" y="40"/>
                  </a:lnTo>
                  <a:moveTo>
                    <a:pt x="625" y="233"/>
                  </a:moveTo>
                  <a:cubicBezTo>
                    <a:pt x="638" y="233"/>
                    <a:pt x="656" y="233"/>
                    <a:pt x="656" y="213"/>
                  </a:cubicBezTo>
                  <a:cubicBezTo>
                    <a:pt x="656" y="192"/>
                    <a:pt x="638" y="192"/>
                    <a:pt x="623" y="192"/>
                  </a:cubicBezTo>
                  <a:lnTo>
                    <a:pt x="33" y="192"/>
                  </a:lnTo>
                  <a:cubicBezTo>
                    <a:pt x="18" y="192"/>
                    <a:pt x="0" y="192"/>
                    <a:pt x="0" y="213"/>
                  </a:cubicBezTo>
                  <a:cubicBezTo>
                    <a:pt x="0" y="233"/>
                    <a:pt x="18" y="233"/>
                    <a:pt x="33" y="233"/>
                  </a:cubicBezTo>
                  <a:lnTo>
                    <a:pt x="625" y="233"/>
                  </a:lnTo>
                </a:path>
              </a:pathLst>
            </a:custGeom>
            <a:solidFill>
              <a:srgbClr val="000000"/>
            </a:solidFill>
            <a:ln w="15840">
              <a:noFill/>
            </a:ln>
          </p:spPr>
        </p:sp>
        <p:sp>
          <p:nvSpPr>
            <p:cNvPr id="1130" name="Freeform 99"/>
            <p:cNvSpPr/>
            <p:nvPr/>
          </p:nvSpPr>
          <p:spPr>
            <a:xfrm>
              <a:off x="5536080" y="1674720"/>
              <a:ext cx="118080" cy="237240"/>
            </a:xfrm>
            <a:custGeom>
              <a:avLst/>
              <a:gdLst/>
              <a:ahLst/>
              <a:rect l="0" t="0" r="r" b="b"/>
              <a:pathLst>
                <a:path w="328" h="659">
                  <a:moveTo>
                    <a:pt x="204" y="25"/>
                  </a:moveTo>
                  <a:cubicBezTo>
                    <a:pt x="204" y="2"/>
                    <a:pt x="204" y="0"/>
                    <a:pt x="179" y="0"/>
                  </a:cubicBezTo>
                  <a:cubicBezTo>
                    <a:pt x="119" y="63"/>
                    <a:pt x="32" y="63"/>
                    <a:pt x="0" y="63"/>
                  </a:cubicBezTo>
                  <a:lnTo>
                    <a:pt x="0" y="94"/>
                  </a:lnTo>
                  <a:cubicBezTo>
                    <a:pt x="20" y="94"/>
                    <a:pt x="79" y="94"/>
                    <a:pt x="130" y="67"/>
                  </a:cubicBezTo>
                  <a:lnTo>
                    <a:pt x="130" y="580"/>
                  </a:lnTo>
                  <a:cubicBezTo>
                    <a:pt x="130" y="616"/>
                    <a:pt x="128" y="627"/>
                    <a:pt x="38" y="627"/>
                  </a:cubicBezTo>
                  <a:lnTo>
                    <a:pt x="7" y="627"/>
                  </a:lnTo>
                  <a:lnTo>
                    <a:pt x="7" y="658"/>
                  </a:lnTo>
                  <a:cubicBezTo>
                    <a:pt x="41" y="654"/>
                    <a:pt x="128" y="654"/>
                    <a:pt x="166" y="654"/>
                  </a:cubicBezTo>
                  <a:cubicBezTo>
                    <a:pt x="206" y="654"/>
                    <a:pt x="291" y="654"/>
                    <a:pt x="327" y="658"/>
                  </a:cubicBezTo>
                  <a:lnTo>
                    <a:pt x="327" y="627"/>
                  </a:lnTo>
                  <a:lnTo>
                    <a:pt x="296" y="627"/>
                  </a:lnTo>
                  <a:cubicBezTo>
                    <a:pt x="206" y="627"/>
                    <a:pt x="204" y="616"/>
                    <a:pt x="204" y="580"/>
                  </a:cubicBezTo>
                  <a:lnTo>
                    <a:pt x="204" y="25"/>
                  </a:lnTo>
                </a:path>
              </a:pathLst>
            </a:custGeom>
            <a:solidFill>
              <a:srgbClr val="000000"/>
            </a:solidFill>
            <a:ln w="15840">
              <a:noFill/>
            </a:ln>
          </p:spPr>
        </p:sp>
        <p:sp>
          <p:nvSpPr>
            <p:cNvPr id="1131" name="Freeform 100"/>
            <p:cNvSpPr/>
            <p:nvPr/>
          </p:nvSpPr>
          <p:spPr>
            <a:xfrm>
              <a:off x="5504760" y="2054520"/>
              <a:ext cx="178560" cy="15480"/>
            </a:xfrm>
            <a:custGeom>
              <a:avLst/>
              <a:gdLst/>
              <a:ahLst/>
              <a:rect l="0" t="0" r="r" b="b"/>
              <a:pathLst>
                <a:path w="496" h="43">
                  <a:moveTo>
                    <a:pt x="246" y="42"/>
                  </a:moveTo>
                  <a:lnTo>
                    <a:pt x="0" y="42"/>
                  </a:lnTo>
                  <a:lnTo>
                    <a:pt x="0" y="0"/>
                  </a:lnTo>
                  <a:lnTo>
                    <a:pt x="495" y="0"/>
                  </a:lnTo>
                  <a:lnTo>
                    <a:pt x="495" y="42"/>
                  </a:lnTo>
                  <a:lnTo>
                    <a:pt x="246" y="42"/>
                  </a:lnTo>
                </a:path>
              </a:pathLst>
            </a:custGeom>
            <a:solidFill>
              <a:srgbClr val="000000"/>
            </a:solidFill>
            <a:ln w="15840">
              <a:noFill/>
            </a:ln>
          </p:spPr>
        </p:sp>
        <p:sp>
          <p:nvSpPr>
            <p:cNvPr id="1132" name="Freeform 101"/>
            <p:cNvSpPr/>
            <p:nvPr/>
          </p:nvSpPr>
          <p:spPr>
            <a:xfrm>
              <a:off x="5522400" y="2157840"/>
              <a:ext cx="142200" cy="237240"/>
            </a:xfrm>
            <a:custGeom>
              <a:avLst/>
              <a:gdLst/>
              <a:ahLst/>
              <a:rect l="0" t="0" r="r" b="b"/>
              <a:pathLst>
                <a:path w="395" h="659">
                  <a:moveTo>
                    <a:pt x="76" y="582"/>
                  </a:moveTo>
                  <a:lnTo>
                    <a:pt x="182" y="479"/>
                  </a:lnTo>
                  <a:cubicBezTo>
                    <a:pt x="336" y="342"/>
                    <a:pt x="394" y="291"/>
                    <a:pt x="394" y="192"/>
                  </a:cubicBezTo>
                  <a:cubicBezTo>
                    <a:pt x="394" y="78"/>
                    <a:pt x="307" y="0"/>
                    <a:pt x="186" y="0"/>
                  </a:cubicBezTo>
                  <a:cubicBezTo>
                    <a:pt x="74" y="0"/>
                    <a:pt x="0" y="91"/>
                    <a:pt x="0" y="179"/>
                  </a:cubicBezTo>
                  <a:cubicBezTo>
                    <a:pt x="0" y="232"/>
                    <a:pt x="49" y="232"/>
                    <a:pt x="52" y="232"/>
                  </a:cubicBezTo>
                  <a:cubicBezTo>
                    <a:pt x="70" y="232"/>
                    <a:pt x="103" y="221"/>
                    <a:pt x="103" y="181"/>
                  </a:cubicBezTo>
                  <a:cubicBezTo>
                    <a:pt x="103" y="156"/>
                    <a:pt x="85" y="129"/>
                    <a:pt x="52" y="129"/>
                  </a:cubicBezTo>
                  <a:cubicBezTo>
                    <a:pt x="43" y="129"/>
                    <a:pt x="43" y="129"/>
                    <a:pt x="38" y="132"/>
                  </a:cubicBezTo>
                  <a:cubicBezTo>
                    <a:pt x="61" y="67"/>
                    <a:pt x="114" y="31"/>
                    <a:pt x="173" y="31"/>
                  </a:cubicBezTo>
                  <a:cubicBezTo>
                    <a:pt x="262" y="31"/>
                    <a:pt x="305" y="109"/>
                    <a:pt x="305" y="192"/>
                  </a:cubicBezTo>
                  <a:cubicBezTo>
                    <a:pt x="305" y="271"/>
                    <a:pt x="255" y="349"/>
                    <a:pt x="202" y="409"/>
                  </a:cubicBezTo>
                  <a:lnTo>
                    <a:pt x="11" y="620"/>
                  </a:lnTo>
                  <a:cubicBezTo>
                    <a:pt x="0" y="631"/>
                    <a:pt x="0" y="633"/>
                    <a:pt x="0" y="658"/>
                  </a:cubicBezTo>
                  <a:lnTo>
                    <a:pt x="367" y="658"/>
                  </a:lnTo>
                  <a:lnTo>
                    <a:pt x="394" y="486"/>
                  </a:lnTo>
                  <a:lnTo>
                    <a:pt x="370" y="486"/>
                  </a:lnTo>
                  <a:cubicBezTo>
                    <a:pt x="365" y="515"/>
                    <a:pt x="359" y="559"/>
                    <a:pt x="350" y="573"/>
                  </a:cubicBezTo>
                  <a:cubicBezTo>
                    <a:pt x="341" y="582"/>
                    <a:pt x="276" y="582"/>
                    <a:pt x="255" y="582"/>
                  </a:cubicBezTo>
                  <a:lnTo>
                    <a:pt x="76" y="582"/>
                  </a:lnTo>
                </a:path>
              </a:pathLst>
            </a:custGeom>
            <a:solidFill>
              <a:srgbClr val="000000"/>
            </a:solidFill>
            <a:ln w="15840">
              <a:noFill/>
            </a:ln>
          </p:spPr>
        </p:sp>
        <p:sp>
          <p:nvSpPr>
            <p:cNvPr id="1133" name="Freeform 102"/>
            <p:cNvSpPr/>
            <p:nvPr/>
          </p:nvSpPr>
          <p:spPr>
            <a:xfrm>
              <a:off x="5766120" y="1884240"/>
              <a:ext cx="15480" cy="355320"/>
            </a:xfrm>
            <a:custGeom>
              <a:avLst/>
              <a:gdLst/>
              <a:ahLst/>
              <a:rect l="0" t="0" r="r" b="b"/>
              <a:pathLst>
                <a:path w="43" h="987">
                  <a:moveTo>
                    <a:pt x="42" y="36"/>
                  </a:moveTo>
                  <a:cubicBezTo>
                    <a:pt x="42" y="18"/>
                    <a:pt x="42" y="0"/>
                    <a:pt x="20" y="0"/>
                  </a:cubicBezTo>
                  <a:cubicBezTo>
                    <a:pt x="0" y="0"/>
                    <a:pt x="0" y="18"/>
                    <a:pt x="0" y="36"/>
                  </a:cubicBezTo>
                  <a:lnTo>
                    <a:pt x="0" y="950"/>
                  </a:lnTo>
                  <a:cubicBezTo>
                    <a:pt x="0" y="968"/>
                    <a:pt x="0" y="986"/>
                    <a:pt x="20" y="986"/>
                  </a:cubicBezTo>
                  <a:cubicBezTo>
                    <a:pt x="42" y="986"/>
                    <a:pt x="42" y="968"/>
                    <a:pt x="42" y="950"/>
                  </a:cubicBezTo>
                  <a:lnTo>
                    <a:pt x="42" y="36"/>
                  </a:lnTo>
                </a:path>
              </a:pathLst>
            </a:custGeom>
            <a:solidFill>
              <a:srgbClr val="000000"/>
            </a:solidFill>
            <a:ln w="15840">
              <a:noFill/>
            </a:ln>
          </p:spPr>
        </p:sp>
        <p:sp>
          <p:nvSpPr>
            <p:cNvPr id="1134" name="Freeform 103"/>
            <p:cNvSpPr/>
            <p:nvPr/>
          </p:nvSpPr>
          <p:spPr>
            <a:xfrm>
              <a:off x="5864400" y="1884240"/>
              <a:ext cx="15480" cy="355320"/>
            </a:xfrm>
            <a:custGeom>
              <a:avLst/>
              <a:gdLst/>
              <a:ahLst/>
              <a:rect l="0" t="0" r="r" b="b"/>
              <a:pathLst>
                <a:path w="43" h="987">
                  <a:moveTo>
                    <a:pt x="42" y="36"/>
                  </a:moveTo>
                  <a:cubicBezTo>
                    <a:pt x="42" y="18"/>
                    <a:pt x="42" y="0"/>
                    <a:pt x="20" y="0"/>
                  </a:cubicBezTo>
                  <a:cubicBezTo>
                    <a:pt x="0" y="0"/>
                    <a:pt x="0" y="18"/>
                    <a:pt x="0" y="36"/>
                  </a:cubicBezTo>
                  <a:lnTo>
                    <a:pt x="0" y="950"/>
                  </a:lnTo>
                  <a:cubicBezTo>
                    <a:pt x="0" y="968"/>
                    <a:pt x="0" y="986"/>
                    <a:pt x="20" y="986"/>
                  </a:cubicBezTo>
                  <a:cubicBezTo>
                    <a:pt x="42" y="986"/>
                    <a:pt x="42" y="968"/>
                    <a:pt x="42" y="950"/>
                  </a:cubicBezTo>
                  <a:lnTo>
                    <a:pt x="42" y="36"/>
                  </a:lnTo>
                </a:path>
              </a:pathLst>
            </a:custGeom>
            <a:solidFill>
              <a:srgbClr val="000000"/>
            </a:solidFill>
            <a:ln w="15840">
              <a:noFill/>
            </a:ln>
          </p:spPr>
        </p:sp>
        <p:sp>
          <p:nvSpPr>
            <p:cNvPr id="1135" name="Freeform 104"/>
            <p:cNvSpPr/>
            <p:nvPr/>
          </p:nvSpPr>
          <p:spPr>
            <a:xfrm>
              <a:off x="5932800" y="1906920"/>
              <a:ext cx="285120" cy="243720"/>
            </a:xfrm>
            <a:custGeom>
              <a:avLst/>
              <a:gdLst/>
              <a:ahLst/>
              <a:rect l="0" t="0" r="r" b="b"/>
              <a:pathLst>
                <a:path w="792" h="677">
                  <a:moveTo>
                    <a:pt x="444" y="284"/>
                  </a:moveTo>
                  <a:lnTo>
                    <a:pt x="610" y="67"/>
                  </a:lnTo>
                  <a:cubicBezTo>
                    <a:pt x="621" y="54"/>
                    <a:pt x="623" y="52"/>
                    <a:pt x="657" y="49"/>
                  </a:cubicBezTo>
                  <a:cubicBezTo>
                    <a:pt x="681" y="47"/>
                    <a:pt x="686" y="47"/>
                    <a:pt x="715" y="47"/>
                  </a:cubicBezTo>
                  <a:lnTo>
                    <a:pt x="742" y="47"/>
                  </a:lnTo>
                  <a:lnTo>
                    <a:pt x="742" y="0"/>
                  </a:lnTo>
                  <a:cubicBezTo>
                    <a:pt x="701" y="2"/>
                    <a:pt x="652" y="2"/>
                    <a:pt x="610" y="2"/>
                  </a:cubicBezTo>
                  <a:cubicBezTo>
                    <a:pt x="571" y="2"/>
                    <a:pt x="495" y="2"/>
                    <a:pt x="459" y="0"/>
                  </a:cubicBezTo>
                  <a:lnTo>
                    <a:pt x="459" y="47"/>
                  </a:lnTo>
                  <a:cubicBezTo>
                    <a:pt x="477" y="47"/>
                    <a:pt x="515" y="47"/>
                    <a:pt x="551" y="58"/>
                  </a:cubicBezTo>
                  <a:cubicBezTo>
                    <a:pt x="549" y="58"/>
                    <a:pt x="545" y="65"/>
                    <a:pt x="542" y="67"/>
                  </a:cubicBezTo>
                  <a:lnTo>
                    <a:pt x="412" y="242"/>
                  </a:lnTo>
                  <a:lnTo>
                    <a:pt x="271" y="47"/>
                  </a:lnTo>
                  <a:lnTo>
                    <a:pt x="354" y="47"/>
                  </a:lnTo>
                  <a:lnTo>
                    <a:pt x="354" y="0"/>
                  </a:lnTo>
                  <a:cubicBezTo>
                    <a:pt x="314" y="2"/>
                    <a:pt x="220" y="2"/>
                    <a:pt x="175" y="2"/>
                  </a:cubicBezTo>
                  <a:cubicBezTo>
                    <a:pt x="135" y="2"/>
                    <a:pt x="50" y="2"/>
                    <a:pt x="16" y="0"/>
                  </a:cubicBezTo>
                  <a:lnTo>
                    <a:pt x="16" y="47"/>
                  </a:lnTo>
                  <a:lnTo>
                    <a:pt x="112" y="47"/>
                  </a:lnTo>
                  <a:lnTo>
                    <a:pt x="332" y="349"/>
                  </a:lnTo>
                  <a:lnTo>
                    <a:pt x="132" y="611"/>
                  </a:lnTo>
                  <a:cubicBezTo>
                    <a:pt x="123" y="623"/>
                    <a:pt x="121" y="625"/>
                    <a:pt x="90" y="627"/>
                  </a:cubicBezTo>
                  <a:cubicBezTo>
                    <a:pt x="70" y="629"/>
                    <a:pt x="50" y="632"/>
                    <a:pt x="29" y="632"/>
                  </a:cubicBezTo>
                  <a:lnTo>
                    <a:pt x="0" y="632"/>
                  </a:lnTo>
                  <a:lnTo>
                    <a:pt x="0" y="676"/>
                  </a:lnTo>
                  <a:cubicBezTo>
                    <a:pt x="41" y="674"/>
                    <a:pt x="90" y="674"/>
                    <a:pt x="132" y="674"/>
                  </a:cubicBezTo>
                  <a:cubicBezTo>
                    <a:pt x="170" y="674"/>
                    <a:pt x="247" y="674"/>
                    <a:pt x="282" y="676"/>
                  </a:cubicBezTo>
                  <a:lnTo>
                    <a:pt x="282" y="632"/>
                  </a:lnTo>
                  <a:cubicBezTo>
                    <a:pt x="265" y="632"/>
                    <a:pt x="226" y="632"/>
                    <a:pt x="191" y="620"/>
                  </a:cubicBezTo>
                  <a:cubicBezTo>
                    <a:pt x="193" y="618"/>
                    <a:pt x="197" y="611"/>
                    <a:pt x="200" y="609"/>
                  </a:cubicBezTo>
                  <a:lnTo>
                    <a:pt x="363" y="392"/>
                  </a:lnTo>
                  <a:lnTo>
                    <a:pt x="533" y="632"/>
                  </a:lnTo>
                  <a:lnTo>
                    <a:pt x="453" y="632"/>
                  </a:lnTo>
                  <a:lnTo>
                    <a:pt x="453" y="676"/>
                  </a:lnTo>
                  <a:cubicBezTo>
                    <a:pt x="493" y="674"/>
                    <a:pt x="587" y="674"/>
                    <a:pt x="632" y="674"/>
                  </a:cubicBezTo>
                  <a:cubicBezTo>
                    <a:pt x="670" y="674"/>
                    <a:pt x="755" y="674"/>
                    <a:pt x="791" y="676"/>
                  </a:cubicBezTo>
                  <a:lnTo>
                    <a:pt x="791" y="632"/>
                  </a:lnTo>
                  <a:lnTo>
                    <a:pt x="695" y="632"/>
                  </a:lnTo>
                  <a:lnTo>
                    <a:pt x="444" y="284"/>
                  </a:lnTo>
                </a:path>
              </a:pathLst>
            </a:custGeom>
            <a:solidFill>
              <a:srgbClr val="000000"/>
            </a:solidFill>
            <a:ln w="15840">
              <a:noFill/>
            </a:ln>
          </p:spPr>
        </p:sp>
        <p:sp>
          <p:nvSpPr>
            <p:cNvPr id="1136" name="Freeform 105"/>
            <p:cNvSpPr/>
            <p:nvPr/>
          </p:nvSpPr>
          <p:spPr>
            <a:xfrm>
              <a:off x="6247440" y="1832040"/>
              <a:ext cx="122760" cy="175320"/>
            </a:xfrm>
            <a:custGeom>
              <a:avLst/>
              <a:gdLst/>
              <a:ahLst/>
              <a:rect l="0" t="0" r="r" b="b"/>
              <a:pathLst>
                <a:path w="341" h="487">
                  <a:moveTo>
                    <a:pt x="166" y="20"/>
                  </a:moveTo>
                  <a:cubicBezTo>
                    <a:pt x="166" y="20"/>
                    <a:pt x="168" y="11"/>
                    <a:pt x="168" y="9"/>
                  </a:cubicBezTo>
                  <a:cubicBezTo>
                    <a:pt x="168" y="6"/>
                    <a:pt x="166" y="0"/>
                    <a:pt x="157" y="0"/>
                  </a:cubicBezTo>
                  <a:cubicBezTo>
                    <a:pt x="143" y="0"/>
                    <a:pt x="85" y="4"/>
                    <a:pt x="67" y="6"/>
                  </a:cubicBezTo>
                  <a:cubicBezTo>
                    <a:pt x="63" y="6"/>
                    <a:pt x="54" y="9"/>
                    <a:pt x="54" y="22"/>
                  </a:cubicBezTo>
                  <a:cubicBezTo>
                    <a:pt x="54" y="33"/>
                    <a:pt x="63" y="33"/>
                    <a:pt x="72" y="33"/>
                  </a:cubicBezTo>
                  <a:cubicBezTo>
                    <a:pt x="103" y="33"/>
                    <a:pt x="103" y="38"/>
                    <a:pt x="103" y="42"/>
                  </a:cubicBezTo>
                  <a:cubicBezTo>
                    <a:pt x="103" y="47"/>
                    <a:pt x="103" y="51"/>
                    <a:pt x="101" y="58"/>
                  </a:cubicBezTo>
                  <a:lnTo>
                    <a:pt x="4" y="450"/>
                  </a:lnTo>
                  <a:cubicBezTo>
                    <a:pt x="0" y="461"/>
                    <a:pt x="0" y="463"/>
                    <a:pt x="0" y="466"/>
                  </a:cubicBezTo>
                  <a:cubicBezTo>
                    <a:pt x="0" y="475"/>
                    <a:pt x="9" y="486"/>
                    <a:pt x="24" y="486"/>
                  </a:cubicBezTo>
                  <a:cubicBezTo>
                    <a:pt x="42" y="486"/>
                    <a:pt x="51" y="472"/>
                    <a:pt x="56" y="459"/>
                  </a:cubicBezTo>
                  <a:cubicBezTo>
                    <a:pt x="56" y="454"/>
                    <a:pt x="87" y="333"/>
                    <a:pt x="89" y="324"/>
                  </a:cubicBezTo>
                  <a:cubicBezTo>
                    <a:pt x="139" y="329"/>
                    <a:pt x="179" y="345"/>
                    <a:pt x="179" y="380"/>
                  </a:cubicBezTo>
                  <a:cubicBezTo>
                    <a:pt x="179" y="383"/>
                    <a:pt x="179" y="387"/>
                    <a:pt x="177" y="394"/>
                  </a:cubicBezTo>
                  <a:cubicBezTo>
                    <a:pt x="175" y="405"/>
                    <a:pt x="175" y="407"/>
                    <a:pt x="175" y="416"/>
                  </a:cubicBezTo>
                  <a:cubicBezTo>
                    <a:pt x="175" y="466"/>
                    <a:pt x="215" y="486"/>
                    <a:pt x="248" y="486"/>
                  </a:cubicBezTo>
                  <a:cubicBezTo>
                    <a:pt x="316" y="486"/>
                    <a:pt x="336" y="383"/>
                    <a:pt x="336" y="380"/>
                  </a:cubicBezTo>
                  <a:cubicBezTo>
                    <a:pt x="336" y="372"/>
                    <a:pt x="327" y="372"/>
                    <a:pt x="325" y="372"/>
                  </a:cubicBezTo>
                  <a:cubicBezTo>
                    <a:pt x="316" y="372"/>
                    <a:pt x="313" y="376"/>
                    <a:pt x="311" y="389"/>
                  </a:cubicBezTo>
                  <a:cubicBezTo>
                    <a:pt x="302" y="419"/>
                    <a:pt x="284" y="468"/>
                    <a:pt x="248" y="468"/>
                  </a:cubicBezTo>
                  <a:cubicBezTo>
                    <a:pt x="231" y="468"/>
                    <a:pt x="226" y="450"/>
                    <a:pt x="226" y="432"/>
                  </a:cubicBezTo>
                  <a:cubicBezTo>
                    <a:pt x="226" y="421"/>
                    <a:pt x="226" y="419"/>
                    <a:pt x="228" y="401"/>
                  </a:cubicBezTo>
                  <a:cubicBezTo>
                    <a:pt x="231" y="398"/>
                    <a:pt x="233" y="387"/>
                    <a:pt x="233" y="378"/>
                  </a:cubicBezTo>
                  <a:cubicBezTo>
                    <a:pt x="233" y="318"/>
                    <a:pt x="150" y="307"/>
                    <a:pt x="121" y="307"/>
                  </a:cubicBezTo>
                  <a:cubicBezTo>
                    <a:pt x="141" y="293"/>
                    <a:pt x="166" y="271"/>
                    <a:pt x="179" y="260"/>
                  </a:cubicBezTo>
                  <a:cubicBezTo>
                    <a:pt x="213" y="226"/>
                    <a:pt x="248" y="195"/>
                    <a:pt x="287" y="195"/>
                  </a:cubicBezTo>
                  <a:cubicBezTo>
                    <a:pt x="295" y="195"/>
                    <a:pt x="304" y="197"/>
                    <a:pt x="309" y="204"/>
                  </a:cubicBezTo>
                  <a:cubicBezTo>
                    <a:pt x="280" y="208"/>
                    <a:pt x="273" y="230"/>
                    <a:pt x="273" y="242"/>
                  </a:cubicBezTo>
                  <a:cubicBezTo>
                    <a:pt x="273" y="257"/>
                    <a:pt x="287" y="268"/>
                    <a:pt x="302" y="268"/>
                  </a:cubicBezTo>
                  <a:cubicBezTo>
                    <a:pt x="320" y="268"/>
                    <a:pt x="340" y="253"/>
                    <a:pt x="340" y="224"/>
                  </a:cubicBezTo>
                  <a:cubicBezTo>
                    <a:pt x="340" y="201"/>
                    <a:pt x="325" y="174"/>
                    <a:pt x="287" y="174"/>
                  </a:cubicBezTo>
                  <a:cubicBezTo>
                    <a:pt x="248" y="174"/>
                    <a:pt x="213" y="204"/>
                    <a:pt x="177" y="235"/>
                  </a:cubicBezTo>
                  <a:cubicBezTo>
                    <a:pt x="148" y="264"/>
                    <a:pt x="125" y="284"/>
                    <a:pt x="96" y="298"/>
                  </a:cubicBezTo>
                  <a:lnTo>
                    <a:pt x="166" y="20"/>
                  </a:lnTo>
                </a:path>
              </a:pathLst>
            </a:custGeom>
            <a:solidFill>
              <a:srgbClr val="000000"/>
            </a:solidFill>
            <a:ln w="15840">
              <a:noFill/>
            </a:ln>
          </p:spPr>
        </p:sp>
        <p:sp>
          <p:nvSpPr>
            <p:cNvPr id="1137" name="Freeform 106"/>
            <p:cNvSpPr/>
            <p:nvPr/>
          </p:nvSpPr>
          <p:spPr>
            <a:xfrm>
              <a:off x="6510960" y="205452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1138" name="Freeform 107"/>
            <p:cNvSpPr/>
            <p:nvPr/>
          </p:nvSpPr>
          <p:spPr>
            <a:xfrm>
              <a:off x="6942600" y="181404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1139" name="Freeform 108"/>
            <p:cNvSpPr/>
            <p:nvPr/>
          </p:nvSpPr>
          <p:spPr>
            <a:xfrm>
              <a:off x="6848280" y="1906920"/>
              <a:ext cx="284760" cy="243720"/>
            </a:xfrm>
            <a:custGeom>
              <a:avLst/>
              <a:gdLst/>
              <a:ahLst/>
              <a:rect l="0" t="0" r="r" b="b"/>
              <a:pathLst>
                <a:path w="791" h="677">
                  <a:moveTo>
                    <a:pt x="443" y="284"/>
                  </a:moveTo>
                  <a:lnTo>
                    <a:pt x="609" y="67"/>
                  </a:lnTo>
                  <a:cubicBezTo>
                    <a:pt x="620" y="54"/>
                    <a:pt x="622" y="52"/>
                    <a:pt x="656" y="49"/>
                  </a:cubicBezTo>
                  <a:cubicBezTo>
                    <a:pt x="681" y="47"/>
                    <a:pt x="685" y="47"/>
                    <a:pt x="714" y="47"/>
                  </a:cubicBezTo>
                  <a:lnTo>
                    <a:pt x="741" y="47"/>
                  </a:lnTo>
                  <a:lnTo>
                    <a:pt x="741" y="0"/>
                  </a:lnTo>
                  <a:cubicBezTo>
                    <a:pt x="701" y="2"/>
                    <a:pt x="651" y="2"/>
                    <a:pt x="609" y="2"/>
                  </a:cubicBezTo>
                  <a:cubicBezTo>
                    <a:pt x="571" y="2"/>
                    <a:pt x="495" y="2"/>
                    <a:pt x="459" y="0"/>
                  </a:cubicBezTo>
                  <a:lnTo>
                    <a:pt x="459" y="47"/>
                  </a:lnTo>
                  <a:cubicBezTo>
                    <a:pt x="477" y="47"/>
                    <a:pt x="515" y="47"/>
                    <a:pt x="551" y="58"/>
                  </a:cubicBezTo>
                  <a:cubicBezTo>
                    <a:pt x="548" y="58"/>
                    <a:pt x="544" y="65"/>
                    <a:pt x="542" y="67"/>
                  </a:cubicBezTo>
                  <a:lnTo>
                    <a:pt x="412" y="242"/>
                  </a:lnTo>
                  <a:lnTo>
                    <a:pt x="271" y="47"/>
                  </a:lnTo>
                  <a:lnTo>
                    <a:pt x="353" y="47"/>
                  </a:lnTo>
                  <a:lnTo>
                    <a:pt x="353" y="0"/>
                  </a:lnTo>
                  <a:cubicBezTo>
                    <a:pt x="313" y="2"/>
                    <a:pt x="219" y="2"/>
                    <a:pt x="174" y="2"/>
                  </a:cubicBezTo>
                  <a:cubicBezTo>
                    <a:pt x="134" y="2"/>
                    <a:pt x="49" y="2"/>
                    <a:pt x="15" y="0"/>
                  </a:cubicBezTo>
                  <a:lnTo>
                    <a:pt x="15" y="47"/>
                  </a:lnTo>
                  <a:lnTo>
                    <a:pt x="112" y="47"/>
                  </a:lnTo>
                  <a:lnTo>
                    <a:pt x="331" y="349"/>
                  </a:lnTo>
                  <a:lnTo>
                    <a:pt x="132" y="611"/>
                  </a:lnTo>
                  <a:cubicBezTo>
                    <a:pt x="123" y="623"/>
                    <a:pt x="121" y="625"/>
                    <a:pt x="89" y="627"/>
                  </a:cubicBezTo>
                  <a:cubicBezTo>
                    <a:pt x="69" y="629"/>
                    <a:pt x="49" y="632"/>
                    <a:pt x="29" y="632"/>
                  </a:cubicBezTo>
                  <a:lnTo>
                    <a:pt x="0" y="632"/>
                  </a:lnTo>
                  <a:lnTo>
                    <a:pt x="0" y="676"/>
                  </a:lnTo>
                  <a:cubicBezTo>
                    <a:pt x="40" y="674"/>
                    <a:pt x="89" y="674"/>
                    <a:pt x="132" y="674"/>
                  </a:cubicBezTo>
                  <a:cubicBezTo>
                    <a:pt x="170" y="674"/>
                    <a:pt x="246" y="674"/>
                    <a:pt x="282" y="676"/>
                  </a:cubicBezTo>
                  <a:lnTo>
                    <a:pt x="282" y="632"/>
                  </a:lnTo>
                  <a:cubicBezTo>
                    <a:pt x="264" y="632"/>
                    <a:pt x="226" y="632"/>
                    <a:pt x="190" y="620"/>
                  </a:cubicBezTo>
                  <a:cubicBezTo>
                    <a:pt x="192" y="618"/>
                    <a:pt x="197" y="611"/>
                    <a:pt x="199" y="609"/>
                  </a:cubicBezTo>
                  <a:lnTo>
                    <a:pt x="362" y="392"/>
                  </a:lnTo>
                  <a:lnTo>
                    <a:pt x="533" y="632"/>
                  </a:lnTo>
                  <a:lnTo>
                    <a:pt x="452" y="632"/>
                  </a:lnTo>
                  <a:lnTo>
                    <a:pt x="452" y="676"/>
                  </a:lnTo>
                  <a:cubicBezTo>
                    <a:pt x="492" y="674"/>
                    <a:pt x="586" y="674"/>
                    <a:pt x="631" y="674"/>
                  </a:cubicBezTo>
                  <a:cubicBezTo>
                    <a:pt x="669" y="674"/>
                    <a:pt x="754" y="674"/>
                    <a:pt x="790" y="676"/>
                  </a:cubicBezTo>
                  <a:lnTo>
                    <a:pt x="790" y="632"/>
                  </a:lnTo>
                  <a:lnTo>
                    <a:pt x="694" y="632"/>
                  </a:lnTo>
                  <a:lnTo>
                    <a:pt x="443" y="284"/>
                  </a:lnTo>
                </a:path>
              </a:pathLst>
            </a:custGeom>
            <a:solidFill>
              <a:srgbClr val="000000"/>
            </a:solidFill>
            <a:ln w="15840">
              <a:noFill/>
            </a:ln>
          </p:spPr>
        </p:sp>
        <p:sp>
          <p:nvSpPr>
            <p:cNvPr id="1140" name="Freeform 109"/>
            <p:cNvSpPr/>
            <p:nvPr/>
          </p:nvSpPr>
          <p:spPr>
            <a:xfrm>
              <a:off x="7162560" y="1832040"/>
              <a:ext cx="123120" cy="175320"/>
            </a:xfrm>
            <a:custGeom>
              <a:avLst/>
              <a:gdLst/>
              <a:ahLst/>
              <a:rect l="0" t="0" r="r" b="b"/>
              <a:pathLst>
                <a:path w="342" h="487">
                  <a:moveTo>
                    <a:pt x="166" y="20"/>
                  </a:moveTo>
                  <a:cubicBezTo>
                    <a:pt x="166" y="20"/>
                    <a:pt x="168" y="11"/>
                    <a:pt x="168" y="9"/>
                  </a:cubicBezTo>
                  <a:cubicBezTo>
                    <a:pt x="168" y="6"/>
                    <a:pt x="166" y="0"/>
                    <a:pt x="157" y="0"/>
                  </a:cubicBezTo>
                  <a:cubicBezTo>
                    <a:pt x="144" y="0"/>
                    <a:pt x="85" y="4"/>
                    <a:pt x="67" y="6"/>
                  </a:cubicBezTo>
                  <a:cubicBezTo>
                    <a:pt x="63" y="6"/>
                    <a:pt x="54" y="9"/>
                    <a:pt x="54" y="22"/>
                  </a:cubicBezTo>
                  <a:cubicBezTo>
                    <a:pt x="54" y="33"/>
                    <a:pt x="63" y="33"/>
                    <a:pt x="72" y="33"/>
                  </a:cubicBezTo>
                  <a:cubicBezTo>
                    <a:pt x="103" y="33"/>
                    <a:pt x="103" y="38"/>
                    <a:pt x="103" y="42"/>
                  </a:cubicBezTo>
                  <a:cubicBezTo>
                    <a:pt x="103" y="47"/>
                    <a:pt x="103" y="51"/>
                    <a:pt x="101" y="58"/>
                  </a:cubicBezTo>
                  <a:lnTo>
                    <a:pt x="5" y="450"/>
                  </a:lnTo>
                  <a:cubicBezTo>
                    <a:pt x="0" y="461"/>
                    <a:pt x="0" y="463"/>
                    <a:pt x="0" y="466"/>
                  </a:cubicBezTo>
                  <a:cubicBezTo>
                    <a:pt x="0" y="475"/>
                    <a:pt x="9" y="486"/>
                    <a:pt x="25" y="486"/>
                  </a:cubicBezTo>
                  <a:cubicBezTo>
                    <a:pt x="43" y="486"/>
                    <a:pt x="52" y="472"/>
                    <a:pt x="56" y="459"/>
                  </a:cubicBezTo>
                  <a:cubicBezTo>
                    <a:pt x="56" y="454"/>
                    <a:pt x="88" y="333"/>
                    <a:pt x="90" y="324"/>
                  </a:cubicBezTo>
                  <a:cubicBezTo>
                    <a:pt x="139" y="329"/>
                    <a:pt x="179" y="345"/>
                    <a:pt x="179" y="380"/>
                  </a:cubicBezTo>
                  <a:cubicBezTo>
                    <a:pt x="179" y="383"/>
                    <a:pt x="179" y="387"/>
                    <a:pt x="177" y="394"/>
                  </a:cubicBezTo>
                  <a:cubicBezTo>
                    <a:pt x="175" y="405"/>
                    <a:pt x="175" y="407"/>
                    <a:pt x="175" y="416"/>
                  </a:cubicBezTo>
                  <a:cubicBezTo>
                    <a:pt x="175" y="466"/>
                    <a:pt x="215" y="486"/>
                    <a:pt x="249" y="486"/>
                  </a:cubicBezTo>
                  <a:cubicBezTo>
                    <a:pt x="316" y="486"/>
                    <a:pt x="336" y="383"/>
                    <a:pt x="336" y="380"/>
                  </a:cubicBezTo>
                  <a:cubicBezTo>
                    <a:pt x="336" y="372"/>
                    <a:pt x="327" y="372"/>
                    <a:pt x="325" y="372"/>
                  </a:cubicBezTo>
                  <a:cubicBezTo>
                    <a:pt x="316" y="372"/>
                    <a:pt x="314" y="376"/>
                    <a:pt x="312" y="389"/>
                  </a:cubicBezTo>
                  <a:cubicBezTo>
                    <a:pt x="303" y="419"/>
                    <a:pt x="285" y="468"/>
                    <a:pt x="249" y="468"/>
                  </a:cubicBezTo>
                  <a:cubicBezTo>
                    <a:pt x="231" y="468"/>
                    <a:pt x="226" y="450"/>
                    <a:pt x="226" y="432"/>
                  </a:cubicBezTo>
                  <a:cubicBezTo>
                    <a:pt x="226" y="421"/>
                    <a:pt x="226" y="419"/>
                    <a:pt x="229" y="401"/>
                  </a:cubicBezTo>
                  <a:cubicBezTo>
                    <a:pt x="231" y="398"/>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0"/>
                    <a:pt x="273" y="242"/>
                  </a:cubicBezTo>
                  <a:cubicBezTo>
                    <a:pt x="273" y="257"/>
                    <a:pt x="287" y="268"/>
                    <a:pt x="303" y="268"/>
                  </a:cubicBezTo>
                  <a:cubicBezTo>
                    <a:pt x="320" y="268"/>
                    <a:pt x="341" y="253"/>
                    <a:pt x="341" y="224"/>
                  </a:cubicBezTo>
                  <a:cubicBezTo>
                    <a:pt x="341" y="201"/>
                    <a:pt x="325" y="174"/>
                    <a:pt x="287" y="174"/>
                  </a:cubicBezTo>
                  <a:cubicBezTo>
                    <a:pt x="249" y="174"/>
                    <a:pt x="213" y="204"/>
                    <a:pt x="177" y="235"/>
                  </a:cubicBezTo>
                  <a:cubicBezTo>
                    <a:pt x="148" y="264"/>
                    <a:pt x="126" y="284"/>
                    <a:pt x="96" y="298"/>
                  </a:cubicBezTo>
                  <a:lnTo>
                    <a:pt x="166" y="20"/>
                  </a:lnTo>
                </a:path>
              </a:pathLst>
            </a:custGeom>
            <a:solidFill>
              <a:srgbClr val="000000"/>
            </a:solidFill>
            <a:ln w="15840">
              <a:noFill/>
            </a:ln>
          </p:spPr>
        </p:sp>
        <p:sp>
          <p:nvSpPr>
            <p:cNvPr id="1141" name="Freeform 110"/>
            <p:cNvSpPr/>
            <p:nvPr/>
          </p:nvSpPr>
          <p:spPr>
            <a:xfrm>
              <a:off x="7156080" y="2073960"/>
              <a:ext cx="76320" cy="167760"/>
            </a:xfrm>
            <a:custGeom>
              <a:avLst/>
              <a:gdLst/>
              <a:ahLst/>
              <a:rect l="0" t="0" r="r" b="b"/>
              <a:pathLst>
                <a:path w="212" h="466">
                  <a:moveTo>
                    <a:pt x="193" y="27"/>
                  </a:moveTo>
                  <a:cubicBezTo>
                    <a:pt x="193" y="15"/>
                    <a:pt x="184" y="0"/>
                    <a:pt x="166" y="0"/>
                  </a:cubicBezTo>
                  <a:cubicBezTo>
                    <a:pt x="146" y="0"/>
                    <a:pt x="126" y="18"/>
                    <a:pt x="126" y="38"/>
                  </a:cubicBezTo>
                  <a:cubicBezTo>
                    <a:pt x="126" y="49"/>
                    <a:pt x="135" y="65"/>
                    <a:pt x="155" y="65"/>
                  </a:cubicBezTo>
                  <a:cubicBezTo>
                    <a:pt x="175" y="65"/>
                    <a:pt x="193" y="44"/>
                    <a:pt x="193" y="27"/>
                  </a:cubicBezTo>
                  <a:moveTo>
                    <a:pt x="52" y="378"/>
                  </a:moveTo>
                  <a:cubicBezTo>
                    <a:pt x="47" y="387"/>
                    <a:pt x="45" y="394"/>
                    <a:pt x="45" y="407"/>
                  </a:cubicBezTo>
                  <a:cubicBezTo>
                    <a:pt x="45" y="439"/>
                    <a:pt x="72" y="465"/>
                    <a:pt x="110" y="465"/>
                  </a:cubicBezTo>
                  <a:cubicBezTo>
                    <a:pt x="179" y="465"/>
                    <a:pt x="211" y="369"/>
                    <a:pt x="211" y="360"/>
                  </a:cubicBezTo>
                  <a:cubicBezTo>
                    <a:pt x="211" y="351"/>
                    <a:pt x="202" y="351"/>
                    <a:pt x="200" y="351"/>
                  </a:cubicBezTo>
                  <a:cubicBezTo>
                    <a:pt x="191" y="351"/>
                    <a:pt x="191" y="356"/>
                    <a:pt x="186" y="362"/>
                  </a:cubicBezTo>
                  <a:cubicBezTo>
                    <a:pt x="170" y="418"/>
                    <a:pt x="139" y="445"/>
                    <a:pt x="112" y="445"/>
                  </a:cubicBezTo>
                  <a:cubicBezTo>
                    <a:pt x="99" y="445"/>
                    <a:pt x="97" y="436"/>
                    <a:pt x="97" y="421"/>
                  </a:cubicBezTo>
                  <a:cubicBezTo>
                    <a:pt x="97" y="405"/>
                    <a:pt x="101" y="394"/>
                    <a:pt x="108" y="378"/>
                  </a:cubicBezTo>
                  <a:cubicBezTo>
                    <a:pt x="114" y="358"/>
                    <a:pt x="121" y="340"/>
                    <a:pt x="128" y="322"/>
                  </a:cubicBezTo>
                  <a:cubicBezTo>
                    <a:pt x="135" y="306"/>
                    <a:pt x="159" y="242"/>
                    <a:pt x="164" y="235"/>
                  </a:cubicBezTo>
                  <a:cubicBezTo>
                    <a:pt x="166" y="228"/>
                    <a:pt x="168" y="219"/>
                    <a:pt x="168" y="212"/>
                  </a:cubicBezTo>
                  <a:cubicBezTo>
                    <a:pt x="168" y="179"/>
                    <a:pt x="139" y="154"/>
                    <a:pt x="101" y="154"/>
                  </a:cubicBezTo>
                  <a:cubicBezTo>
                    <a:pt x="32" y="154"/>
                    <a:pt x="0" y="248"/>
                    <a:pt x="0" y="259"/>
                  </a:cubicBezTo>
                  <a:cubicBezTo>
                    <a:pt x="0" y="268"/>
                    <a:pt x="9" y="268"/>
                    <a:pt x="11" y="268"/>
                  </a:cubicBezTo>
                  <a:cubicBezTo>
                    <a:pt x="23" y="268"/>
                    <a:pt x="23" y="264"/>
                    <a:pt x="25" y="257"/>
                  </a:cubicBezTo>
                  <a:cubicBezTo>
                    <a:pt x="43" y="197"/>
                    <a:pt x="74" y="172"/>
                    <a:pt x="99" y="172"/>
                  </a:cubicBezTo>
                  <a:cubicBezTo>
                    <a:pt x="110" y="172"/>
                    <a:pt x="117" y="179"/>
                    <a:pt x="117" y="197"/>
                  </a:cubicBezTo>
                  <a:cubicBezTo>
                    <a:pt x="117" y="212"/>
                    <a:pt x="112" y="224"/>
                    <a:pt x="94" y="266"/>
                  </a:cubicBezTo>
                  <a:lnTo>
                    <a:pt x="52" y="378"/>
                  </a:lnTo>
                </a:path>
              </a:pathLst>
            </a:custGeom>
            <a:solidFill>
              <a:srgbClr val="000000"/>
            </a:solidFill>
            <a:ln w="15840">
              <a:noFill/>
            </a:ln>
          </p:spPr>
        </p:sp>
        <p:sp>
          <p:nvSpPr>
            <p:cNvPr id="1142" name="Freeform 111"/>
            <p:cNvSpPr/>
            <p:nvPr/>
          </p:nvSpPr>
          <p:spPr>
            <a:xfrm>
              <a:off x="7245000" y="2073960"/>
              <a:ext cx="109800" cy="216360"/>
            </a:xfrm>
            <a:custGeom>
              <a:avLst/>
              <a:gdLst/>
              <a:ahLst/>
              <a:rect l="0" t="0" r="r" b="b"/>
              <a:pathLst>
                <a:path w="305" h="601">
                  <a:moveTo>
                    <a:pt x="304" y="27"/>
                  </a:moveTo>
                  <a:cubicBezTo>
                    <a:pt x="304" y="13"/>
                    <a:pt x="295" y="0"/>
                    <a:pt x="277" y="0"/>
                  </a:cubicBezTo>
                  <a:cubicBezTo>
                    <a:pt x="257" y="0"/>
                    <a:pt x="237" y="20"/>
                    <a:pt x="237" y="38"/>
                  </a:cubicBezTo>
                  <a:cubicBezTo>
                    <a:pt x="237" y="49"/>
                    <a:pt x="246" y="65"/>
                    <a:pt x="266" y="65"/>
                  </a:cubicBezTo>
                  <a:cubicBezTo>
                    <a:pt x="284" y="65"/>
                    <a:pt x="304" y="47"/>
                    <a:pt x="304" y="27"/>
                  </a:cubicBezTo>
                  <a:moveTo>
                    <a:pt x="156" y="492"/>
                  </a:moveTo>
                  <a:cubicBezTo>
                    <a:pt x="145" y="539"/>
                    <a:pt x="109" y="580"/>
                    <a:pt x="67" y="580"/>
                  </a:cubicBezTo>
                  <a:cubicBezTo>
                    <a:pt x="58" y="580"/>
                    <a:pt x="51" y="577"/>
                    <a:pt x="42" y="575"/>
                  </a:cubicBezTo>
                  <a:cubicBezTo>
                    <a:pt x="60" y="566"/>
                    <a:pt x="67" y="551"/>
                    <a:pt x="67" y="539"/>
                  </a:cubicBezTo>
                  <a:cubicBezTo>
                    <a:pt x="67" y="524"/>
                    <a:pt x="53" y="515"/>
                    <a:pt x="40" y="515"/>
                  </a:cubicBezTo>
                  <a:cubicBezTo>
                    <a:pt x="18" y="515"/>
                    <a:pt x="0" y="533"/>
                    <a:pt x="0" y="555"/>
                  </a:cubicBezTo>
                  <a:cubicBezTo>
                    <a:pt x="0" y="582"/>
                    <a:pt x="27" y="600"/>
                    <a:pt x="69" y="600"/>
                  </a:cubicBezTo>
                  <a:cubicBezTo>
                    <a:pt x="109" y="600"/>
                    <a:pt x="192" y="575"/>
                    <a:pt x="212" y="490"/>
                  </a:cubicBezTo>
                  <a:lnTo>
                    <a:pt x="275" y="242"/>
                  </a:lnTo>
                  <a:cubicBezTo>
                    <a:pt x="277" y="235"/>
                    <a:pt x="280" y="228"/>
                    <a:pt x="280" y="219"/>
                  </a:cubicBezTo>
                  <a:cubicBezTo>
                    <a:pt x="280" y="181"/>
                    <a:pt x="246" y="154"/>
                    <a:pt x="203" y="154"/>
                  </a:cubicBezTo>
                  <a:cubicBezTo>
                    <a:pt x="127" y="154"/>
                    <a:pt x="83" y="248"/>
                    <a:pt x="83" y="259"/>
                  </a:cubicBezTo>
                  <a:cubicBezTo>
                    <a:pt x="83" y="268"/>
                    <a:pt x="91" y="268"/>
                    <a:pt x="94" y="268"/>
                  </a:cubicBezTo>
                  <a:cubicBezTo>
                    <a:pt x="103" y="268"/>
                    <a:pt x="103" y="266"/>
                    <a:pt x="109" y="255"/>
                  </a:cubicBezTo>
                  <a:cubicBezTo>
                    <a:pt x="125" y="215"/>
                    <a:pt x="161" y="172"/>
                    <a:pt x="201" y="172"/>
                  </a:cubicBezTo>
                  <a:cubicBezTo>
                    <a:pt x="219" y="172"/>
                    <a:pt x="226" y="183"/>
                    <a:pt x="226" y="206"/>
                  </a:cubicBezTo>
                  <a:cubicBezTo>
                    <a:pt x="226" y="215"/>
                    <a:pt x="224" y="224"/>
                    <a:pt x="224" y="228"/>
                  </a:cubicBezTo>
                  <a:lnTo>
                    <a:pt x="156" y="492"/>
                  </a:lnTo>
                </a:path>
              </a:pathLst>
            </a:custGeom>
            <a:solidFill>
              <a:srgbClr val="000000"/>
            </a:solidFill>
            <a:ln w="15840">
              <a:noFill/>
            </a:ln>
          </p:spPr>
        </p:sp>
        <p:sp>
          <p:nvSpPr>
            <p:cNvPr id="1143" name="Freeform 112"/>
            <p:cNvSpPr/>
            <p:nvPr/>
          </p:nvSpPr>
          <p:spPr>
            <a:xfrm>
              <a:off x="7435800" y="1884240"/>
              <a:ext cx="15840" cy="355320"/>
            </a:xfrm>
            <a:custGeom>
              <a:avLst/>
              <a:gdLst/>
              <a:ahLst/>
              <a:rect l="0" t="0" r="r" b="b"/>
              <a:pathLst>
                <a:path w="44" h="987">
                  <a:moveTo>
                    <a:pt x="43" y="36"/>
                  </a:moveTo>
                  <a:cubicBezTo>
                    <a:pt x="43" y="18"/>
                    <a:pt x="43" y="0"/>
                    <a:pt x="21" y="0"/>
                  </a:cubicBezTo>
                  <a:cubicBezTo>
                    <a:pt x="0" y="0"/>
                    <a:pt x="0" y="18"/>
                    <a:pt x="0" y="36"/>
                  </a:cubicBezTo>
                  <a:lnTo>
                    <a:pt x="0" y="950"/>
                  </a:lnTo>
                  <a:cubicBezTo>
                    <a:pt x="0" y="968"/>
                    <a:pt x="0" y="986"/>
                    <a:pt x="21" y="986"/>
                  </a:cubicBezTo>
                  <a:cubicBezTo>
                    <a:pt x="43" y="986"/>
                    <a:pt x="43" y="968"/>
                    <a:pt x="43" y="950"/>
                  </a:cubicBezTo>
                  <a:lnTo>
                    <a:pt x="43" y="36"/>
                  </a:lnTo>
                </a:path>
              </a:pathLst>
            </a:custGeom>
            <a:solidFill>
              <a:srgbClr val="000000"/>
            </a:solidFill>
            <a:ln w="15840">
              <a:noFill/>
            </a:ln>
          </p:spPr>
        </p:sp>
        <p:sp>
          <p:nvSpPr>
            <p:cNvPr id="1144" name="Freeform 113"/>
            <p:cNvSpPr/>
            <p:nvPr/>
          </p:nvSpPr>
          <p:spPr>
            <a:xfrm>
              <a:off x="7534440" y="1884240"/>
              <a:ext cx="15480" cy="355320"/>
            </a:xfrm>
            <a:custGeom>
              <a:avLst/>
              <a:gdLst/>
              <a:ahLst/>
              <a:rect l="0" t="0" r="r" b="b"/>
              <a:pathLst>
                <a:path w="43" h="987">
                  <a:moveTo>
                    <a:pt x="42" y="36"/>
                  </a:moveTo>
                  <a:cubicBezTo>
                    <a:pt x="42" y="18"/>
                    <a:pt x="42" y="0"/>
                    <a:pt x="20" y="0"/>
                  </a:cubicBezTo>
                  <a:cubicBezTo>
                    <a:pt x="0" y="0"/>
                    <a:pt x="0" y="18"/>
                    <a:pt x="0" y="36"/>
                  </a:cubicBezTo>
                  <a:lnTo>
                    <a:pt x="0" y="950"/>
                  </a:lnTo>
                  <a:cubicBezTo>
                    <a:pt x="0" y="968"/>
                    <a:pt x="0" y="986"/>
                    <a:pt x="20" y="986"/>
                  </a:cubicBezTo>
                  <a:cubicBezTo>
                    <a:pt x="42" y="986"/>
                    <a:pt x="42" y="968"/>
                    <a:pt x="42" y="950"/>
                  </a:cubicBezTo>
                  <a:lnTo>
                    <a:pt x="42" y="36"/>
                  </a:lnTo>
                </a:path>
              </a:pathLst>
            </a:custGeom>
            <a:solidFill>
              <a:srgbClr val="000000"/>
            </a:solidFill>
            <a:ln w="15840">
              <a:noFill/>
            </a:ln>
          </p:spPr>
        </p:sp>
        <p:sp>
          <p:nvSpPr>
            <p:cNvPr id="1145" name="Freeform 114"/>
            <p:cNvSpPr/>
            <p:nvPr/>
          </p:nvSpPr>
          <p:spPr>
            <a:xfrm>
              <a:off x="7606080" y="1839240"/>
              <a:ext cx="110880" cy="165600"/>
            </a:xfrm>
            <a:custGeom>
              <a:avLst/>
              <a:gdLst/>
              <a:ahLst/>
              <a:rect l="0" t="0" r="r" b="b"/>
              <a:pathLst>
                <a:path w="308" h="460">
                  <a:moveTo>
                    <a:pt x="307" y="334"/>
                  </a:moveTo>
                  <a:lnTo>
                    <a:pt x="282" y="334"/>
                  </a:lnTo>
                  <a:cubicBezTo>
                    <a:pt x="280" y="349"/>
                    <a:pt x="273" y="390"/>
                    <a:pt x="264" y="396"/>
                  </a:cubicBezTo>
                  <a:cubicBezTo>
                    <a:pt x="260" y="401"/>
                    <a:pt x="206" y="401"/>
                    <a:pt x="197" y="401"/>
                  </a:cubicBezTo>
                  <a:lnTo>
                    <a:pt x="70" y="401"/>
                  </a:lnTo>
                  <a:cubicBezTo>
                    <a:pt x="141" y="336"/>
                    <a:pt x="166" y="318"/>
                    <a:pt x="208" y="284"/>
                  </a:cubicBezTo>
                  <a:cubicBezTo>
                    <a:pt x="260" y="244"/>
                    <a:pt x="307" y="201"/>
                    <a:pt x="307" y="134"/>
                  </a:cubicBezTo>
                  <a:cubicBezTo>
                    <a:pt x="307" y="51"/>
                    <a:pt x="233" y="0"/>
                    <a:pt x="143" y="0"/>
                  </a:cubicBezTo>
                  <a:cubicBezTo>
                    <a:pt x="58" y="0"/>
                    <a:pt x="0" y="60"/>
                    <a:pt x="0" y="123"/>
                  </a:cubicBezTo>
                  <a:cubicBezTo>
                    <a:pt x="0" y="159"/>
                    <a:pt x="29" y="163"/>
                    <a:pt x="36" y="163"/>
                  </a:cubicBezTo>
                  <a:cubicBezTo>
                    <a:pt x="54" y="163"/>
                    <a:pt x="74" y="150"/>
                    <a:pt x="74" y="125"/>
                  </a:cubicBezTo>
                  <a:cubicBezTo>
                    <a:pt x="74" y="114"/>
                    <a:pt x="70" y="89"/>
                    <a:pt x="34" y="89"/>
                  </a:cubicBezTo>
                  <a:cubicBezTo>
                    <a:pt x="54" y="40"/>
                    <a:pt x="101" y="25"/>
                    <a:pt x="135"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sp>
          <p:nvSpPr>
            <p:cNvPr id="1146" name="Freeform 115"/>
            <p:cNvSpPr/>
            <p:nvPr/>
          </p:nvSpPr>
          <p:spPr>
            <a:xfrm>
              <a:off x="7617240" y="2072880"/>
              <a:ext cx="91800" cy="165960"/>
            </a:xfrm>
            <a:custGeom>
              <a:avLst/>
              <a:gdLst/>
              <a:ahLst/>
              <a:rect l="0" t="0" r="r" b="b"/>
              <a:pathLst>
                <a:path w="255" h="461">
                  <a:moveTo>
                    <a:pt x="157" y="21"/>
                  </a:moveTo>
                  <a:cubicBezTo>
                    <a:pt x="157" y="0"/>
                    <a:pt x="155" y="0"/>
                    <a:pt x="137" y="0"/>
                  </a:cubicBezTo>
                  <a:cubicBezTo>
                    <a:pt x="92" y="43"/>
                    <a:pt x="30" y="45"/>
                    <a:pt x="0" y="45"/>
                  </a:cubicBezTo>
                  <a:lnTo>
                    <a:pt x="0" y="70"/>
                  </a:lnTo>
                  <a:cubicBezTo>
                    <a:pt x="16" y="70"/>
                    <a:pt x="63" y="70"/>
                    <a:pt x="101" y="50"/>
                  </a:cubicBezTo>
                  <a:lnTo>
                    <a:pt x="101" y="404"/>
                  </a:lnTo>
                  <a:cubicBezTo>
                    <a:pt x="101" y="426"/>
                    <a:pt x="101" y="435"/>
                    <a:pt x="32" y="435"/>
                  </a:cubicBezTo>
                  <a:lnTo>
                    <a:pt x="5" y="435"/>
                  </a:lnTo>
                  <a:lnTo>
                    <a:pt x="5" y="460"/>
                  </a:lnTo>
                  <a:cubicBezTo>
                    <a:pt x="18" y="460"/>
                    <a:pt x="104" y="457"/>
                    <a:pt x="128" y="457"/>
                  </a:cubicBezTo>
                  <a:cubicBezTo>
                    <a:pt x="151" y="457"/>
                    <a:pt x="238" y="460"/>
                    <a:pt x="254" y="460"/>
                  </a:cubicBezTo>
                  <a:lnTo>
                    <a:pt x="254" y="435"/>
                  </a:lnTo>
                  <a:lnTo>
                    <a:pt x="227" y="435"/>
                  </a:lnTo>
                  <a:cubicBezTo>
                    <a:pt x="157" y="435"/>
                    <a:pt x="157" y="426"/>
                    <a:pt x="157" y="404"/>
                  </a:cubicBezTo>
                  <a:lnTo>
                    <a:pt x="157" y="21"/>
                  </a:lnTo>
                </a:path>
              </a:pathLst>
            </a:custGeom>
            <a:solidFill>
              <a:srgbClr val="000000"/>
            </a:solidFill>
            <a:ln w="15840">
              <a:noFill/>
            </a:ln>
          </p:spPr>
        </p:sp>
        <p:sp>
          <p:nvSpPr>
            <p:cNvPr id="1147" name="Freeform 116"/>
            <p:cNvSpPr/>
            <p:nvPr/>
          </p:nvSpPr>
          <p:spPr>
            <a:xfrm>
              <a:off x="3629880" y="2838240"/>
              <a:ext cx="215640" cy="192240"/>
            </a:xfrm>
            <a:custGeom>
              <a:avLst/>
              <a:gdLst/>
              <a:ahLst/>
              <a:rect l="0" t="0" r="r" b="b"/>
              <a:pathLst>
                <a:path w="599" h="534">
                  <a:moveTo>
                    <a:pt x="352" y="51"/>
                  </a:moveTo>
                  <a:cubicBezTo>
                    <a:pt x="352" y="24"/>
                    <a:pt x="327" y="0"/>
                    <a:pt x="300" y="0"/>
                  </a:cubicBezTo>
                  <a:cubicBezTo>
                    <a:pt x="271" y="0"/>
                    <a:pt x="246" y="24"/>
                    <a:pt x="246" y="51"/>
                  </a:cubicBezTo>
                  <a:cubicBezTo>
                    <a:pt x="246" y="80"/>
                    <a:pt x="271" y="105"/>
                    <a:pt x="300" y="105"/>
                  </a:cubicBezTo>
                  <a:cubicBezTo>
                    <a:pt x="327" y="105"/>
                    <a:pt x="352" y="83"/>
                    <a:pt x="352" y="51"/>
                  </a:cubicBezTo>
                  <a:moveTo>
                    <a:pt x="598" y="479"/>
                  </a:moveTo>
                  <a:cubicBezTo>
                    <a:pt x="598" y="452"/>
                    <a:pt x="576" y="428"/>
                    <a:pt x="547" y="428"/>
                  </a:cubicBezTo>
                  <a:cubicBezTo>
                    <a:pt x="517" y="428"/>
                    <a:pt x="493" y="452"/>
                    <a:pt x="493" y="479"/>
                  </a:cubicBezTo>
                  <a:cubicBezTo>
                    <a:pt x="493" y="508"/>
                    <a:pt x="517" y="533"/>
                    <a:pt x="547" y="533"/>
                  </a:cubicBezTo>
                  <a:cubicBezTo>
                    <a:pt x="576" y="533"/>
                    <a:pt x="598" y="508"/>
                    <a:pt x="598" y="479"/>
                  </a:cubicBezTo>
                  <a:moveTo>
                    <a:pt x="105" y="479"/>
                  </a:moveTo>
                  <a:cubicBezTo>
                    <a:pt x="105" y="452"/>
                    <a:pt x="81" y="428"/>
                    <a:pt x="52" y="428"/>
                  </a:cubicBezTo>
                  <a:cubicBezTo>
                    <a:pt x="25" y="428"/>
                    <a:pt x="0" y="452"/>
                    <a:pt x="0" y="479"/>
                  </a:cubicBezTo>
                  <a:cubicBezTo>
                    <a:pt x="0" y="508"/>
                    <a:pt x="25" y="533"/>
                    <a:pt x="52" y="533"/>
                  </a:cubicBezTo>
                  <a:cubicBezTo>
                    <a:pt x="81" y="533"/>
                    <a:pt x="105" y="508"/>
                    <a:pt x="105" y="479"/>
                  </a:cubicBezTo>
                </a:path>
              </a:pathLst>
            </a:custGeom>
            <a:solidFill>
              <a:srgbClr val="000000"/>
            </a:solidFill>
            <a:ln w="15840">
              <a:noFill/>
            </a:ln>
          </p:spPr>
        </p:sp>
        <p:sp>
          <p:nvSpPr>
            <p:cNvPr id="1148" name="Freeform 117"/>
            <p:cNvSpPr/>
            <p:nvPr/>
          </p:nvSpPr>
          <p:spPr>
            <a:xfrm>
              <a:off x="3970800" y="2760840"/>
              <a:ext cx="262440" cy="255240"/>
            </a:xfrm>
            <a:custGeom>
              <a:avLst/>
              <a:gdLst/>
              <a:ahLst/>
              <a:rect l="0" t="0" r="r" b="b"/>
              <a:pathLst>
                <a:path w="729" h="709">
                  <a:moveTo>
                    <a:pt x="724" y="22"/>
                  </a:moveTo>
                  <a:cubicBezTo>
                    <a:pt x="726" y="18"/>
                    <a:pt x="728" y="11"/>
                    <a:pt x="728" y="9"/>
                  </a:cubicBezTo>
                  <a:cubicBezTo>
                    <a:pt x="728" y="0"/>
                    <a:pt x="728" y="0"/>
                    <a:pt x="706" y="0"/>
                  </a:cubicBezTo>
                  <a:lnTo>
                    <a:pt x="25" y="0"/>
                  </a:lnTo>
                  <a:cubicBezTo>
                    <a:pt x="0" y="0"/>
                    <a:pt x="0" y="0"/>
                    <a:pt x="0" y="9"/>
                  </a:cubicBezTo>
                  <a:cubicBezTo>
                    <a:pt x="0" y="11"/>
                    <a:pt x="3" y="18"/>
                    <a:pt x="5" y="22"/>
                  </a:cubicBezTo>
                  <a:lnTo>
                    <a:pt x="339" y="687"/>
                  </a:lnTo>
                  <a:cubicBezTo>
                    <a:pt x="345" y="701"/>
                    <a:pt x="348" y="708"/>
                    <a:pt x="366" y="708"/>
                  </a:cubicBezTo>
                  <a:cubicBezTo>
                    <a:pt x="381" y="708"/>
                    <a:pt x="384" y="701"/>
                    <a:pt x="392" y="687"/>
                  </a:cubicBezTo>
                  <a:lnTo>
                    <a:pt x="724" y="22"/>
                  </a:lnTo>
                  <a:moveTo>
                    <a:pt x="124" y="71"/>
                  </a:moveTo>
                  <a:lnTo>
                    <a:pt x="666" y="71"/>
                  </a:lnTo>
                  <a:lnTo>
                    <a:pt x="395" y="613"/>
                  </a:lnTo>
                  <a:lnTo>
                    <a:pt x="124" y="71"/>
                  </a:lnTo>
                </a:path>
              </a:pathLst>
            </a:custGeom>
            <a:solidFill>
              <a:srgbClr val="000000"/>
            </a:solidFill>
            <a:ln w="15840">
              <a:noFill/>
            </a:ln>
          </p:spPr>
        </p:sp>
        <p:sp>
          <p:nvSpPr>
            <p:cNvPr id="1149" name="Freeform 118"/>
            <p:cNvSpPr/>
            <p:nvPr/>
          </p:nvSpPr>
          <p:spPr>
            <a:xfrm>
              <a:off x="4325760" y="2881080"/>
              <a:ext cx="88200" cy="44640"/>
            </a:xfrm>
            <a:custGeom>
              <a:avLst/>
              <a:gdLst/>
              <a:ahLst/>
              <a:rect l="0" t="0" r="r" b="b"/>
              <a:pathLst>
                <a:path w="245" h="124">
                  <a:moveTo>
                    <a:pt x="123" y="0"/>
                  </a:moveTo>
                  <a:lnTo>
                    <a:pt x="0" y="85"/>
                  </a:lnTo>
                  <a:lnTo>
                    <a:pt x="25" y="123"/>
                  </a:lnTo>
                  <a:lnTo>
                    <a:pt x="123" y="64"/>
                  </a:lnTo>
                  <a:lnTo>
                    <a:pt x="222" y="123"/>
                  </a:lnTo>
                  <a:lnTo>
                    <a:pt x="244" y="85"/>
                  </a:lnTo>
                  <a:lnTo>
                    <a:pt x="123" y="0"/>
                  </a:lnTo>
                </a:path>
              </a:pathLst>
            </a:custGeom>
            <a:solidFill>
              <a:srgbClr val="000000"/>
            </a:solidFill>
            <a:ln w="15840">
              <a:noFill/>
            </a:ln>
          </p:spPr>
        </p:sp>
        <p:sp>
          <p:nvSpPr>
            <p:cNvPr id="1150" name="Freeform 119"/>
            <p:cNvSpPr/>
            <p:nvPr/>
          </p:nvSpPr>
          <p:spPr>
            <a:xfrm>
              <a:off x="4260600" y="2943000"/>
              <a:ext cx="217800" cy="171360"/>
            </a:xfrm>
            <a:custGeom>
              <a:avLst/>
              <a:gdLst/>
              <a:ahLst/>
              <a:rect l="0" t="0" r="r" b="b"/>
              <a:pathLst>
                <a:path w="605" h="476">
                  <a:moveTo>
                    <a:pt x="342" y="204"/>
                  </a:moveTo>
                  <a:lnTo>
                    <a:pt x="474" y="51"/>
                  </a:lnTo>
                  <a:cubicBezTo>
                    <a:pt x="481" y="43"/>
                    <a:pt x="481" y="43"/>
                    <a:pt x="501" y="40"/>
                  </a:cubicBezTo>
                  <a:cubicBezTo>
                    <a:pt x="513" y="40"/>
                    <a:pt x="528" y="38"/>
                    <a:pt x="539" y="38"/>
                  </a:cubicBezTo>
                  <a:lnTo>
                    <a:pt x="566" y="38"/>
                  </a:lnTo>
                  <a:lnTo>
                    <a:pt x="566" y="0"/>
                  </a:lnTo>
                  <a:cubicBezTo>
                    <a:pt x="560" y="0"/>
                    <a:pt x="506" y="2"/>
                    <a:pt x="470" y="2"/>
                  </a:cubicBezTo>
                  <a:cubicBezTo>
                    <a:pt x="432" y="2"/>
                    <a:pt x="365" y="0"/>
                    <a:pt x="358" y="0"/>
                  </a:cubicBezTo>
                  <a:lnTo>
                    <a:pt x="358" y="38"/>
                  </a:lnTo>
                  <a:cubicBezTo>
                    <a:pt x="376" y="38"/>
                    <a:pt x="394" y="38"/>
                    <a:pt x="416" y="43"/>
                  </a:cubicBezTo>
                  <a:lnTo>
                    <a:pt x="311" y="166"/>
                  </a:lnTo>
                  <a:lnTo>
                    <a:pt x="206" y="38"/>
                  </a:lnTo>
                  <a:lnTo>
                    <a:pt x="255" y="38"/>
                  </a:lnTo>
                  <a:lnTo>
                    <a:pt x="255" y="0"/>
                  </a:lnTo>
                  <a:cubicBezTo>
                    <a:pt x="221" y="2"/>
                    <a:pt x="163" y="2"/>
                    <a:pt x="125" y="2"/>
                  </a:cubicBezTo>
                  <a:cubicBezTo>
                    <a:pt x="83" y="2"/>
                    <a:pt x="22" y="0"/>
                    <a:pt x="11" y="0"/>
                  </a:cubicBezTo>
                  <a:lnTo>
                    <a:pt x="11" y="38"/>
                  </a:lnTo>
                  <a:lnTo>
                    <a:pt x="83" y="38"/>
                  </a:lnTo>
                  <a:lnTo>
                    <a:pt x="248" y="240"/>
                  </a:lnTo>
                  <a:lnTo>
                    <a:pt x="91" y="423"/>
                  </a:lnTo>
                  <a:cubicBezTo>
                    <a:pt x="85" y="432"/>
                    <a:pt x="83" y="432"/>
                    <a:pt x="62" y="434"/>
                  </a:cubicBezTo>
                  <a:cubicBezTo>
                    <a:pt x="51" y="434"/>
                    <a:pt x="38" y="437"/>
                    <a:pt x="27" y="437"/>
                  </a:cubicBezTo>
                  <a:lnTo>
                    <a:pt x="0" y="437"/>
                  </a:lnTo>
                  <a:lnTo>
                    <a:pt x="0" y="475"/>
                  </a:lnTo>
                  <a:cubicBezTo>
                    <a:pt x="4" y="475"/>
                    <a:pt x="62" y="473"/>
                    <a:pt x="96" y="473"/>
                  </a:cubicBezTo>
                  <a:cubicBezTo>
                    <a:pt x="136" y="473"/>
                    <a:pt x="201" y="475"/>
                    <a:pt x="208" y="475"/>
                  </a:cubicBezTo>
                  <a:lnTo>
                    <a:pt x="208" y="437"/>
                  </a:lnTo>
                  <a:cubicBezTo>
                    <a:pt x="190" y="437"/>
                    <a:pt x="172" y="437"/>
                    <a:pt x="152" y="432"/>
                  </a:cubicBezTo>
                  <a:lnTo>
                    <a:pt x="280" y="280"/>
                  </a:lnTo>
                  <a:lnTo>
                    <a:pt x="410" y="437"/>
                  </a:lnTo>
                  <a:lnTo>
                    <a:pt x="360" y="437"/>
                  </a:lnTo>
                  <a:lnTo>
                    <a:pt x="360" y="475"/>
                  </a:lnTo>
                  <a:cubicBezTo>
                    <a:pt x="394" y="473"/>
                    <a:pt x="452" y="473"/>
                    <a:pt x="490" y="473"/>
                  </a:cubicBezTo>
                  <a:cubicBezTo>
                    <a:pt x="533" y="473"/>
                    <a:pt x="593" y="475"/>
                    <a:pt x="604" y="475"/>
                  </a:cubicBezTo>
                  <a:lnTo>
                    <a:pt x="604" y="437"/>
                  </a:lnTo>
                  <a:lnTo>
                    <a:pt x="533" y="437"/>
                  </a:lnTo>
                  <a:lnTo>
                    <a:pt x="342" y="204"/>
                  </a:lnTo>
                </a:path>
              </a:pathLst>
            </a:custGeom>
            <a:solidFill>
              <a:srgbClr val="000000"/>
            </a:solidFill>
            <a:ln w="15840">
              <a:noFill/>
            </a:ln>
          </p:spPr>
        </p:sp>
        <p:sp>
          <p:nvSpPr>
            <p:cNvPr id="1151" name="Freeform 120"/>
            <p:cNvSpPr/>
            <p:nvPr/>
          </p:nvSpPr>
          <p:spPr>
            <a:xfrm>
              <a:off x="4511160" y="2905200"/>
              <a:ext cx="97200" cy="126000"/>
            </a:xfrm>
            <a:custGeom>
              <a:avLst/>
              <a:gdLst/>
              <a:ahLst/>
              <a:rect l="0" t="0" r="r" b="b"/>
              <a:pathLst>
                <a:path w="270" h="350">
                  <a:moveTo>
                    <a:pt x="121" y="18"/>
                  </a:moveTo>
                  <a:cubicBezTo>
                    <a:pt x="123" y="11"/>
                    <a:pt x="123" y="11"/>
                    <a:pt x="123" y="9"/>
                  </a:cubicBezTo>
                  <a:cubicBezTo>
                    <a:pt x="123" y="0"/>
                    <a:pt x="117" y="0"/>
                    <a:pt x="108" y="0"/>
                  </a:cubicBezTo>
                  <a:lnTo>
                    <a:pt x="47" y="4"/>
                  </a:lnTo>
                  <a:cubicBezTo>
                    <a:pt x="38" y="4"/>
                    <a:pt x="38" y="6"/>
                    <a:pt x="36" y="6"/>
                  </a:cubicBezTo>
                  <a:cubicBezTo>
                    <a:pt x="34" y="11"/>
                    <a:pt x="32" y="15"/>
                    <a:pt x="32" y="20"/>
                  </a:cubicBezTo>
                  <a:cubicBezTo>
                    <a:pt x="32" y="27"/>
                    <a:pt x="38" y="27"/>
                    <a:pt x="47" y="27"/>
                  </a:cubicBezTo>
                  <a:cubicBezTo>
                    <a:pt x="47" y="27"/>
                    <a:pt x="56" y="27"/>
                    <a:pt x="63" y="29"/>
                  </a:cubicBezTo>
                  <a:cubicBezTo>
                    <a:pt x="72" y="29"/>
                    <a:pt x="74" y="31"/>
                    <a:pt x="74" y="36"/>
                  </a:cubicBezTo>
                  <a:cubicBezTo>
                    <a:pt x="74" y="36"/>
                    <a:pt x="74" y="38"/>
                    <a:pt x="70" y="47"/>
                  </a:cubicBezTo>
                  <a:lnTo>
                    <a:pt x="2" y="320"/>
                  </a:lnTo>
                  <a:cubicBezTo>
                    <a:pt x="0" y="327"/>
                    <a:pt x="0" y="327"/>
                    <a:pt x="0" y="331"/>
                  </a:cubicBezTo>
                  <a:cubicBezTo>
                    <a:pt x="0" y="342"/>
                    <a:pt x="9" y="349"/>
                    <a:pt x="18" y="349"/>
                  </a:cubicBezTo>
                  <a:cubicBezTo>
                    <a:pt x="38" y="349"/>
                    <a:pt x="43" y="331"/>
                    <a:pt x="45" y="322"/>
                  </a:cubicBezTo>
                  <a:lnTo>
                    <a:pt x="67" y="233"/>
                  </a:lnTo>
                  <a:cubicBezTo>
                    <a:pt x="81" y="233"/>
                    <a:pt x="141" y="237"/>
                    <a:pt x="141" y="271"/>
                  </a:cubicBezTo>
                  <a:cubicBezTo>
                    <a:pt x="141" y="275"/>
                    <a:pt x="141" y="277"/>
                    <a:pt x="141" y="282"/>
                  </a:cubicBezTo>
                  <a:cubicBezTo>
                    <a:pt x="139" y="289"/>
                    <a:pt x="139" y="293"/>
                    <a:pt x="139" y="295"/>
                  </a:cubicBezTo>
                  <a:cubicBezTo>
                    <a:pt x="139" y="331"/>
                    <a:pt x="170" y="349"/>
                    <a:pt x="200" y="349"/>
                  </a:cubicBezTo>
                  <a:cubicBezTo>
                    <a:pt x="251" y="349"/>
                    <a:pt x="269" y="277"/>
                    <a:pt x="269" y="271"/>
                  </a:cubicBezTo>
                  <a:cubicBezTo>
                    <a:pt x="269" y="264"/>
                    <a:pt x="262" y="264"/>
                    <a:pt x="260" y="264"/>
                  </a:cubicBezTo>
                  <a:cubicBezTo>
                    <a:pt x="251" y="264"/>
                    <a:pt x="251" y="266"/>
                    <a:pt x="249" y="275"/>
                  </a:cubicBezTo>
                  <a:cubicBezTo>
                    <a:pt x="242" y="293"/>
                    <a:pt x="229" y="331"/>
                    <a:pt x="202" y="331"/>
                  </a:cubicBezTo>
                  <a:cubicBezTo>
                    <a:pt x="184" y="331"/>
                    <a:pt x="182" y="313"/>
                    <a:pt x="182" y="302"/>
                  </a:cubicBezTo>
                  <a:cubicBezTo>
                    <a:pt x="182" y="302"/>
                    <a:pt x="182" y="295"/>
                    <a:pt x="184" y="286"/>
                  </a:cubicBezTo>
                  <a:cubicBezTo>
                    <a:pt x="184" y="280"/>
                    <a:pt x="186" y="273"/>
                    <a:pt x="186" y="271"/>
                  </a:cubicBezTo>
                  <a:cubicBezTo>
                    <a:pt x="186" y="226"/>
                    <a:pt x="130" y="219"/>
                    <a:pt x="99" y="217"/>
                  </a:cubicBezTo>
                  <a:cubicBezTo>
                    <a:pt x="112" y="208"/>
                    <a:pt x="132" y="192"/>
                    <a:pt x="141" y="186"/>
                  </a:cubicBezTo>
                  <a:cubicBezTo>
                    <a:pt x="168" y="163"/>
                    <a:pt x="197" y="141"/>
                    <a:pt x="224" y="141"/>
                  </a:cubicBezTo>
                  <a:cubicBezTo>
                    <a:pt x="235" y="141"/>
                    <a:pt x="240" y="143"/>
                    <a:pt x="242" y="148"/>
                  </a:cubicBezTo>
                  <a:cubicBezTo>
                    <a:pt x="242" y="148"/>
                    <a:pt x="240" y="148"/>
                    <a:pt x="238" y="148"/>
                  </a:cubicBezTo>
                  <a:cubicBezTo>
                    <a:pt x="215" y="156"/>
                    <a:pt x="215" y="177"/>
                    <a:pt x="215" y="179"/>
                  </a:cubicBezTo>
                  <a:cubicBezTo>
                    <a:pt x="215" y="186"/>
                    <a:pt x="222" y="199"/>
                    <a:pt x="238" y="199"/>
                  </a:cubicBezTo>
                  <a:cubicBezTo>
                    <a:pt x="247" y="199"/>
                    <a:pt x="269" y="190"/>
                    <a:pt x="269" y="163"/>
                  </a:cubicBezTo>
                  <a:cubicBezTo>
                    <a:pt x="269" y="139"/>
                    <a:pt x="249" y="125"/>
                    <a:pt x="226" y="125"/>
                  </a:cubicBezTo>
                  <a:cubicBezTo>
                    <a:pt x="193" y="125"/>
                    <a:pt x="164" y="148"/>
                    <a:pt x="126" y="177"/>
                  </a:cubicBezTo>
                  <a:cubicBezTo>
                    <a:pt x="110" y="190"/>
                    <a:pt x="92" y="204"/>
                    <a:pt x="74" y="210"/>
                  </a:cubicBezTo>
                  <a:lnTo>
                    <a:pt x="121" y="18"/>
                  </a:lnTo>
                </a:path>
              </a:pathLst>
            </a:custGeom>
            <a:solidFill>
              <a:srgbClr val="000000"/>
            </a:solidFill>
            <a:ln w="15840">
              <a:noFill/>
            </a:ln>
          </p:spPr>
        </p:sp>
        <p:sp>
          <p:nvSpPr>
            <p:cNvPr id="1152" name="Freeform 121"/>
            <p:cNvSpPr/>
            <p:nvPr/>
          </p:nvSpPr>
          <p:spPr>
            <a:xfrm>
              <a:off x="4505760" y="3075120"/>
              <a:ext cx="63000" cy="121320"/>
            </a:xfrm>
            <a:custGeom>
              <a:avLst/>
              <a:gdLst/>
              <a:ahLst/>
              <a:rect l="0" t="0" r="r" b="b"/>
              <a:pathLst>
                <a:path w="175" h="337">
                  <a:moveTo>
                    <a:pt x="152" y="23"/>
                  </a:moveTo>
                  <a:cubicBezTo>
                    <a:pt x="152" y="9"/>
                    <a:pt x="143" y="0"/>
                    <a:pt x="129" y="0"/>
                  </a:cubicBezTo>
                  <a:cubicBezTo>
                    <a:pt x="116" y="0"/>
                    <a:pt x="98" y="14"/>
                    <a:pt x="98" y="29"/>
                  </a:cubicBezTo>
                  <a:cubicBezTo>
                    <a:pt x="98" y="43"/>
                    <a:pt x="109" y="52"/>
                    <a:pt x="121" y="52"/>
                  </a:cubicBezTo>
                  <a:cubicBezTo>
                    <a:pt x="136" y="52"/>
                    <a:pt x="152" y="36"/>
                    <a:pt x="152" y="23"/>
                  </a:cubicBezTo>
                  <a:moveTo>
                    <a:pt x="174" y="260"/>
                  </a:moveTo>
                  <a:cubicBezTo>
                    <a:pt x="174" y="253"/>
                    <a:pt x="168" y="253"/>
                    <a:pt x="165" y="253"/>
                  </a:cubicBezTo>
                  <a:cubicBezTo>
                    <a:pt x="156" y="253"/>
                    <a:pt x="156" y="253"/>
                    <a:pt x="152" y="265"/>
                  </a:cubicBezTo>
                  <a:cubicBezTo>
                    <a:pt x="145" y="291"/>
                    <a:pt x="121" y="318"/>
                    <a:pt x="96" y="318"/>
                  </a:cubicBezTo>
                  <a:cubicBezTo>
                    <a:pt x="85" y="318"/>
                    <a:pt x="82" y="312"/>
                    <a:pt x="82" y="300"/>
                  </a:cubicBezTo>
                  <a:cubicBezTo>
                    <a:pt x="82" y="289"/>
                    <a:pt x="85" y="285"/>
                    <a:pt x="89" y="276"/>
                  </a:cubicBezTo>
                  <a:cubicBezTo>
                    <a:pt x="91" y="265"/>
                    <a:pt x="96" y="256"/>
                    <a:pt x="98" y="249"/>
                  </a:cubicBezTo>
                  <a:cubicBezTo>
                    <a:pt x="100" y="244"/>
                    <a:pt x="121" y="197"/>
                    <a:pt x="127" y="179"/>
                  </a:cubicBezTo>
                  <a:cubicBezTo>
                    <a:pt x="132" y="171"/>
                    <a:pt x="134" y="164"/>
                    <a:pt x="134" y="155"/>
                  </a:cubicBezTo>
                  <a:cubicBezTo>
                    <a:pt x="134" y="132"/>
                    <a:pt x="112" y="112"/>
                    <a:pt x="80" y="112"/>
                  </a:cubicBezTo>
                  <a:cubicBezTo>
                    <a:pt x="26" y="112"/>
                    <a:pt x="0" y="175"/>
                    <a:pt x="0" y="188"/>
                  </a:cubicBezTo>
                  <a:cubicBezTo>
                    <a:pt x="0" y="195"/>
                    <a:pt x="9" y="195"/>
                    <a:pt x="11" y="195"/>
                  </a:cubicBezTo>
                  <a:cubicBezTo>
                    <a:pt x="17" y="195"/>
                    <a:pt x="20" y="193"/>
                    <a:pt x="22" y="186"/>
                  </a:cubicBezTo>
                  <a:cubicBezTo>
                    <a:pt x="33" y="150"/>
                    <a:pt x="56" y="128"/>
                    <a:pt x="78" y="128"/>
                  </a:cubicBezTo>
                  <a:cubicBezTo>
                    <a:pt x="87" y="128"/>
                    <a:pt x="94" y="135"/>
                    <a:pt x="94" y="148"/>
                  </a:cubicBezTo>
                  <a:cubicBezTo>
                    <a:pt x="94" y="150"/>
                    <a:pt x="94" y="155"/>
                    <a:pt x="89" y="166"/>
                  </a:cubicBezTo>
                  <a:cubicBezTo>
                    <a:pt x="87" y="175"/>
                    <a:pt x="65" y="226"/>
                    <a:pt x="58" y="244"/>
                  </a:cubicBezTo>
                  <a:cubicBezTo>
                    <a:pt x="53" y="253"/>
                    <a:pt x="53" y="253"/>
                    <a:pt x="47" y="269"/>
                  </a:cubicBezTo>
                  <a:cubicBezTo>
                    <a:pt x="44" y="278"/>
                    <a:pt x="40" y="285"/>
                    <a:pt x="40" y="291"/>
                  </a:cubicBezTo>
                  <a:cubicBezTo>
                    <a:pt x="40" y="318"/>
                    <a:pt x="65" y="336"/>
                    <a:pt x="94" y="336"/>
                  </a:cubicBezTo>
                  <a:cubicBezTo>
                    <a:pt x="147" y="336"/>
                    <a:pt x="174" y="271"/>
                    <a:pt x="174" y="260"/>
                  </a:cubicBezTo>
                </a:path>
              </a:pathLst>
            </a:custGeom>
            <a:solidFill>
              <a:srgbClr val="000000"/>
            </a:solidFill>
            <a:ln w="15840">
              <a:noFill/>
            </a:ln>
          </p:spPr>
        </p:sp>
        <p:sp>
          <p:nvSpPr>
            <p:cNvPr id="1153" name="Freeform 122"/>
            <p:cNvSpPr/>
            <p:nvPr/>
          </p:nvSpPr>
          <p:spPr>
            <a:xfrm>
              <a:off x="4590360" y="3075120"/>
              <a:ext cx="84960" cy="156240"/>
            </a:xfrm>
            <a:custGeom>
              <a:avLst/>
              <a:gdLst/>
              <a:ahLst/>
              <a:rect l="0" t="0" r="r" b="b"/>
              <a:pathLst>
                <a:path w="236" h="434">
                  <a:moveTo>
                    <a:pt x="235" y="20"/>
                  </a:moveTo>
                  <a:cubicBezTo>
                    <a:pt x="235" y="9"/>
                    <a:pt x="226" y="0"/>
                    <a:pt x="213" y="0"/>
                  </a:cubicBezTo>
                  <a:cubicBezTo>
                    <a:pt x="197" y="0"/>
                    <a:pt x="181" y="16"/>
                    <a:pt x="181" y="29"/>
                  </a:cubicBezTo>
                  <a:cubicBezTo>
                    <a:pt x="181" y="43"/>
                    <a:pt x="192" y="52"/>
                    <a:pt x="204" y="52"/>
                  </a:cubicBezTo>
                  <a:cubicBezTo>
                    <a:pt x="222" y="52"/>
                    <a:pt x="235" y="36"/>
                    <a:pt x="235" y="20"/>
                  </a:cubicBezTo>
                  <a:moveTo>
                    <a:pt x="127" y="352"/>
                  </a:moveTo>
                  <a:cubicBezTo>
                    <a:pt x="116" y="390"/>
                    <a:pt x="85" y="415"/>
                    <a:pt x="56" y="415"/>
                  </a:cubicBezTo>
                  <a:cubicBezTo>
                    <a:pt x="47" y="415"/>
                    <a:pt x="42" y="412"/>
                    <a:pt x="38" y="412"/>
                  </a:cubicBezTo>
                  <a:cubicBezTo>
                    <a:pt x="49" y="406"/>
                    <a:pt x="54" y="392"/>
                    <a:pt x="54" y="386"/>
                  </a:cubicBezTo>
                  <a:cubicBezTo>
                    <a:pt x="54" y="377"/>
                    <a:pt x="47" y="365"/>
                    <a:pt x="31" y="365"/>
                  </a:cubicBezTo>
                  <a:cubicBezTo>
                    <a:pt x="13" y="365"/>
                    <a:pt x="0" y="381"/>
                    <a:pt x="0" y="397"/>
                  </a:cubicBezTo>
                  <a:cubicBezTo>
                    <a:pt x="0" y="419"/>
                    <a:pt x="22" y="433"/>
                    <a:pt x="56" y="433"/>
                  </a:cubicBezTo>
                  <a:cubicBezTo>
                    <a:pt x="89" y="433"/>
                    <a:pt x="154" y="415"/>
                    <a:pt x="170" y="352"/>
                  </a:cubicBezTo>
                  <a:lnTo>
                    <a:pt x="215" y="175"/>
                  </a:lnTo>
                  <a:cubicBezTo>
                    <a:pt x="215" y="171"/>
                    <a:pt x="217" y="166"/>
                    <a:pt x="217" y="159"/>
                  </a:cubicBezTo>
                  <a:cubicBezTo>
                    <a:pt x="217" y="132"/>
                    <a:pt x="190" y="112"/>
                    <a:pt x="157" y="112"/>
                  </a:cubicBezTo>
                  <a:cubicBezTo>
                    <a:pt x="96" y="112"/>
                    <a:pt x="58" y="177"/>
                    <a:pt x="58" y="188"/>
                  </a:cubicBezTo>
                  <a:cubicBezTo>
                    <a:pt x="58" y="195"/>
                    <a:pt x="67" y="195"/>
                    <a:pt x="69" y="195"/>
                  </a:cubicBezTo>
                  <a:cubicBezTo>
                    <a:pt x="76" y="195"/>
                    <a:pt x="78" y="193"/>
                    <a:pt x="80" y="188"/>
                  </a:cubicBezTo>
                  <a:cubicBezTo>
                    <a:pt x="103" y="139"/>
                    <a:pt x="136" y="128"/>
                    <a:pt x="154" y="128"/>
                  </a:cubicBezTo>
                  <a:cubicBezTo>
                    <a:pt x="174" y="128"/>
                    <a:pt x="174" y="146"/>
                    <a:pt x="174" y="155"/>
                  </a:cubicBezTo>
                  <a:cubicBezTo>
                    <a:pt x="174" y="162"/>
                    <a:pt x="174" y="164"/>
                    <a:pt x="172" y="168"/>
                  </a:cubicBezTo>
                  <a:lnTo>
                    <a:pt x="127" y="352"/>
                  </a:lnTo>
                </a:path>
              </a:pathLst>
            </a:custGeom>
            <a:solidFill>
              <a:srgbClr val="000000"/>
            </a:solidFill>
            <a:ln w="15840">
              <a:noFill/>
            </a:ln>
          </p:spPr>
        </p:sp>
        <p:sp>
          <p:nvSpPr>
            <p:cNvPr id="1154" name="Freeform 123"/>
            <p:cNvSpPr/>
            <p:nvPr/>
          </p:nvSpPr>
          <p:spPr>
            <a:xfrm>
              <a:off x="4753800" y="2760840"/>
              <a:ext cx="217440" cy="243000"/>
            </a:xfrm>
            <a:custGeom>
              <a:avLst/>
              <a:gdLst/>
              <a:ahLst/>
              <a:rect l="0" t="0" r="r" b="b"/>
              <a:pathLst>
                <a:path w="604" h="675">
                  <a:moveTo>
                    <a:pt x="339" y="542"/>
                  </a:moveTo>
                  <a:cubicBezTo>
                    <a:pt x="493" y="528"/>
                    <a:pt x="603" y="437"/>
                    <a:pt x="603" y="338"/>
                  </a:cubicBezTo>
                  <a:cubicBezTo>
                    <a:pt x="603" y="235"/>
                    <a:pt x="489" y="145"/>
                    <a:pt x="339" y="134"/>
                  </a:cubicBezTo>
                  <a:lnTo>
                    <a:pt x="339" y="78"/>
                  </a:lnTo>
                  <a:cubicBezTo>
                    <a:pt x="339" y="45"/>
                    <a:pt x="339" y="31"/>
                    <a:pt x="433" y="31"/>
                  </a:cubicBezTo>
                  <a:lnTo>
                    <a:pt x="466" y="31"/>
                  </a:lnTo>
                  <a:lnTo>
                    <a:pt x="466" y="0"/>
                  </a:lnTo>
                  <a:cubicBezTo>
                    <a:pt x="431" y="2"/>
                    <a:pt x="339" y="2"/>
                    <a:pt x="298" y="2"/>
                  </a:cubicBezTo>
                  <a:cubicBezTo>
                    <a:pt x="258" y="2"/>
                    <a:pt x="166" y="2"/>
                    <a:pt x="130" y="0"/>
                  </a:cubicBezTo>
                  <a:lnTo>
                    <a:pt x="130" y="31"/>
                  </a:lnTo>
                  <a:lnTo>
                    <a:pt x="164" y="31"/>
                  </a:lnTo>
                  <a:cubicBezTo>
                    <a:pt x="258" y="31"/>
                    <a:pt x="258" y="42"/>
                    <a:pt x="258" y="78"/>
                  </a:cubicBezTo>
                  <a:lnTo>
                    <a:pt x="258" y="134"/>
                  </a:lnTo>
                  <a:cubicBezTo>
                    <a:pt x="106" y="148"/>
                    <a:pt x="0" y="239"/>
                    <a:pt x="0" y="336"/>
                  </a:cubicBezTo>
                  <a:cubicBezTo>
                    <a:pt x="0" y="439"/>
                    <a:pt x="110" y="526"/>
                    <a:pt x="258" y="542"/>
                  </a:cubicBezTo>
                  <a:lnTo>
                    <a:pt x="258" y="596"/>
                  </a:lnTo>
                  <a:cubicBezTo>
                    <a:pt x="258" y="629"/>
                    <a:pt x="258" y="643"/>
                    <a:pt x="164" y="643"/>
                  </a:cubicBezTo>
                  <a:lnTo>
                    <a:pt x="130" y="643"/>
                  </a:lnTo>
                  <a:lnTo>
                    <a:pt x="130" y="674"/>
                  </a:lnTo>
                  <a:cubicBezTo>
                    <a:pt x="166" y="672"/>
                    <a:pt x="258" y="672"/>
                    <a:pt x="298" y="672"/>
                  </a:cubicBezTo>
                  <a:cubicBezTo>
                    <a:pt x="339" y="672"/>
                    <a:pt x="431" y="672"/>
                    <a:pt x="466" y="674"/>
                  </a:cubicBezTo>
                  <a:lnTo>
                    <a:pt x="466" y="643"/>
                  </a:lnTo>
                  <a:lnTo>
                    <a:pt x="433" y="643"/>
                  </a:lnTo>
                  <a:cubicBezTo>
                    <a:pt x="339" y="643"/>
                    <a:pt x="339" y="631"/>
                    <a:pt x="339" y="596"/>
                  </a:cubicBezTo>
                  <a:lnTo>
                    <a:pt x="339" y="542"/>
                  </a:lnTo>
                  <a:moveTo>
                    <a:pt x="258" y="517"/>
                  </a:moveTo>
                  <a:cubicBezTo>
                    <a:pt x="117" y="499"/>
                    <a:pt x="99" y="398"/>
                    <a:pt x="99" y="338"/>
                  </a:cubicBezTo>
                  <a:cubicBezTo>
                    <a:pt x="99" y="286"/>
                    <a:pt x="110" y="175"/>
                    <a:pt x="258" y="157"/>
                  </a:cubicBezTo>
                  <a:lnTo>
                    <a:pt x="258" y="517"/>
                  </a:lnTo>
                  <a:moveTo>
                    <a:pt x="339" y="154"/>
                  </a:moveTo>
                  <a:cubicBezTo>
                    <a:pt x="475" y="170"/>
                    <a:pt x="502" y="262"/>
                    <a:pt x="502" y="336"/>
                  </a:cubicBezTo>
                  <a:cubicBezTo>
                    <a:pt x="502" y="396"/>
                    <a:pt x="489" y="502"/>
                    <a:pt x="339" y="519"/>
                  </a:cubicBezTo>
                  <a:lnTo>
                    <a:pt x="339" y="154"/>
                  </a:lnTo>
                </a:path>
              </a:pathLst>
            </a:custGeom>
            <a:solidFill>
              <a:srgbClr val="000000"/>
            </a:solidFill>
            <a:ln w="15840">
              <a:noFill/>
            </a:ln>
          </p:spPr>
        </p:sp>
        <p:sp>
          <p:nvSpPr>
            <p:cNvPr id="1155" name="Freeform 124"/>
            <p:cNvSpPr/>
            <p:nvPr/>
          </p:nvSpPr>
          <p:spPr>
            <a:xfrm>
              <a:off x="5108040" y="2872800"/>
              <a:ext cx="236520" cy="84240"/>
            </a:xfrm>
            <a:custGeom>
              <a:avLst/>
              <a:gdLst/>
              <a:ahLst/>
              <a:rect l="0" t="0" r="r" b="b"/>
              <a:pathLst>
                <a:path w="657" h="234">
                  <a:moveTo>
                    <a:pt x="623" y="40"/>
                  </a:moveTo>
                  <a:cubicBezTo>
                    <a:pt x="638" y="40"/>
                    <a:pt x="656" y="40"/>
                    <a:pt x="656" y="20"/>
                  </a:cubicBezTo>
                  <a:cubicBezTo>
                    <a:pt x="656" y="0"/>
                    <a:pt x="638" y="0"/>
                    <a:pt x="625" y="0"/>
                  </a:cubicBezTo>
                  <a:lnTo>
                    <a:pt x="33" y="0"/>
                  </a:lnTo>
                  <a:cubicBezTo>
                    <a:pt x="18" y="0"/>
                    <a:pt x="0" y="0"/>
                    <a:pt x="0" y="20"/>
                  </a:cubicBezTo>
                  <a:cubicBezTo>
                    <a:pt x="0" y="40"/>
                    <a:pt x="18" y="40"/>
                    <a:pt x="33" y="40"/>
                  </a:cubicBezTo>
                  <a:lnTo>
                    <a:pt x="623" y="40"/>
                  </a:lnTo>
                  <a:moveTo>
                    <a:pt x="625" y="233"/>
                  </a:moveTo>
                  <a:cubicBezTo>
                    <a:pt x="638" y="233"/>
                    <a:pt x="656" y="233"/>
                    <a:pt x="656" y="213"/>
                  </a:cubicBezTo>
                  <a:cubicBezTo>
                    <a:pt x="656" y="193"/>
                    <a:pt x="638" y="193"/>
                    <a:pt x="623" y="193"/>
                  </a:cubicBezTo>
                  <a:lnTo>
                    <a:pt x="33" y="193"/>
                  </a:lnTo>
                  <a:cubicBezTo>
                    <a:pt x="18" y="193"/>
                    <a:pt x="0" y="193"/>
                    <a:pt x="0" y="213"/>
                  </a:cubicBezTo>
                  <a:cubicBezTo>
                    <a:pt x="0" y="233"/>
                    <a:pt x="18" y="233"/>
                    <a:pt x="33" y="233"/>
                  </a:cubicBezTo>
                  <a:lnTo>
                    <a:pt x="625" y="233"/>
                  </a:lnTo>
                </a:path>
              </a:pathLst>
            </a:custGeom>
            <a:solidFill>
              <a:srgbClr val="000000"/>
            </a:solidFill>
            <a:ln w="15840">
              <a:noFill/>
            </a:ln>
          </p:spPr>
        </p:sp>
        <p:sp>
          <p:nvSpPr>
            <p:cNvPr id="1156" name="Freeform 125"/>
            <p:cNvSpPr/>
            <p:nvPr/>
          </p:nvSpPr>
          <p:spPr>
            <a:xfrm>
              <a:off x="5536080" y="2526840"/>
              <a:ext cx="118080" cy="237600"/>
            </a:xfrm>
            <a:custGeom>
              <a:avLst/>
              <a:gdLst/>
              <a:ahLst/>
              <a:rect l="0" t="0" r="r" b="b"/>
              <a:pathLst>
                <a:path w="328" h="660">
                  <a:moveTo>
                    <a:pt x="204" y="25"/>
                  </a:moveTo>
                  <a:cubicBezTo>
                    <a:pt x="204" y="3"/>
                    <a:pt x="204" y="0"/>
                    <a:pt x="179" y="0"/>
                  </a:cubicBezTo>
                  <a:cubicBezTo>
                    <a:pt x="119" y="63"/>
                    <a:pt x="32" y="63"/>
                    <a:pt x="0" y="63"/>
                  </a:cubicBezTo>
                  <a:lnTo>
                    <a:pt x="0" y="94"/>
                  </a:lnTo>
                  <a:cubicBezTo>
                    <a:pt x="20" y="94"/>
                    <a:pt x="79" y="94"/>
                    <a:pt x="130" y="68"/>
                  </a:cubicBezTo>
                  <a:lnTo>
                    <a:pt x="130" y="580"/>
                  </a:lnTo>
                  <a:cubicBezTo>
                    <a:pt x="130" y="616"/>
                    <a:pt x="128" y="627"/>
                    <a:pt x="38" y="627"/>
                  </a:cubicBezTo>
                  <a:lnTo>
                    <a:pt x="7" y="627"/>
                  </a:lnTo>
                  <a:lnTo>
                    <a:pt x="7" y="659"/>
                  </a:lnTo>
                  <a:cubicBezTo>
                    <a:pt x="41" y="654"/>
                    <a:pt x="128" y="654"/>
                    <a:pt x="166" y="654"/>
                  </a:cubicBezTo>
                  <a:cubicBezTo>
                    <a:pt x="206" y="654"/>
                    <a:pt x="291" y="654"/>
                    <a:pt x="327" y="659"/>
                  </a:cubicBezTo>
                  <a:lnTo>
                    <a:pt x="327" y="627"/>
                  </a:lnTo>
                  <a:lnTo>
                    <a:pt x="296" y="627"/>
                  </a:lnTo>
                  <a:cubicBezTo>
                    <a:pt x="206" y="627"/>
                    <a:pt x="204" y="616"/>
                    <a:pt x="204" y="580"/>
                  </a:cubicBezTo>
                  <a:lnTo>
                    <a:pt x="204" y="25"/>
                  </a:lnTo>
                </a:path>
              </a:pathLst>
            </a:custGeom>
            <a:solidFill>
              <a:srgbClr val="000000"/>
            </a:solidFill>
            <a:ln w="15840">
              <a:noFill/>
            </a:ln>
          </p:spPr>
        </p:sp>
        <p:sp>
          <p:nvSpPr>
            <p:cNvPr id="1157" name="Freeform 126"/>
            <p:cNvSpPr/>
            <p:nvPr/>
          </p:nvSpPr>
          <p:spPr>
            <a:xfrm>
              <a:off x="5504760" y="2907360"/>
              <a:ext cx="178560" cy="15840"/>
            </a:xfrm>
            <a:custGeom>
              <a:avLst/>
              <a:gdLst/>
              <a:ahLst/>
              <a:rect l="0" t="0" r="r" b="b"/>
              <a:pathLst>
                <a:path w="496" h="44">
                  <a:moveTo>
                    <a:pt x="246" y="43"/>
                  </a:moveTo>
                  <a:lnTo>
                    <a:pt x="0" y="43"/>
                  </a:lnTo>
                  <a:lnTo>
                    <a:pt x="0" y="0"/>
                  </a:lnTo>
                  <a:lnTo>
                    <a:pt x="495" y="0"/>
                  </a:lnTo>
                  <a:lnTo>
                    <a:pt x="495" y="43"/>
                  </a:lnTo>
                  <a:lnTo>
                    <a:pt x="246" y="43"/>
                  </a:lnTo>
                </a:path>
              </a:pathLst>
            </a:custGeom>
            <a:solidFill>
              <a:srgbClr val="000000"/>
            </a:solidFill>
            <a:ln w="15840">
              <a:noFill/>
            </a:ln>
          </p:spPr>
        </p:sp>
        <p:sp>
          <p:nvSpPr>
            <p:cNvPr id="1158" name="Freeform 127"/>
            <p:cNvSpPr/>
            <p:nvPr/>
          </p:nvSpPr>
          <p:spPr>
            <a:xfrm>
              <a:off x="5522400" y="3009960"/>
              <a:ext cx="142200" cy="237240"/>
            </a:xfrm>
            <a:custGeom>
              <a:avLst/>
              <a:gdLst/>
              <a:ahLst/>
              <a:rect l="0" t="0" r="r" b="b"/>
              <a:pathLst>
                <a:path w="395" h="659">
                  <a:moveTo>
                    <a:pt x="76" y="582"/>
                  </a:moveTo>
                  <a:lnTo>
                    <a:pt x="182" y="479"/>
                  </a:lnTo>
                  <a:cubicBezTo>
                    <a:pt x="336" y="343"/>
                    <a:pt x="394" y="291"/>
                    <a:pt x="394" y="190"/>
                  </a:cubicBezTo>
                  <a:cubicBezTo>
                    <a:pt x="394" y="78"/>
                    <a:pt x="307" y="0"/>
                    <a:pt x="186" y="0"/>
                  </a:cubicBezTo>
                  <a:cubicBezTo>
                    <a:pt x="74" y="0"/>
                    <a:pt x="0" y="92"/>
                    <a:pt x="0" y="179"/>
                  </a:cubicBezTo>
                  <a:cubicBezTo>
                    <a:pt x="0" y="233"/>
                    <a:pt x="49" y="233"/>
                    <a:pt x="52" y="233"/>
                  </a:cubicBezTo>
                  <a:cubicBezTo>
                    <a:pt x="70" y="233"/>
                    <a:pt x="103" y="222"/>
                    <a:pt x="103" y="181"/>
                  </a:cubicBezTo>
                  <a:cubicBezTo>
                    <a:pt x="103" y="157"/>
                    <a:pt x="85" y="130"/>
                    <a:pt x="52" y="130"/>
                  </a:cubicBezTo>
                  <a:cubicBezTo>
                    <a:pt x="43" y="130"/>
                    <a:pt x="43" y="130"/>
                    <a:pt x="38" y="132"/>
                  </a:cubicBezTo>
                  <a:cubicBezTo>
                    <a:pt x="61" y="67"/>
                    <a:pt x="114" y="31"/>
                    <a:pt x="173" y="31"/>
                  </a:cubicBezTo>
                  <a:cubicBezTo>
                    <a:pt x="262" y="31"/>
                    <a:pt x="305" y="110"/>
                    <a:pt x="305" y="190"/>
                  </a:cubicBezTo>
                  <a:cubicBezTo>
                    <a:pt x="305" y="271"/>
                    <a:pt x="255" y="349"/>
                    <a:pt x="202" y="410"/>
                  </a:cubicBezTo>
                  <a:lnTo>
                    <a:pt x="11" y="620"/>
                  </a:lnTo>
                  <a:cubicBezTo>
                    <a:pt x="0" y="631"/>
                    <a:pt x="0" y="634"/>
                    <a:pt x="0" y="658"/>
                  </a:cubicBezTo>
                  <a:lnTo>
                    <a:pt x="367" y="658"/>
                  </a:lnTo>
                  <a:lnTo>
                    <a:pt x="394" y="486"/>
                  </a:lnTo>
                  <a:lnTo>
                    <a:pt x="370" y="486"/>
                  </a:lnTo>
                  <a:cubicBezTo>
                    <a:pt x="365" y="515"/>
                    <a:pt x="359" y="558"/>
                    <a:pt x="350" y="573"/>
                  </a:cubicBezTo>
                  <a:cubicBezTo>
                    <a:pt x="341" y="582"/>
                    <a:pt x="276" y="582"/>
                    <a:pt x="255" y="582"/>
                  </a:cubicBezTo>
                  <a:lnTo>
                    <a:pt x="76" y="582"/>
                  </a:lnTo>
                </a:path>
              </a:pathLst>
            </a:custGeom>
            <a:solidFill>
              <a:srgbClr val="000000"/>
            </a:solidFill>
            <a:ln w="15840">
              <a:noFill/>
            </a:ln>
          </p:spPr>
        </p:sp>
        <p:sp>
          <p:nvSpPr>
            <p:cNvPr id="1159" name="Freeform 128"/>
            <p:cNvSpPr/>
            <p:nvPr/>
          </p:nvSpPr>
          <p:spPr>
            <a:xfrm>
              <a:off x="5740920" y="2760840"/>
              <a:ext cx="262440" cy="255240"/>
            </a:xfrm>
            <a:custGeom>
              <a:avLst/>
              <a:gdLst/>
              <a:ahLst/>
              <a:rect l="0" t="0" r="r" b="b"/>
              <a:pathLst>
                <a:path w="729" h="709">
                  <a:moveTo>
                    <a:pt x="724" y="22"/>
                  </a:moveTo>
                  <a:cubicBezTo>
                    <a:pt x="726" y="18"/>
                    <a:pt x="728" y="11"/>
                    <a:pt x="728" y="9"/>
                  </a:cubicBezTo>
                  <a:cubicBezTo>
                    <a:pt x="728" y="0"/>
                    <a:pt x="728" y="0"/>
                    <a:pt x="706" y="0"/>
                  </a:cubicBezTo>
                  <a:lnTo>
                    <a:pt x="25" y="0"/>
                  </a:lnTo>
                  <a:cubicBezTo>
                    <a:pt x="0" y="0"/>
                    <a:pt x="0" y="0"/>
                    <a:pt x="0" y="9"/>
                  </a:cubicBezTo>
                  <a:cubicBezTo>
                    <a:pt x="0" y="11"/>
                    <a:pt x="2" y="18"/>
                    <a:pt x="5" y="22"/>
                  </a:cubicBezTo>
                  <a:lnTo>
                    <a:pt x="338" y="687"/>
                  </a:lnTo>
                  <a:cubicBezTo>
                    <a:pt x="345" y="701"/>
                    <a:pt x="347" y="708"/>
                    <a:pt x="365" y="708"/>
                  </a:cubicBezTo>
                  <a:cubicBezTo>
                    <a:pt x="381" y="708"/>
                    <a:pt x="383" y="701"/>
                    <a:pt x="392" y="687"/>
                  </a:cubicBezTo>
                  <a:lnTo>
                    <a:pt x="724" y="22"/>
                  </a:lnTo>
                  <a:moveTo>
                    <a:pt x="123" y="71"/>
                  </a:moveTo>
                  <a:lnTo>
                    <a:pt x="665" y="71"/>
                  </a:lnTo>
                  <a:lnTo>
                    <a:pt x="394" y="613"/>
                  </a:lnTo>
                  <a:lnTo>
                    <a:pt x="123" y="71"/>
                  </a:lnTo>
                </a:path>
              </a:pathLst>
            </a:custGeom>
            <a:solidFill>
              <a:srgbClr val="000000"/>
            </a:solidFill>
            <a:ln w="15840">
              <a:noFill/>
            </a:ln>
          </p:spPr>
        </p:sp>
        <p:sp>
          <p:nvSpPr>
            <p:cNvPr id="1160" name="Freeform 129"/>
            <p:cNvSpPr/>
            <p:nvPr/>
          </p:nvSpPr>
          <p:spPr>
            <a:xfrm>
              <a:off x="6095880" y="2881080"/>
              <a:ext cx="88200" cy="44640"/>
            </a:xfrm>
            <a:custGeom>
              <a:avLst/>
              <a:gdLst/>
              <a:ahLst/>
              <a:rect l="0" t="0" r="r" b="b"/>
              <a:pathLst>
                <a:path w="245" h="124">
                  <a:moveTo>
                    <a:pt x="123" y="0"/>
                  </a:moveTo>
                  <a:lnTo>
                    <a:pt x="0" y="85"/>
                  </a:lnTo>
                  <a:lnTo>
                    <a:pt x="24" y="123"/>
                  </a:lnTo>
                  <a:lnTo>
                    <a:pt x="123" y="64"/>
                  </a:lnTo>
                  <a:lnTo>
                    <a:pt x="221" y="123"/>
                  </a:lnTo>
                  <a:lnTo>
                    <a:pt x="244" y="85"/>
                  </a:lnTo>
                  <a:lnTo>
                    <a:pt x="123" y="0"/>
                  </a:lnTo>
                </a:path>
              </a:pathLst>
            </a:custGeom>
            <a:solidFill>
              <a:srgbClr val="000000"/>
            </a:solidFill>
            <a:ln w="15840">
              <a:noFill/>
            </a:ln>
          </p:spPr>
        </p:sp>
        <p:sp>
          <p:nvSpPr>
            <p:cNvPr id="1161" name="Freeform 130"/>
            <p:cNvSpPr/>
            <p:nvPr/>
          </p:nvSpPr>
          <p:spPr>
            <a:xfrm>
              <a:off x="6031440" y="2943000"/>
              <a:ext cx="217800" cy="171360"/>
            </a:xfrm>
            <a:custGeom>
              <a:avLst/>
              <a:gdLst/>
              <a:ahLst/>
              <a:rect l="0" t="0" r="r" b="b"/>
              <a:pathLst>
                <a:path w="605" h="476">
                  <a:moveTo>
                    <a:pt x="342" y="204"/>
                  </a:moveTo>
                  <a:lnTo>
                    <a:pt x="474" y="51"/>
                  </a:lnTo>
                  <a:cubicBezTo>
                    <a:pt x="481" y="43"/>
                    <a:pt x="481" y="43"/>
                    <a:pt x="501" y="40"/>
                  </a:cubicBezTo>
                  <a:cubicBezTo>
                    <a:pt x="512" y="40"/>
                    <a:pt x="528" y="38"/>
                    <a:pt x="539" y="38"/>
                  </a:cubicBezTo>
                  <a:lnTo>
                    <a:pt x="566" y="38"/>
                  </a:lnTo>
                  <a:lnTo>
                    <a:pt x="566" y="0"/>
                  </a:lnTo>
                  <a:cubicBezTo>
                    <a:pt x="560" y="0"/>
                    <a:pt x="506" y="2"/>
                    <a:pt x="470" y="2"/>
                  </a:cubicBezTo>
                  <a:cubicBezTo>
                    <a:pt x="432" y="2"/>
                    <a:pt x="365" y="0"/>
                    <a:pt x="358" y="0"/>
                  </a:cubicBezTo>
                  <a:lnTo>
                    <a:pt x="358" y="38"/>
                  </a:lnTo>
                  <a:cubicBezTo>
                    <a:pt x="376" y="38"/>
                    <a:pt x="394" y="38"/>
                    <a:pt x="414" y="43"/>
                  </a:cubicBezTo>
                  <a:lnTo>
                    <a:pt x="311" y="166"/>
                  </a:lnTo>
                  <a:lnTo>
                    <a:pt x="206" y="38"/>
                  </a:lnTo>
                  <a:lnTo>
                    <a:pt x="255" y="38"/>
                  </a:lnTo>
                  <a:lnTo>
                    <a:pt x="255" y="0"/>
                  </a:lnTo>
                  <a:cubicBezTo>
                    <a:pt x="221" y="2"/>
                    <a:pt x="163" y="2"/>
                    <a:pt x="125" y="2"/>
                  </a:cubicBezTo>
                  <a:cubicBezTo>
                    <a:pt x="82" y="2"/>
                    <a:pt x="22" y="0"/>
                    <a:pt x="11" y="0"/>
                  </a:cubicBezTo>
                  <a:lnTo>
                    <a:pt x="11" y="38"/>
                  </a:lnTo>
                  <a:lnTo>
                    <a:pt x="82" y="38"/>
                  </a:lnTo>
                  <a:lnTo>
                    <a:pt x="248" y="240"/>
                  </a:lnTo>
                  <a:lnTo>
                    <a:pt x="91" y="423"/>
                  </a:lnTo>
                  <a:cubicBezTo>
                    <a:pt x="85" y="432"/>
                    <a:pt x="82" y="432"/>
                    <a:pt x="62" y="434"/>
                  </a:cubicBezTo>
                  <a:cubicBezTo>
                    <a:pt x="51" y="434"/>
                    <a:pt x="38" y="437"/>
                    <a:pt x="26" y="437"/>
                  </a:cubicBezTo>
                  <a:lnTo>
                    <a:pt x="0" y="437"/>
                  </a:lnTo>
                  <a:lnTo>
                    <a:pt x="0" y="475"/>
                  </a:lnTo>
                  <a:cubicBezTo>
                    <a:pt x="4" y="475"/>
                    <a:pt x="62" y="473"/>
                    <a:pt x="96" y="473"/>
                  </a:cubicBezTo>
                  <a:cubicBezTo>
                    <a:pt x="136" y="473"/>
                    <a:pt x="201" y="475"/>
                    <a:pt x="208" y="475"/>
                  </a:cubicBezTo>
                  <a:lnTo>
                    <a:pt x="208" y="437"/>
                  </a:lnTo>
                  <a:cubicBezTo>
                    <a:pt x="190" y="437"/>
                    <a:pt x="172" y="437"/>
                    <a:pt x="152" y="432"/>
                  </a:cubicBezTo>
                  <a:lnTo>
                    <a:pt x="280" y="280"/>
                  </a:lnTo>
                  <a:lnTo>
                    <a:pt x="409" y="437"/>
                  </a:lnTo>
                  <a:lnTo>
                    <a:pt x="360" y="437"/>
                  </a:lnTo>
                  <a:lnTo>
                    <a:pt x="360" y="475"/>
                  </a:lnTo>
                  <a:cubicBezTo>
                    <a:pt x="394" y="473"/>
                    <a:pt x="452" y="473"/>
                    <a:pt x="490" y="473"/>
                  </a:cubicBezTo>
                  <a:cubicBezTo>
                    <a:pt x="533" y="473"/>
                    <a:pt x="593" y="475"/>
                    <a:pt x="604" y="475"/>
                  </a:cubicBezTo>
                  <a:lnTo>
                    <a:pt x="604" y="437"/>
                  </a:lnTo>
                  <a:lnTo>
                    <a:pt x="533" y="437"/>
                  </a:lnTo>
                  <a:lnTo>
                    <a:pt x="342" y="204"/>
                  </a:lnTo>
                </a:path>
              </a:pathLst>
            </a:custGeom>
            <a:solidFill>
              <a:srgbClr val="000000"/>
            </a:solidFill>
            <a:ln w="15840">
              <a:noFill/>
            </a:ln>
          </p:spPr>
        </p:sp>
        <p:sp>
          <p:nvSpPr>
            <p:cNvPr id="1162" name="Freeform 131"/>
            <p:cNvSpPr/>
            <p:nvPr/>
          </p:nvSpPr>
          <p:spPr>
            <a:xfrm>
              <a:off x="6281280" y="2905200"/>
              <a:ext cx="97200" cy="126000"/>
            </a:xfrm>
            <a:custGeom>
              <a:avLst/>
              <a:gdLst/>
              <a:ahLst/>
              <a:rect l="0" t="0" r="r" b="b"/>
              <a:pathLst>
                <a:path w="270" h="350">
                  <a:moveTo>
                    <a:pt x="121" y="18"/>
                  </a:moveTo>
                  <a:cubicBezTo>
                    <a:pt x="123" y="11"/>
                    <a:pt x="123" y="11"/>
                    <a:pt x="123" y="9"/>
                  </a:cubicBezTo>
                  <a:cubicBezTo>
                    <a:pt x="123" y="0"/>
                    <a:pt x="116" y="0"/>
                    <a:pt x="107" y="0"/>
                  </a:cubicBezTo>
                  <a:lnTo>
                    <a:pt x="47" y="4"/>
                  </a:lnTo>
                  <a:cubicBezTo>
                    <a:pt x="38" y="4"/>
                    <a:pt x="38" y="6"/>
                    <a:pt x="34" y="6"/>
                  </a:cubicBezTo>
                  <a:cubicBezTo>
                    <a:pt x="34" y="11"/>
                    <a:pt x="31" y="15"/>
                    <a:pt x="31" y="20"/>
                  </a:cubicBezTo>
                  <a:cubicBezTo>
                    <a:pt x="31" y="27"/>
                    <a:pt x="38" y="27"/>
                    <a:pt x="47" y="27"/>
                  </a:cubicBezTo>
                  <a:cubicBezTo>
                    <a:pt x="47" y="27"/>
                    <a:pt x="56" y="27"/>
                    <a:pt x="63" y="29"/>
                  </a:cubicBezTo>
                  <a:cubicBezTo>
                    <a:pt x="72" y="29"/>
                    <a:pt x="74" y="31"/>
                    <a:pt x="74" y="36"/>
                  </a:cubicBezTo>
                  <a:cubicBezTo>
                    <a:pt x="74" y="36"/>
                    <a:pt x="74" y="38"/>
                    <a:pt x="69" y="47"/>
                  </a:cubicBezTo>
                  <a:lnTo>
                    <a:pt x="2" y="320"/>
                  </a:lnTo>
                  <a:cubicBezTo>
                    <a:pt x="0" y="327"/>
                    <a:pt x="0" y="327"/>
                    <a:pt x="0" y="331"/>
                  </a:cubicBezTo>
                  <a:cubicBezTo>
                    <a:pt x="0" y="342"/>
                    <a:pt x="9" y="349"/>
                    <a:pt x="18" y="349"/>
                  </a:cubicBezTo>
                  <a:cubicBezTo>
                    <a:pt x="38" y="349"/>
                    <a:pt x="42" y="331"/>
                    <a:pt x="45" y="322"/>
                  </a:cubicBezTo>
                  <a:lnTo>
                    <a:pt x="67" y="233"/>
                  </a:lnTo>
                  <a:cubicBezTo>
                    <a:pt x="81" y="233"/>
                    <a:pt x="141" y="237"/>
                    <a:pt x="141" y="271"/>
                  </a:cubicBezTo>
                  <a:cubicBezTo>
                    <a:pt x="141" y="275"/>
                    <a:pt x="141" y="277"/>
                    <a:pt x="141" y="282"/>
                  </a:cubicBezTo>
                  <a:cubicBezTo>
                    <a:pt x="139" y="289"/>
                    <a:pt x="139" y="293"/>
                    <a:pt x="139" y="295"/>
                  </a:cubicBezTo>
                  <a:cubicBezTo>
                    <a:pt x="139" y="331"/>
                    <a:pt x="170" y="349"/>
                    <a:pt x="199" y="349"/>
                  </a:cubicBezTo>
                  <a:cubicBezTo>
                    <a:pt x="251" y="349"/>
                    <a:pt x="269" y="277"/>
                    <a:pt x="269" y="271"/>
                  </a:cubicBezTo>
                  <a:cubicBezTo>
                    <a:pt x="269" y="264"/>
                    <a:pt x="262" y="264"/>
                    <a:pt x="260" y="264"/>
                  </a:cubicBezTo>
                  <a:cubicBezTo>
                    <a:pt x="251" y="264"/>
                    <a:pt x="251" y="266"/>
                    <a:pt x="246" y="275"/>
                  </a:cubicBezTo>
                  <a:cubicBezTo>
                    <a:pt x="242" y="293"/>
                    <a:pt x="228" y="331"/>
                    <a:pt x="201" y="331"/>
                  </a:cubicBezTo>
                  <a:cubicBezTo>
                    <a:pt x="184" y="331"/>
                    <a:pt x="181" y="313"/>
                    <a:pt x="181" y="302"/>
                  </a:cubicBezTo>
                  <a:cubicBezTo>
                    <a:pt x="181" y="302"/>
                    <a:pt x="181" y="295"/>
                    <a:pt x="184" y="286"/>
                  </a:cubicBezTo>
                  <a:cubicBezTo>
                    <a:pt x="184" y="280"/>
                    <a:pt x="186" y="273"/>
                    <a:pt x="186" y="271"/>
                  </a:cubicBezTo>
                  <a:cubicBezTo>
                    <a:pt x="186" y="226"/>
                    <a:pt x="130" y="219"/>
                    <a:pt x="98" y="217"/>
                  </a:cubicBezTo>
                  <a:cubicBezTo>
                    <a:pt x="112" y="208"/>
                    <a:pt x="132" y="192"/>
                    <a:pt x="141" y="186"/>
                  </a:cubicBezTo>
                  <a:cubicBezTo>
                    <a:pt x="168" y="163"/>
                    <a:pt x="195" y="141"/>
                    <a:pt x="224" y="141"/>
                  </a:cubicBezTo>
                  <a:cubicBezTo>
                    <a:pt x="235" y="141"/>
                    <a:pt x="240" y="143"/>
                    <a:pt x="242" y="148"/>
                  </a:cubicBezTo>
                  <a:cubicBezTo>
                    <a:pt x="242" y="148"/>
                    <a:pt x="240" y="148"/>
                    <a:pt x="237" y="148"/>
                  </a:cubicBezTo>
                  <a:cubicBezTo>
                    <a:pt x="215" y="156"/>
                    <a:pt x="215" y="177"/>
                    <a:pt x="215" y="179"/>
                  </a:cubicBezTo>
                  <a:cubicBezTo>
                    <a:pt x="215" y="186"/>
                    <a:pt x="222" y="199"/>
                    <a:pt x="237" y="199"/>
                  </a:cubicBezTo>
                  <a:cubicBezTo>
                    <a:pt x="246" y="199"/>
                    <a:pt x="269" y="190"/>
                    <a:pt x="269" y="163"/>
                  </a:cubicBezTo>
                  <a:cubicBezTo>
                    <a:pt x="269" y="139"/>
                    <a:pt x="249" y="125"/>
                    <a:pt x="226" y="125"/>
                  </a:cubicBezTo>
                  <a:cubicBezTo>
                    <a:pt x="193" y="125"/>
                    <a:pt x="163" y="148"/>
                    <a:pt x="125" y="177"/>
                  </a:cubicBezTo>
                  <a:cubicBezTo>
                    <a:pt x="110" y="190"/>
                    <a:pt x="92" y="204"/>
                    <a:pt x="74" y="210"/>
                  </a:cubicBezTo>
                  <a:lnTo>
                    <a:pt x="121" y="18"/>
                  </a:lnTo>
                </a:path>
              </a:pathLst>
            </a:custGeom>
            <a:solidFill>
              <a:srgbClr val="000000"/>
            </a:solidFill>
            <a:ln w="15840">
              <a:noFill/>
            </a:ln>
          </p:spPr>
        </p:sp>
        <p:sp>
          <p:nvSpPr>
            <p:cNvPr id="1163" name="Freeform 132"/>
            <p:cNvSpPr/>
            <p:nvPr/>
          </p:nvSpPr>
          <p:spPr>
            <a:xfrm>
              <a:off x="6275520" y="3075120"/>
              <a:ext cx="63360" cy="121320"/>
            </a:xfrm>
            <a:custGeom>
              <a:avLst/>
              <a:gdLst/>
              <a:ahLst/>
              <a:rect l="0" t="0" r="r" b="b"/>
              <a:pathLst>
                <a:path w="176" h="337">
                  <a:moveTo>
                    <a:pt x="153" y="23"/>
                  </a:moveTo>
                  <a:cubicBezTo>
                    <a:pt x="153" y="9"/>
                    <a:pt x="144" y="0"/>
                    <a:pt x="130" y="0"/>
                  </a:cubicBezTo>
                  <a:cubicBezTo>
                    <a:pt x="117" y="0"/>
                    <a:pt x="101" y="14"/>
                    <a:pt x="101" y="29"/>
                  </a:cubicBezTo>
                  <a:cubicBezTo>
                    <a:pt x="101" y="43"/>
                    <a:pt x="110" y="52"/>
                    <a:pt x="121" y="52"/>
                  </a:cubicBezTo>
                  <a:cubicBezTo>
                    <a:pt x="137" y="52"/>
                    <a:pt x="153" y="36"/>
                    <a:pt x="153" y="23"/>
                  </a:cubicBezTo>
                  <a:moveTo>
                    <a:pt x="175" y="260"/>
                  </a:moveTo>
                  <a:cubicBezTo>
                    <a:pt x="175" y="253"/>
                    <a:pt x="168" y="253"/>
                    <a:pt x="166" y="253"/>
                  </a:cubicBezTo>
                  <a:cubicBezTo>
                    <a:pt x="157" y="253"/>
                    <a:pt x="157" y="253"/>
                    <a:pt x="153" y="265"/>
                  </a:cubicBezTo>
                  <a:cubicBezTo>
                    <a:pt x="146" y="291"/>
                    <a:pt x="123" y="318"/>
                    <a:pt x="97" y="318"/>
                  </a:cubicBezTo>
                  <a:cubicBezTo>
                    <a:pt x="85" y="318"/>
                    <a:pt x="83" y="312"/>
                    <a:pt x="83" y="300"/>
                  </a:cubicBezTo>
                  <a:cubicBezTo>
                    <a:pt x="83" y="289"/>
                    <a:pt x="85" y="285"/>
                    <a:pt x="90" y="276"/>
                  </a:cubicBezTo>
                  <a:cubicBezTo>
                    <a:pt x="92" y="265"/>
                    <a:pt x="97" y="256"/>
                    <a:pt x="99" y="249"/>
                  </a:cubicBezTo>
                  <a:cubicBezTo>
                    <a:pt x="101" y="244"/>
                    <a:pt x="121" y="197"/>
                    <a:pt x="128" y="179"/>
                  </a:cubicBezTo>
                  <a:cubicBezTo>
                    <a:pt x="132" y="171"/>
                    <a:pt x="135" y="164"/>
                    <a:pt x="135" y="155"/>
                  </a:cubicBezTo>
                  <a:cubicBezTo>
                    <a:pt x="135" y="132"/>
                    <a:pt x="112" y="112"/>
                    <a:pt x="81" y="112"/>
                  </a:cubicBezTo>
                  <a:cubicBezTo>
                    <a:pt x="27" y="112"/>
                    <a:pt x="0" y="175"/>
                    <a:pt x="0" y="188"/>
                  </a:cubicBezTo>
                  <a:cubicBezTo>
                    <a:pt x="0" y="195"/>
                    <a:pt x="9" y="195"/>
                    <a:pt x="11" y="195"/>
                  </a:cubicBezTo>
                  <a:cubicBezTo>
                    <a:pt x="18" y="195"/>
                    <a:pt x="20" y="193"/>
                    <a:pt x="23" y="186"/>
                  </a:cubicBezTo>
                  <a:cubicBezTo>
                    <a:pt x="34" y="150"/>
                    <a:pt x="56" y="128"/>
                    <a:pt x="79" y="128"/>
                  </a:cubicBezTo>
                  <a:cubicBezTo>
                    <a:pt x="88" y="128"/>
                    <a:pt x="94" y="135"/>
                    <a:pt x="94" y="148"/>
                  </a:cubicBezTo>
                  <a:cubicBezTo>
                    <a:pt x="94" y="150"/>
                    <a:pt x="94" y="155"/>
                    <a:pt x="90" y="166"/>
                  </a:cubicBezTo>
                  <a:cubicBezTo>
                    <a:pt x="88" y="175"/>
                    <a:pt x="65" y="226"/>
                    <a:pt x="58" y="244"/>
                  </a:cubicBezTo>
                  <a:cubicBezTo>
                    <a:pt x="54" y="253"/>
                    <a:pt x="54" y="253"/>
                    <a:pt x="47" y="269"/>
                  </a:cubicBezTo>
                  <a:cubicBezTo>
                    <a:pt x="45" y="278"/>
                    <a:pt x="41" y="285"/>
                    <a:pt x="41" y="291"/>
                  </a:cubicBezTo>
                  <a:cubicBezTo>
                    <a:pt x="41" y="318"/>
                    <a:pt x="65" y="336"/>
                    <a:pt x="97" y="336"/>
                  </a:cubicBezTo>
                  <a:cubicBezTo>
                    <a:pt x="148" y="336"/>
                    <a:pt x="175" y="271"/>
                    <a:pt x="175" y="260"/>
                  </a:cubicBezTo>
                </a:path>
              </a:pathLst>
            </a:custGeom>
            <a:solidFill>
              <a:srgbClr val="000000"/>
            </a:solidFill>
            <a:ln w="15840">
              <a:noFill/>
            </a:ln>
          </p:spPr>
        </p:sp>
        <p:sp>
          <p:nvSpPr>
            <p:cNvPr id="1164" name="Freeform 133"/>
            <p:cNvSpPr/>
            <p:nvPr/>
          </p:nvSpPr>
          <p:spPr>
            <a:xfrm>
              <a:off x="6360120" y="3075120"/>
              <a:ext cx="85320" cy="156240"/>
            </a:xfrm>
            <a:custGeom>
              <a:avLst/>
              <a:gdLst/>
              <a:ahLst/>
              <a:rect l="0" t="0" r="r" b="b"/>
              <a:pathLst>
                <a:path w="237" h="434">
                  <a:moveTo>
                    <a:pt x="236" y="20"/>
                  </a:moveTo>
                  <a:cubicBezTo>
                    <a:pt x="236" y="9"/>
                    <a:pt x="227" y="0"/>
                    <a:pt x="213" y="0"/>
                  </a:cubicBezTo>
                  <a:cubicBezTo>
                    <a:pt x="198" y="0"/>
                    <a:pt x="182" y="16"/>
                    <a:pt x="182" y="29"/>
                  </a:cubicBezTo>
                  <a:cubicBezTo>
                    <a:pt x="182" y="43"/>
                    <a:pt x="193" y="52"/>
                    <a:pt x="204" y="52"/>
                  </a:cubicBezTo>
                  <a:cubicBezTo>
                    <a:pt x="222" y="52"/>
                    <a:pt x="236" y="36"/>
                    <a:pt x="236" y="20"/>
                  </a:cubicBezTo>
                  <a:moveTo>
                    <a:pt x="128" y="352"/>
                  </a:moveTo>
                  <a:cubicBezTo>
                    <a:pt x="117" y="390"/>
                    <a:pt x="86" y="415"/>
                    <a:pt x="56" y="415"/>
                  </a:cubicBezTo>
                  <a:cubicBezTo>
                    <a:pt x="47" y="415"/>
                    <a:pt x="43" y="412"/>
                    <a:pt x="38" y="412"/>
                  </a:cubicBezTo>
                  <a:cubicBezTo>
                    <a:pt x="50" y="406"/>
                    <a:pt x="54" y="392"/>
                    <a:pt x="54" y="386"/>
                  </a:cubicBezTo>
                  <a:cubicBezTo>
                    <a:pt x="54" y="377"/>
                    <a:pt x="47" y="365"/>
                    <a:pt x="32" y="365"/>
                  </a:cubicBezTo>
                  <a:cubicBezTo>
                    <a:pt x="14" y="365"/>
                    <a:pt x="0" y="381"/>
                    <a:pt x="0" y="397"/>
                  </a:cubicBezTo>
                  <a:cubicBezTo>
                    <a:pt x="0" y="419"/>
                    <a:pt x="23" y="433"/>
                    <a:pt x="56" y="433"/>
                  </a:cubicBezTo>
                  <a:cubicBezTo>
                    <a:pt x="90" y="433"/>
                    <a:pt x="155" y="415"/>
                    <a:pt x="171" y="352"/>
                  </a:cubicBezTo>
                  <a:lnTo>
                    <a:pt x="215" y="175"/>
                  </a:lnTo>
                  <a:cubicBezTo>
                    <a:pt x="215" y="171"/>
                    <a:pt x="218" y="166"/>
                    <a:pt x="218" y="159"/>
                  </a:cubicBezTo>
                  <a:cubicBezTo>
                    <a:pt x="218" y="132"/>
                    <a:pt x="191" y="112"/>
                    <a:pt x="157" y="112"/>
                  </a:cubicBezTo>
                  <a:cubicBezTo>
                    <a:pt x="97" y="112"/>
                    <a:pt x="59" y="177"/>
                    <a:pt x="59" y="188"/>
                  </a:cubicBezTo>
                  <a:cubicBezTo>
                    <a:pt x="59" y="195"/>
                    <a:pt x="68" y="195"/>
                    <a:pt x="70" y="195"/>
                  </a:cubicBezTo>
                  <a:cubicBezTo>
                    <a:pt x="77" y="195"/>
                    <a:pt x="79" y="193"/>
                    <a:pt x="81" y="188"/>
                  </a:cubicBezTo>
                  <a:cubicBezTo>
                    <a:pt x="103" y="139"/>
                    <a:pt x="137" y="128"/>
                    <a:pt x="155" y="128"/>
                  </a:cubicBezTo>
                  <a:cubicBezTo>
                    <a:pt x="175" y="128"/>
                    <a:pt x="175" y="146"/>
                    <a:pt x="175" y="155"/>
                  </a:cubicBezTo>
                  <a:cubicBezTo>
                    <a:pt x="175" y="162"/>
                    <a:pt x="175" y="164"/>
                    <a:pt x="173" y="168"/>
                  </a:cubicBezTo>
                  <a:lnTo>
                    <a:pt x="128" y="352"/>
                  </a:lnTo>
                </a:path>
              </a:pathLst>
            </a:custGeom>
            <a:solidFill>
              <a:srgbClr val="000000"/>
            </a:solidFill>
            <a:ln w="15840">
              <a:noFill/>
            </a:ln>
          </p:spPr>
        </p:sp>
        <p:sp>
          <p:nvSpPr>
            <p:cNvPr id="1165" name="Freeform 134"/>
            <p:cNvSpPr/>
            <p:nvPr/>
          </p:nvSpPr>
          <p:spPr>
            <a:xfrm>
              <a:off x="6545880" y="2737440"/>
              <a:ext cx="15480" cy="354960"/>
            </a:xfrm>
            <a:custGeom>
              <a:avLst/>
              <a:gdLst/>
              <a:ahLst/>
              <a:rect l="0" t="0" r="r" b="b"/>
              <a:pathLst>
                <a:path w="43" h="986">
                  <a:moveTo>
                    <a:pt x="42" y="36"/>
                  </a:moveTo>
                  <a:cubicBezTo>
                    <a:pt x="42" y="18"/>
                    <a:pt x="42" y="0"/>
                    <a:pt x="20" y="0"/>
                  </a:cubicBezTo>
                  <a:cubicBezTo>
                    <a:pt x="0" y="0"/>
                    <a:pt x="0" y="18"/>
                    <a:pt x="0" y="36"/>
                  </a:cubicBezTo>
                  <a:lnTo>
                    <a:pt x="0" y="949"/>
                  </a:lnTo>
                  <a:cubicBezTo>
                    <a:pt x="0" y="967"/>
                    <a:pt x="0" y="985"/>
                    <a:pt x="20" y="985"/>
                  </a:cubicBezTo>
                  <a:cubicBezTo>
                    <a:pt x="42" y="985"/>
                    <a:pt x="42" y="967"/>
                    <a:pt x="42" y="949"/>
                  </a:cubicBezTo>
                  <a:lnTo>
                    <a:pt x="42" y="36"/>
                  </a:lnTo>
                </a:path>
              </a:pathLst>
            </a:custGeom>
            <a:solidFill>
              <a:srgbClr val="000000"/>
            </a:solidFill>
            <a:ln w="15840">
              <a:noFill/>
            </a:ln>
          </p:spPr>
        </p:sp>
        <p:sp>
          <p:nvSpPr>
            <p:cNvPr id="1166" name="Freeform 135"/>
            <p:cNvSpPr/>
            <p:nvPr/>
          </p:nvSpPr>
          <p:spPr>
            <a:xfrm>
              <a:off x="6644160" y="2737440"/>
              <a:ext cx="15480" cy="354960"/>
            </a:xfrm>
            <a:custGeom>
              <a:avLst/>
              <a:gdLst/>
              <a:ahLst/>
              <a:rect l="0" t="0" r="r" b="b"/>
              <a:pathLst>
                <a:path w="43" h="986">
                  <a:moveTo>
                    <a:pt x="42" y="36"/>
                  </a:moveTo>
                  <a:cubicBezTo>
                    <a:pt x="42" y="18"/>
                    <a:pt x="42" y="0"/>
                    <a:pt x="20" y="0"/>
                  </a:cubicBezTo>
                  <a:cubicBezTo>
                    <a:pt x="0" y="0"/>
                    <a:pt x="0" y="18"/>
                    <a:pt x="0" y="36"/>
                  </a:cubicBezTo>
                  <a:lnTo>
                    <a:pt x="0" y="949"/>
                  </a:lnTo>
                  <a:cubicBezTo>
                    <a:pt x="0" y="967"/>
                    <a:pt x="0" y="985"/>
                    <a:pt x="20" y="985"/>
                  </a:cubicBezTo>
                  <a:cubicBezTo>
                    <a:pt x="42" y="985"/>
                    <a:pt x="42" y="967"/>
                    <a:pt x="42" y="949"/>
                  </a:cubicBezTo>
                  <a:lnTo>
                    <a:pt x="42" y="36"/>
                  </a:lnTo>
                </a:path>
              </a:pathLst>
            </a:custGeom>
            <a:solidFill>
              <a:srgbClr val="000000"/>
            </a:solidFill>
            <a:ln w="15840">
              <a:noFill/>
            </a:ln>
          </p:spPr>
        </p:sp>
        <p:sp>
          <p:nvSpPr>
            <p:cNvPr id="1167" name="Freeform 136"/>
            <p:cNvSpPr/>
            <p:nvPr/>
          </p:nvSpPr>
          <p:spPr>
            <a:xfrm>
              <a:off x="6712560" y="2760120"/>
              <a:ext cx="285120" cy="243720"/>
            </a:xfrm>
            <a:custGeom>
              <a:avLst/>
              <a:gdLst/>
              <a:ahLst/>
              <a:rect l="0" t="0" r="r" b="b"/>
              <a:pathLst>
                <a:path w="792" h="677">
                  <a:moveTo>
                    <a:pt x="444" y="284"/>
                  </a:moveTo>
                  <a:lnTo>
                    <a:pt x="610" y="67"/>
                  </a:lnTo>
                  <a:cubicBezTo>
                    <a:pt x="621" y="53"/>
                    <a:pt x="623" y="51"/>
                    <a:pt x="657" y="49"/>
                  </a:cubicBezTo>
                  <a:cubicBezTo>
                    <a:pt x="681" y="47"/>
                    <a:pt x="686" y="47"/>
                    <a:pt x="715" y="47"/>
                  </a:cubicBezTo>
                  <a:lnTo>
                    <a:pt x="742" y="47"/>
                  </a:lnTo>
                  <a:lnTo>
                    <a:pt x="742" y="0"/>
                  </a:lnTo>
                  <a:cubicBezTo>
                    <a:pt x="701" y="2"/>
                    <a:pt x="652" y="2"/>
                    <a:pt x="610" y="2"/>
                  </a:cubicBezTo>
                  <a:cubicBezTo>
                    <a:pt x="571" y="2"/>
                    <a:pt x="495" y="2"/>
                    <a:pt x="459" y="0"/>
                  </a:cubicBezTo>
                  <a:lnTo>
                    <a:pt x="459" y="47"/>
                  </a:lnTo>
                  <a:cubicBezTo>
                    <a:pt x="477" y="47"/>
                    <a:pt x="515" y="47"/>
                    <a:pt x="551" y="58"/>
                  </a:cubicBezTo>
                  <a:cubicBezTo>
                    <a:pt x="549" y="58"/>
                    <a:pt x="545" y="65"/>
                    <a:pt x="542" y="67"/>
                  </a:cubicBezTo>
                  <a:lnTo>
                    <a:pt x="412" y="241"/>
                  </a:lnTo>
                  <a:lnTo>
                    <a:pt x="271" y="47"/>
                  </a:lnTo>
                  <a:lnTo>
                    <a:pt x="354" y="47"/>
                  </a:lnTo>
                  <a:lnTo>
                    <a:pt x="354" y="0"/>
                  </a:lnTo>
                  <a:cubicBezTo>
                    <a:pt x="314" y="2"/>
                    <a:pt x="220" y="2"/>
                    <a:pt x="175" y="2"/>
                  </a:cubicBezTo>
                  <a:cubicBezTo>
                    <a:pt x="135" y="2"/>
                    <a:pt x="50" y="2"/>
                    <a:pt x="16" y="0"/>
                  </a:cubicBezTo>
                  <a:lnTo>
                    <a:pt x="16" y="47"/>
                  </a:lnTo>
                  <a:lnTo>
                    <a:pt x="112" y="47"/>
                  </a:lnTo>
                  <a:lnTo>
                    <a:pt x="332" y="349"/>
                  </a:lnTo>
                  <a:lnTo>
                    <a:pt x="132" y="611"/>
                  </a:lnTo>
                  <a:cubicBezTo>
                    <a:pt x="123" y="622"/>
                    <a:pt x="121" y="624"/>
                    <a:pt x="90" y="627"/>
                  </a:cubicBezTo>
                  <a:cubicBezTo>
                    <a:pt x="70" y="629"/>
                    <a:pt x="50" y="631"/>
                    <a:pt x="29" y="631"/>
                  </a:cubicBezTo>
                  <a:lnTo>
                    <a:pt x="0" y="631"/>
                  </a:lnTo>
                  <a:lnTo>
                    <a:pt x="0" y="676"/>
                  </a:lnTo>
                  <a:cubicBezTo>
                    <a:pt x="41" y="674"/>
                    <a:pt x="90" y="674"/>
                    <a:pt x="132" y="674"/>
                  </a:cubicBezTo>
                  <a:cubicBezTo>
                    <a:pt x="171" y="674"/>
                    <a:pt x="247" y="674"/>
                    <a:pt x="282" y="676"/>
                  </a:cubicBezTo>
                  <a:lnTo>
                    <a:pt x="282" y="631"/>
                  </a:lnTo>
                  <a:cubicBezTo>
                    <a:pt x="265" y="631"/>
                    <a:pt x="226" y="631"/>
                    <a:pt x="191" y="620"/>
                  </a:cubicBezTo>
                  <a:cubicBezTo>
                    <a:pt x="193" y="618"/>
                    <a:pt x="197" y="611"/>
                    <a:pt x="200" y="609"/>
                  </a:cubicBezTo>
                  <a:lnTo>
                    <a:pt x="363" y="392"/>
                  </a:lnTo>
                  <a:lnTo>
                    <a:pt x="533" y="631"/>
                  </a:lnTo>
                  <a:lnTo>
                    <a:pt x="453" y="631"/>
                  </a:lnTo>
                  <a:lnTo>
                    <a:pt x="453" y="676"/>
                  </a:lnTo>
                  <a:cubicBezTo>
                    <a:pt x="493" y="674"/>
                    <a:pt x="587" y="674"/>
                    <a:pt x="632" y="674"/>
                  </a:cubicBezTo>
                  <a:cubicBezTo>
                    <a:pt x="670" y="674"/>
                    <a:pt x="755" y="674"/>
                    <a:pt x="791" y="676"/>
                  </a:cubicBezTo>
                  <a:lnTo>
                    <a:pt x="791" y="631"/>
                  </a:lnTo>
                  <a:lnTo>
                    <a:pt x="695" y="631"/>
                  </a:lnTo>
                  <a:lnTo>
                    <a:pt x="444" y="284"/>
                  </a:lnTo>
                </a:path>
              </a:pathLst>
            </a:custGeom>
            <a:solidFill>
              <a:srgbClr val="000000"/>
            </a:solidFill>
            <a:ln w="15840">
              <a:noFill/>
            </a:ln>
          </p:spPr>
        </p:sp>
        <p:sp>
          <p:nvSpPr>
            <p:cNvPr id="1168" name="Freeform 137"/>
            <p:cNvSpPr/>
            <p:nvPr/>
          </p:nvSpPr>
          <p:spPr>
            <a:xfrm>
              <a:off x="7027200" y="268416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5"/>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4" y="488"/>
                  </a:cubicBezTo>
                  <a:cubicBezTo>
                    <a:pt x="42" y="488"/>
                    <a:pt x="51" y="473"/>
                    <a:pt x="56" y="459"/>
                  </a:cubicBezTo>
                  <a:cubicBezTo>
                    <a:pt x="56" y="455"/>
                    <a:pt x="87" y="334"/>
                    <a:pt x="89" y="325"/>
                  </a:cubicBezTo>
                  <a:cubicBezTo>
                    <a:pt x="139" y="329"/>
                    <a:pt x="179" y="345"/>
                    <a:pt x="179" y="381"/>
                  </a:cubicBezTo>
                  <a:cubicBezTo>
                    <a:pt x="179" y="383"/>
                    <a:pt x="179" y="388"/>
                    <a:pt x="177" y="394"/>
                  </a:cubicBezTo>
                  <a:cubicBezTo>
                    <a:pt x="175" y="405"/>
                    <a:pt x="175" y="408"/>
                    <a:pt x="175" y="417"/>
                  </a:cubicBezTo>
                  <a:cubicBezTo>
                    <a:pt x="175" y="466"/>
                    <a:pt x="215" y="488"/>
                    <a:pt x="246" y="488"/>
                  </a:cubicBezTo>
                  <a:cubicBezTo>
                    <a:pt x="316" y="488"/>
                    <a:pt x="336" y="383"/>
                    <a:pt x="336" y="381"/>
                  </a:cubicBezTo>
                  <a:cubicBezTo>
                    <a:pt x="336" y="372"/>
                    <a:pt x="327" y="372"/>
                    <a:pt x="325" y="372"/>
                  </a:cubicBezTo>
                  <a:cubicBezTo>
                    <a:pt x="316" y="372"/>
                    <a:pt x="313" y="376"/>
                    <a:pt x="311" y="390"/>
                  </a:cubicBezTo>
                  <a:cubicBezTo>
                    <a:pt x="302" y="419"/>
                    <a:pt x="284" y="468"/>
                    <a:pt x="248" y="468"/>
                  </a:cubicBezTo>
                  <a:cubicBezTo>
                    <a:pt x="231" y="468"/>
                    <a:pt x="226" y="450"/>
                    <a:pt x="226" y="432"/>
                  </a:cubicBezTo>
                  <a:cubicBezTo>
                    <a:pt x="226" y="421"/>
                    <a:pt x="226" y="419"/>
                    <a:pt x="228" y="401"/>
                  </a:cubicBezTo>
                  <a:cubicBezTo>
                    <a:pt x="231" y="399"/>
                    <a:pt x="233" y="388"/>
                    <a:pt x="233" y="379"/>
                  </a:cubicBezTo>
                  <a:cubicBezTo>
                    <a:pt x="233" y="318"/>
                    <a:pt x="150" y="309"/>
                    <a:pt x="121" y="307"/>
                  </a:cubicBezTo>
                  <a:cubicBezTo>
                    <a:pt x="141" y="293"/>
                    <a:pt x="166" y="271"/>
                    <a:pt x="179" y="260"/>
                  </a:cubicBezTo>
                  <a:cubicBezTo>
                    <a:pt x="213" y="226"/>
                    <a:pt x="248" y="195"/>
                    <a:pt x="287" y="195"/>
                  </a:cubicBezTo>
                  <a:cubicBezTo>
                    <a:pt x="296" y="195"/>
                    <a:pt x="304"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8" y="175"/>
                    <a:pt x="213" y="204"/>
                    <a:pt x="177" y="235"/>
                  </a:cubicBezTo>
                  <a:cubicBezTo>
                    <a:pt x="148" y="264"/>
                    <a:pt x="125" y="284"/>
                    <a:pt x="96" y="298"/>
                  </a:cubicBezTo>
                  <a:lnTo>
                    <a:pt x="166" y="20"/>
                  </a:lnTo>
                </a:path>
              </a:pathLst>
            </a:custGeom>
            <a:solidFill>
              <a:srgbClr val="000000"/>
            </a:solidFill>
            <a:ln w="15840">
              <a:noFill/>
            </a:ln>
          </p:spPr>
        </p:sp>
        <p:sp>
          <p:nvSpPr>
            <p:cNvPr id="1169" name="Freeform 138"/>
            <p:cNvSpPr/>
            <p:nvPr/>
          </p:nvSpPr>
          <p:spPr>
            <a:xfrm>
              <a:off x="7290720" y="2907360"/>
              <a:ext cx="217440" cy="15840"/>
            </a:xfrm>
            <a:custGeom>
              <a:avLst/>
              <a:gdLst/>
              <a:ahLst/>
              <a:rect l="0" t="0" r="r" b="b"/>
              <a:pathLst>
                <a:path w="604" h="44">
                  <a:moveTo>
                    <a:pt x="569" y="43"/>
                  </a:moveTo>
                  <a:cubicBezTo>
                    <a:pt x="585" y="43"/>
                    <a:pt x="603" y="43"/>
                    <a:pt x="603" y="21"/>
                  </a:cubicBezTo>
                  <a:cubicBezTo>
                    <a:pt x="603" y="0"/>
                    <a:pt x="585" y="0"/>
                    <a:pt x="569" y="0"/>
                  </a:cubicBezTo>
                  <a:lnTo>
                    <a:pt x="34" y="0"/>
                  </a:lnTo>
                  <a:cubicBezTo>
                    <a:pt x="18" y="0"/>
                    <a:pt x="0" y="0"/>
                    <a:pt x="0" y="21"/>
                  </a:cubicBezTo>
                  <a:cubicBezTo>
                    <a:pt x="0" y="43"/>
                    <a:pt x="18" y="43"/>
                    <a:pt x="34" y="43"/>
                  </a:cubicBezTo>
                  <a:lnTo>
                    <a:pt x="569" y="43"/>
                  </a:lnTo>
                </a:path>
              </a:pathLst>
            </a:custGeom>
            <a:solidFill>
              <a:srgbClr val="000000"/>
            </a:solidFill>
            <a:ln w="15840">
              <a:noFill/>
            </a:ln>
          </p:spPr>
        </p:sp>
        <p:sp>
          <p:nvSpPr>
            <p:cNvPr id="1170" name="Freeform 139"/>
            <p:cNvSpPr/>
            <p:nvPr/>
          </p:nvSpPr>
          <p:spPr>
            <a:xfrm>
              <a:off x="7722360" y="2666520"/>
              <a:ext cx="95400" cy="55800"/>
            </a:xfrm>
            <a:custGeom>
              <a:avLst/>
              <a:gdLst/>
              <a:ahLst/>
              <a:rect l="0" t="0" r="r" b="b"/>
              <a:pathLst>
                <a:path w="265" h="155">
                  <a:moveTo>
                    <a:pt x="132" y="0"/>
                  </a:moveTo>
                  <a:lnTo>
                    <a:pt x="0" y="136"/>
                  </a:lnTo>
                  <a:lnTo>
                    <a:pt x="18" y="154"/>
                  </a:lnTo>
                  <a:lnTo>
                    <a:pt x="132" y="51"/>
                  </a:lnTo>
                  <a:lnTo>
                    <a:pt x="246" y="154"/>
                  </a:lnTo>
                  <a:lnTo>
                    <a:pt x="264" y="136"/>
                  </a:lnTo>
                  <a:lnTo>
                    <a:pt x="132" y="0"/>
                  </a:lnTo>
                </a:path>
              </a:pathLst>
            </a:custGeom>
            <a:solidFill>
              <a:srgbClr val="000000"/>
            </a:solidFill>
            <a:ln w="15840">
              <a:noFill/>
            </a:ln>
          </p:spPr>
        </p:sp>
        <p:sp>
          <p:nvSpPr>
            <p:cNvPr id="1171" name="Freeform 140"/>
            <p:cNvSpPr/>
            <p:nvPr/>
          </p:nvSpPr>
          <p:spPr>
            <a:xfrm>
              <a:off x="7628040" y="2760120"/>
              <a:ext cx="284760" cy="243720"/>
            </a:xfrm>
            <a:custGeom>
              <a:avLst/>
              <a:gdLst/>
              <a:ahLst/>
              <a:rect l="0" t="0" r="r" b="b"/>
              <a:pathLst>
                <a:path w="791" h="677">
                  <a:moveTo>
                    <a:pt x="443" y="284"/>
                  </a:moveTo>
                  <a:lnTo>
                    <a:pt x="609" y="67"/>
                  </a:lnTo>
                  <a:cubicBezTo>
                    <a:pt x="620" y="53"/>
                    <a:pt x="622" y="51"/>
                    <a:pt x="656" y="49"/>
                  </a:cubicBezTo>
                  <a:cubicBezTo>
                    <a:pt x="681" y="47"/>
                    <a:pt x="685" y="47"/>
                    <a:pt x="714" y="47"/>
                  </a:cubicBezTo>
                  <a:lnTo>
                    <a:pt x="741" y="47"/>
                  </a:lnTo>
                  <a:lnTo>
                    <a:pt x="741" y="0"/>
                  </a:lnTo>
                  <a:cubicBezTo>
                    <a:pt x="701" y="2"/>
                    <a:pt x="651" y="2"/>
                    <a:pt x="609" y="2"/>
                  </a:cubicBezTo>
                  <a:cubicBezTo>
                    <a:pt x="571" y="2"/>
                    <a:pt x="495" y="2"/>
                    <a:pt x="459" y="0"/>
                  </a:cubicBezTo>
                  <a:lnTo>
                    <a:pt x="459" y="47"/>
                  </a:lnTo>
                  <a:cubicBezTo>
                    <a:pt x="477" y="47"/>
                    <a:pt x="515" y="47"/>
                    <a:pt x="551" y="58"/>
                  </a:cubicBezTo>
                  <a:cubicBezTo>
                    <a:pt x="548" y="58"/>
                    <a:pt x="544" y="65"/>
                    <a:pt x="542" y="67"/>
                  </a:cubicBezTo>
                  <a:lnTo>
                    <a:pt x="412" y="241"/>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1"/>
                  </a:lnTo>
                  <a:cubicBezTo>
                    <a:pt x="123" y="622"/>
                    <a:pt x="121" y="624"/>
                    <a:pt x="89" y="627"/>
                  </a:cubicBezTo>
                  <a:cubicBezTo>
                    <a:pt x="69" y="629"/>
                    <a:pt x="49" y="631"/>
                    <a:pt x="29" y="631"/>
                  </a:cubicBezTo>
                  <a:lnTo>
                    <a:pt x="0" y="631"/>
                  </a:lnTo>
                  <a:lnTo>
                    <a:pt x="0" y="676"/>
                  </a:lnTo>
                  <a:cubicBezTo>
                    <a:pt x="40" y="674"/>
                    <a:pt x="89" y="674"/>
                    <a:pt x="132" y="674"/>
                  </a:cubicBezTo>
                  <a:cubicBezTo>
                    <a:pt x="170" y="674"/>
                    <a:pt x="246" y="674"/>
                    <a:pt x="282" y="676"/>
                  </a:cubicBezTo>
                  <a:lnTo>
                    <a:pt x="282" y="631"/>
                  </a:lnTo>
                  <a:cubicBezTo>
                    <a:pt x="264" y="631"/>
                    <a:pt x="226" y="631"/>
                    <a:pt x="190" y="620"/>
                  </a:cubicBezTo>
                  <a:cubicBezTo>
                    <a:pt x="192" y="618"/>
                    <a:pt x="197" y="611"/>
                    <a:pt x="199" y="609"/>
                  </a:cubicBezTo>
                  <a:lnTo>
                    <a:pt x="362" y="392"/>
                  </a:lnTo>
                  <a:lnTo>
                    <a:pt x="533" y="631"/>
                  </a:lnTo>
                  <a:lnTo>
                    <a:pt x="452" y="631"/>
                  </a:lnTo>
                  <a:lnTo>
                    <a:pt x="452" y="676"/>
                  </a:lnTo>
                  <a:cubicBezTo>
                    <a:pt x="492" y="674"/>
                    <a:pt x="586" y="674"/>
                    <a:pt x="631" y="674"/>
                  </a:cubicBezTo>
                  <a:cubicBezTo>
                    <a:pt x="669" y="674"/>
                    <a:pt x="754" y="674"/>
                    <a:pt x="790" y="676"/>
                  </a:cubicBezTo>
                  <a:lnTo>
                    <a:pt x="790" y="631"/>
                  </a:lnTo>
                  <a:lnTo>
                    <a:pt x="694" y="631"/>
                  </a:lnTo>
                  <a:lnTo>
                    <a:pt x="443" y="284"/>
                  </a:lnTo>
                </a:path>
              </a:pathLst>
            </a:custGeom>
            <a:solidFill>
              <a:srgbClr val="000000"/>
            </a:solidFill>
            <a:ln w="15840">
              <a:noFill/>
            </a:ln>
          </p:spPr>
        </p:sp>
        <p:sp>
          <p:nvSpPr>
            <p:cNvPr id="1172" name="Freeform 141"/>
            <p:cNvSpPr/>
            <p:nvPr/>
          </p:nvSpPr>
          <p:spPr>
            <a:xfrm>
              <a:off x="7942320" y="2684160"/>
              <a:ext cx="123120" cy="176040"/>
            </a:xfrm>
            <a:custGeom>
              <a:avLst/>
              <a:gdLst/>
              <a:ahLst/>
              <a:rect l="0" t="0" r="r" b="b"/>
              <a:pathLst>
                <a:path w="342" h="489">
                  <a:moveTo>
                    <a:pt x="166" y="20"/>
                  </a:moveTo>
                  <a:cubicBezTo>
                    <a:pt x="166" y="20"/>
                    <a:pt x="168" y="11"/>
                    <a:pt x="168" y="9"/>
                  </a:cubicBezTo>
                  <a:cubicBezTo>
                    <a:pt x="168" y="7"/>
                    <a:pt x="166" y="0"/>
                    <a:pt x="157" y="0"/>
                  </a:cubicBezTo>
                  <a:cubicBezTo>
                    <a:pt x="144" y="0"/>
                    <a:pt x="85" y="5"/>
                    <a:pt x="67" y="7"/>
                  </a:cubicBezTo>
                  <a:cubicBezTo>
                    <a:pt x="63" y="7"/>
                    <a:pt x="54" y="9"/>
                    <a:pt x="54" y="22"/>
                  </a:cubicBezTo>
                  <a:cubicBezTo>
                    <a:pt x="54" y="34"/>
                    <a:pt x="63" y="34"/>
                    <a:pt x="72" y="34"/>
                  </a:cubicBezTo>
                  <a:cubicBezTo>
                    <a:pt x="103" y="34"/>
                    <a:pt x="103" y="38"/>
                    <a:pt x="103" y="43"/>
                  </a:cubicBezTo>
                  <a:cubicBezTo>
                    <a:pt x="103" y="47"/>
                    <a:pt x="103" y="52"/>
                    <a:pt x="101" y="58"/>
                  </a:cubicBezTo>
                  <a:lnTo>
                    <a:pt x="5" y="450"/>
                  </a:lnTo>
                  <a:cubicBezTo>
                    <a:pt x="0" y="461"/>
                    <a:pt x="0" y="464"/>
                    <a:pt x="0" y="466"/>
                  </a:cubicBezTo>
                  <a:cubicBezTo>
                    <a:pt x="0" y="475"/>
                    <a:pt x="9" y="488"/>
                    <a:pt x="25" y="488"/>
                  </a:cubicBezTo>
                  <a:cubicBezTo>
                    <a:pt x="43" y="488"/>
                    <a:pt x="52" y="473"/>
                    <a:pt x="56" y="459"/>
                  </a:cubicBezTo>
                  <a:cubicBezTo>
                    <a:pt x="56" y="455"/>
                    <a:pt x="88" y="334"/>
                    <a:pt x="90" y="325"/>
                  </a:cubicBezTo>
                  <a:cubicBezTo>
                    <a:pt x="139" y="329"/>
                    <a:pt x="179" y="345"/>
                    <a:pt x="179" y="381"/>
                  </a:cubicBezTo>
                  <a:cubicBezTo>
                    <a:pt x="179" y="383"/>
                    <a:pt x="179" y="388"/>
                    <a:pt x="177" y="394"/>
                  </a:cubicBezTo>
                  <a:cubicBezTo>
                    <a:pt x="175" y="405"/>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2" y="390"/>
                  </a:cubicBezTo>
                  <a:cubicBezTo>
                    <a:pt x="303"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9"/>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3" y="269"/>
                  </a:cubicBezTo>
                  <a:cubicBezTo>
                    <a:pt x="320" y="269"/>
                    <a:pt x="341" y="253"/>
                    <a:pt x="341" y="224"/>
                  </a:cubicBezTo>
                  <a:cubicBezTo>
                    <a:pt x="341" y="202"/>
                    <a:pt x="325" y="175"/>
                    <a:pt x="287" y="175"/>
                  </a:cubicBezTo>
                  <a:cubicBezTo>
                    <a:pt x="249" y="175"/>
                    <a:pt x="213" y="204"/>
                    <a:pt x="177" y="235"/>
                  </a:cubicBezTo>
                  <a:cubicBezTo>
                    <a:pt x="148" y="264"/>
                    <a:pt x="126" y="284"/>
                    <a:pt x="96" y="298"/>
                  </a:cubicBezTo>
                  <a:lnTo>
                    <a:pt x="166" y="20"/>
                  </a:lnTo>
                </a:path>
              </a:pathLst>
            </a:custGeom>
            <a:solidFill>
              <a:srgbClr val="000000"/>
            </a:solidFill>
            <a:ln w="15840">
              <a:noFill/>
            </a:ln>
          </p:spPr>
        </p:sp>
        <p:sp>
          <p:nvSpPr>
            <p:cNvPr id="1173" name="Freeform 142"/>
            <p:cNvSpPr/>
            <p:nvPr/>
          </p:nvSpPr>
          <p:spPr>
            <a:xfrm>
              <a:off x="7935840" y="2926080"/>
              <a:ext cx="76320" cy="168120"/>
            </a:xfrm>
            <a:custGeom>
              <a:avLst/>
              <a:gdLst/>
              <a:ahLst/>
              <a:rect l="0" t="0" r="r" b="b"/>
              <a:pathLst>
                <a:path w="212" h="467">
                  <a:moveTo>
                    <a:pt x="193" y="27"/>
                  </a:moveTo>
                  <a:cubicBezTo>
                    <a:pt x="193" y="16"/>
                    <a:pt x="184" y="0"/>
                    <a:pt x="166" y="0"/>
                  </a:cubicBezTo>
                  <a:cubicBezTo>
                    <a:pt x="146" y="0"/>
                    <a:pt x="126" y="18"/>
                    <a:pt x="126" y="38"/>
                  </a:cubicBezTo>
                  <a:cubicBezTo>
                    <a:pt x="126" y="49"/>
                    <a:pt x="135"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200" y="352"/>
                  </a:cubicBezTo>
                  <a:cubicBezTo>
                    <a:pt x="191" y="352"/>
                    <a:pt x="191" y="356"/>
                    <a:pt x="186" y="363"/>
                  </a:cubicBezTo>
                  <a:cubicBezTo>
                    <a:pt x="170" y="419"/>
                    <a:pt x="139" y="446"/>
                    <a:pt x="112" y="446"/>
                  </a:cubicBezTo>
                  <a:cubicBezTo>
                    <a:pt x="99" y="446"/>
                    <a:pt x="97" y="437"/>
                    <a:pt x="97" y="421"/>
                  </a:cubicBezTo>
                  <a:cubicBezTo>
                    <a:pt x="97" y="405"/>
                    <a:pt x="101" y="394"/>
                    <a:pt x="108" y="378"/>
                  </a:cubicBezTo>
                  <a:cubicBezTo>
                    <a:pt x="114" y="358"/>
                    <a:pt x="121" y="340"/>
                    <a:pt x="128" y="322"/>
                  </a:cubicBezTo>
                  <a:cubicBezTo>
                    <a:pt x="135" y="307"/>
                    <a:pt x="159" y="242"/>
                    <a:pt x="164" y="235"/>
                  </a:cubicBezTo>
                  <a:cubicBezTo>
                    <a:pt x="166" y="228"/>
                    <a:pt x="168" y="219"/>
                    <a:pt x="168" y="213"/>
                  </a:cubicBezTo>
                  <a:cubicBezTo>
                    <a:pt x="168" y="179"/>
                    <a:pt x="139" y="154"/>
                    <a:pt x="101" y="154"/>
                  </a:cubicBezTo>
                  <a:cubicBezTo>
                    <a:pt x="32" y="154"/>
                    <a:pt x="0" y="249"/>
                    <a:pt x="0" y="260"/>
                  </a:cubicBezTo>
                  <a:cubicBezTo>
                    <a:pt x="0" y="269"/>
                    <a:pt x="9" y="269"/>
                    <a:pt x="11" y="269"/>
                  </a:cubicBezTo>
                  <a:cubicBezTo>
                    <a:pt x="23" y="269"/>
                    <a:pt x="23" y="264"/>
                    <a:pt x="25" y="258"/>
                  </a:cubicBezTo>
                  <a:cubicBezTo>
                    <a:pt x="43" y="197"/>
                    <a:pt x="74" y="172"/>
                    <a:pt x="99" y="172"/>
                  </a:cubicBezTo>
                  <a:cubicBezTo>
                    <a:pt x="110" y="172"/>
                    <a:pt x="117" y="179"/>
                    <a:pt x="117" y="197"/>
                  </a:cubicBezTo>
                  <a:cubicBezTo>
                    <a:pt x="117" y="213"/>
                    <a:pt x="112" y="224"/>
                    <a:pt x="94" y="266"/>
                  </a:cubicBezTo>
                  <a:lnTo>
                    <a:pt x="52" y="378"/>
                  </a:lnTo>
                </a:path>
              </a:pathLst>
            </a:custGeom>
            <a:solidFill>
              <a:srgbClr val="000000"/>
            </a:solidFill>
            <a:ln w="15840">
              <a:noFill/>
            </a:ln>
          </p:spPr>
        </p:sp>
        <p:sp>
          <p:nvSpPr>
            <p:cNvPr id="1174" name="Freeform 143"/>
            <p:cNvSpPr/>
            <p:nvPr/>
          </p:nvSpPr>
          <p:spPr>
            <a:xfrm>
              <a:off x="8024760" y="2926080"/>
              <a:ext cx="109800" cy="216360"/>
            </a:xfrm>
            <a:custGeom>
              <a:avLst/>
              <a:gdLst/>
              <a:ahLst/>
              <a:rect l="0" t="0" r="r" b="b"/>
              <a:pathLst>
                <a:path w="305" h="601">
                  <a:moveTo>
                    <a:pt x="304" y="27"/>
                  </a:moveTo>
                  <a:cubicBezTo>
                    <a:pt x="304" y="16"/>
                    <a:pt x="295" y="0"/>
                    <a:pt x="277" y="0"/>
                  </a:cubicBezTo>
                  <a:cubicBezTo>
                    <a:pt x="257" y="0"/>
                    <a:pt x="237" y="20"/>
                    <a:pt x="237" y="38"/>
                  </a:cubicBezTo>
                  <a:cubicBezTo>
                    <a:pt x="237" y="49"/>
                    <a:pt x="246" y="65"/>
                    <a:pt x="266" y="65"/>
                  </a:cubicBezTo>
                  <a:cubicBezTo>
                    <a:pt x="284" y="65"/>
                    <a:pt x="304" y="47"/>
                    <a:pt x="304" y="27"/>
                  </a:cubicBezTo>
                  <a:moveTo>
                    <a:pt x="156" y="493"/>
                  </a:moveTo>
                  <a:cubicBezTo>
                    <a:pt x="145" y="540"/>
                    <a:pt x="109" y="580"/>
                    <a:pt x="67" y="580"/>
                  </a:cubicBezTo>
                  <a:cubicBezTo>
                    <a:pt x="58" y="580"/>
                    <a:pt x="51" y="578"/>
                    <a:pt x="42" y="576"/>
                  </a:cubicBezTo>
                  <a:cubicBezTo>
                    <a:pt x="60" y="567"/>
                    <a:pt x="67" y="551"/>
                    <a:pt x="67" y="540"/>
                  </a:cubicBezTo>
                  <a:cubicBezTo>
                    <a:pt x="67" y="524"/>
                    <a:pt x="53" y="515"/>
                    <a:pt x="40" y="515"/>
                  </a:cubicBezTo>
                  <a:cubicBezTo>
                    <a:pt x="18" y="515"/>
                    <a:pt x="0" y="533"/>
                    <a:pt x="0" y="555"/>
                  </a:cubicBezTo>
                  <a:cubicBezTo>
                    <a:pt x="0" y="582"/>
                    <a:pt x="27" y="600"/>
                    <a:pt x="69" y="600"/>
                  </a:cubicBezTo>
                  <a:cubicBezTo>
                    <a:pt x="109" y="600"/>
                    <a:pt x="190" y="576"/>
                    <a:pt x="212" y="490"/>
                  </a:cubicBezTo>
                  <a:lnTo>
                    <a:pt x="275" y="242"/>
                  </a:lnTo>
                  <a:cubicBezTo>
                    <a:pt x="277" y="235"/>
                    <a:pt x="280" y="228"/>
                    <a:pt x="280" y="219"/>
                  </a:cubicBezTo>
                  <a:cubicBezTo>
                    <a:pt x="280" y="181"/>
                    <a:pt x="246" y="154"/>
                    <a:pt x="203" y="154"/>
                  </a:cubicBezTo>
                  <a:cubicBezTo>
                    <a:pt x="127" y="154"/>
                    <a:pt x="83" y="249"/>
                    <a:pt x="83" y="260"/>
                  </a:cubicBezTo>
                  <a:cubicBezTo>
                    <a:pt x="83" y="269"/>
                    <a:pt x="91" y="269"/>
                    <a:pt x="94" y="269"/>
                  </a:cubicBezTo>
                  <a:cubicBezTo>
                    <a:pt x="103" y="269"/>
                    <a:pt x="103" y="266"/>
                    <a:pt x="109" y="255"/>
                  </a:cubicBezTo>
                  <a:cubicBezTo>
                    <a:pt x="125" y="215"/>
                    <a:pt x="161" y="172"/>
                    <a:pt x="201" y="172"/>
                  </a:cubicBezTo>
                  <a:cubicBezTo>
                    <a:pt x="219" y="172"/>
                    <a:pt x="226" y="184"/>
                    <a:pt x="226" y="206"/>
                  </a:cubicBezTo>
                  <a:cubicBezTo>
                    <a:pt x="226" y="215"/>
                    <a:pt x="224" y="224"/>
                    <a:pt x="224" y="228"/>
                  </a:cubicBezTo>
                  <a:lnTo>
                    <a:pt x="156" y="493"/>
                  </a:lnTo>
                </a:path>
              </a:pathLst>
            </a:custGeom>
            <a:solidFill>
              <a:srgbClr val="000000"/>
            </a:solidFill>
            <a:ln w="15840">
              <a:noFill/>
            </a:ln>
          </p:spPr>
        </p:sp>
        <p:sp>
          <p:nvSpPr>
            <p:cNvPr id="1175" name="Freeform 144"/>
            <p:cNvSpPr/>
            <p:nvPr/>
          </p:nvSpPr>
          <p:spPr>
            <a:xfrm>
              <a:off x="8215920" y="2737440"/>
              <a:ext cx="15480" cy="354960"/>
            </a:xfrm>
            <a:custGeom>
              <a:avLst/>
              <a:gdLst/>
              <a:ahLst/>
              <a:rect l="0" t="0" r="r" b="b"/>
              <a:pathLst>
                <a:path w="43" h="986">
                  <a:moveTo>
                    <a:pt x="42" y="36"/>
                  </a:moveTo>
                  <a:cubicBezTo>
                    <a:pt x="42" y="18"/>
                    <a:pt x="42" y="0"/>
                    <a:pt x="20" y="0"/>
                  </a:cubicBezTo>
                  <a:cubicBezTo>
                    <a:pt x="0" y="0"/>
                    <a:pt x="0" y="18"/>
                    <a:pt x="0" y="36"/>
                  </a:cubicBezTo>
                  <a:lnTo>
                    <a:pt x="0" y="949"/>
                  </a:lnTo>
                  <a:cubicBezTo>
                    <a:pt x="0" y="967"/>
                    <a:pt x="0" y="985"/>
                    <a:pt x="20" y="985"/>
                  </a:cubicBezTo>
                  <a:cubicBezTo>
                    <a:pt x="42" y="985"/>
                    <a:pt x="42" y="967"/>
                    <a:pt x="42" y="949"/>
                  </a:cubicBezTo>
                  <a:lnTo>
                    <a:pt x="42" y="36"/>
                  </a:lnTo>
                </a:path>
              </a:pathLst>
            </a:custGeom>
            <a:solidFill>
              <a:srgbClr val="000000"/>
            </a:solidFill>
            <a:ln w="15840">
              <a:noFill/>
            </a:ln>
          </p:spPr>
        </p:sp>
        <p:sp>
          <p:nvSpPr>
            <p:cNvPr id="1176" name="Freeform 145"/>
            <p:cNvSpPr/>
            <p:nvPr/>
          </p:nvSpPr>
          <p:spPr>
            <a:xfrm>
              <a:off x="8314200" y="2737440"/>
              <a:ext cx="15480" cy="354960"/>
            </a:xfrm>
            <a:custGeom>
              <a:avLst/>
              <a:gdLst/>
              <a:ahLst/>
              <a:rect l="0" t="0" r="r" b="b"/>
              <a:pathLst>
                <a:path w="43" h="986">
                  <a:moveTo>
                    <a:pt x="42" y="36"/>
                  </a:moveTo>
                  <a:cubicBezTo>
                    <a:pt x="42" y="18"/>
                    <a:pt x="42" y="0"/>
                    <a:pt x="20" y="0"/>
                  </a:cubicBezTo>
                  <a:cubicBezTo>
                    <a:pt x="0" y="0"/>
                    <a:pt x="0" y="18"/>
                    <a:pt x="0" y="36"/>
                  </a:cubicBezTo>
                  <a:lnTo>
                    <a:pt x="0" y="949"/>
                  </a:lnTo>
                  <a:cubicBezTo>
                    <a:pt x="0" y="967"/>
                    <a:pt x="0" y="985"/>
                    <a:pt x="20" y="985"/>
                  </a:cubicBezTo>
                  <a:cubicBezTo>
                    <a:pt x="42" y="985"/>
                    <a:pt x="42" y="967"/>
                    <a:pt x="42" y="949"/>
                  </a:cubicBezTo>
                  <a:lnTo>
                    <a:pt x="42" y="36"/>
                  </a:lnTo>
                </a:path>
              </a:pathLst>
            </a:custGeom>
            <a:solidFill>
              <a:srgbClr val="000000"/>
            </a:solidFill>
            <a:ln w="15840">
              <a:noFill/>
            </a:ln>
          </p:spPr>
        </p:sp>
        <p:sp>
          <p:nvSpPr>
            <p:cNvPr id="1177" name="Freeform 146"/>
            <p:cNvSpPr/>
            <p:nvPr/>
          </p:nvSpPr>
          <p:spPr>
            <a:xfrm>
              <a:off x="8385840" y="2692080"/>
              <a:ext cx="110880" cy="165960"/>
            </a:xfrm>
            <a:custGeom>
              <a:avLst/>
              <a:gdLst/>
              <a:ahLst/>
              <a:rect l="0" t="0" r="r" b="b"/>
              <a:pathLst>
                <a:path w="308" h="461">
                  <a:moveTo>
                    <a:pt x="307" y="334"/>
                  </a:moveTo>
                  <a:lnTo>
                    <a:pt x="282" y="334"/>
                  </a:lnTo>
                  <a:cubicBezTo>
                    <a:pt x="280" y="350"/>
                    <a:pt x="273" y="390"/>
                    <a:pt x="264" y="397"/>
                  </a:cubicBezTo>
                  <a:cubicBezTo>
                    <a:pt x="260" y="401"/>
                    <a:pt x="206" y="401"/>
                    <a:pt x="197" y="401"/>
                  </a:cubicBezTo>
                  <a:lnTo>
                    <a:pt x="70" y="401"/>
                  </a:lnTo>
                  <a:cubicBezTo>
                    <a:pt x="141" y="336"/>
                    <a:pt x="166" y="318"/>
                    <a:pt x="208" y="285"/>
                  </a:cubicBezTo>
                  <a:cubicBezTo>
                    <a:pt x="260" y="245"/>
                    <a:pt x="307" y="202"/>
                    <a:pt x="307" y="135"/>
                  </a:cubicBezTo>
                  <a:cubicBezTo>
                    <a:pt x="307" y="52"/>
                    <a:pt x="233" y="0"/>
                    <a:pt x="143" y="0"/>
                  </a:cubicBezTo>
                  <a:cubicBezTo>
                    <a:pt x="58" y="0"/>
                    <a:pt x="0" y="61"/>
                    <a:pt x="0" y="124"/>
                  </a:cubicBezTo>
                  <a:cubicBezTo>
                    <a:pt x="0" y="159"/>
                    <a:pt x="29" y="164"/>
                    <a:pt x="36" y="164"/>
                  </a:cubicBezTo>
                  <a:cubicBezTo>
                    <a:pt x="54" y="164"/>
                    <a:pt x="74" y="151"/>
                    <a:pt x="74" y="126"/>
                  </a:cubicBezTo>
                  <a:cubicBezTo>
                    <a:pt x="74" y="115"/>
                    <a:pt x="70" y="90"/>
                    <a:pt x="34" y="90"/>
                  </a:cubicBezTo>
                  <a:cubicBezTo>
                    <a:pt x="54" y="41"/>
                    <a:pt x="101" y="25"/>
                    <a:pt x="135" y="25"/>
                  </a:cubicBezTo>
                  <a:cubicBezTo>
                    <a:pt x="204" y="25"/>
                    <a:pt x="240" y="79"/>
                    <a:pt x="240" y="135"/>
                  </a:cubicBezTo>
                  <a:cubicBezTo>
                    <a:pt x="240" y="195"/>
                    <a:pt x="197" y="242"/>
                    <a:pt x="175" y="269"/>
                  </a:cubicBezTo>
                  <a:lnTo>
                    <a:pt x="7" y="433"/>
                  </a:lnTo>
                  <a:cubicBezTo>
                    <a:pt x="0" y="439"/>
                    <a:pt x="0" y="442"/>
                    <a:pt x="0" y="460"/>
                  </a:cubicBezTo>
                  <a:lnTo>
                    <a:pt x="287" y="460"/>
                  </a:lnTo>
                  <a:lnTo>
                    <a:pt x="307" y="334"/>
                  </a:lnTo>
                </a:path>
              </a:pathLst>
            </a:custGeom>
            <a:solidFill>
              <a:srgbClr val="000000"/>
            </a:solidFill>
            <a:ln w="15840">
              <a:noFill/>
            </a:ln>
          </p:spPr>
        </p:sp>
        <p:sp>
          <p:nvSpPr>
            <p:cNvPr id="1178" name="Freeform 147"/>
            <p:cNvSpPr/>
            <p:nvPr/>
          </p:nvSpPr>
          <p:spPr>
            <a:xfrm>
              <a:off x="8397000" y="2926080"/>
              <a:ext cx="91800" cy="165600"/>
            </a:xfrm>
            <a:custGeom>
              <a:avLst/>
              <a:gdLst/>
              <a:ahLst/>
              <a:rect l="0" t="0" r="r" b="b"/>
              <a:pathLst>
                <a:path w="255" h="460">
                  <a:moveTo>
                    <a:pt x="157" y="20"/>
                  </a:moveTo>
                  <a:cubicBezTo>
                    <a:pt x="157" y="0"/>
                    <a:pt x="157" y="0"/>
                    <a:pt x="137" y="0"/>
                  </a:cubicBezTo>
                  <a:cubicBezTo>
                    <a:pt x="92" y="43"/>
                    <a:pt x="30" y="45"/>
                    <a:pt x="0" y="45"/>
                  </a:cubicBezTo>
                  <a:lnTo>
                    <a:pt x="0" y="69"/>
                  </a:lnTo>
                  <a:cubicBezTo>
                    <a:pt x="16" y="69"/>
                    <a:pt x="63" y="69"/>
                    <a:pt x="101" y="49"/>
                  </a:cubicBezTo>
                  <a:lnTo>
                    <a:pt x="101" y="403"/>
                  </a:lnTo>
                  <a:cubicBezTo>
                    <a:pt x="101" y="425"/>
                    <a:pt x="101" y="434"/>
                    <a:pt x="32" y="434"/>
                  </a:cubicBezTo>
                  <a:lnTo>
                    <a:pt x="5" y="434"/>
                  </a:lnTo>
                  <a:lnTo>
                    <a:pt x="5" y="459"/>
                  </a:lnTo>
                  <a:cubicBezTo>
                    <a:pt x="18" y="459"/>
                    <a:pt x="104" y="457"/>
                    <a:pt x="128" y="457"/>
                  </a:cubicBezTo>
                  <a:cubicBezTo>
                    <a:pt x="151" y="457"/>
                    <a:pt x="238" y="459"/>
                    <a:pt x="254" y="459"/>
                  </a:cubicBezTo>
                  <a:lnTo>
                    <a:pt x="254" y="434"/>
                  </a:lnTo>
                  <a:lnTo>
                    <a:pt x="227" y="434"/>
                  </a:lnTo>
                  <a:cubicBezTo>
                    <a:pt x="157" y="434"/>
                    <a:pt x="157" y="425"/>
                    <a:pt x="157" y="403"/>
                  </a:cubicBezTo>
                  <a:lnTo>
                    <a:pt x="157" y="20"/>
                  </a:lnTo>
                </a:path>
              </a:pathLst>
            </a:custGeom>
            <a:solidFill>
              <a:srgbClr val="000000"/>
            </a:solidFill>
            <a:ln w="15840">
              <a:noFill/>
            </a:ln>
          </p:spPr>
        </p:sp>
        <p:sp>
          <p:nvSpPr>
            <p:cNvPr id="1179" name="Freeform 148"/>
            <p:cNvSpPr/>
            <p:nvPr/>
          </p:nvSpPr>
          <p:spPr>
            <a:xfrm>
              <a:off x="5108040" y="3588840"/>
              <a:ext cx="236520" cy="84240"/>
            </a:xfrm>
            <a:custGeom>
              <a:avLst/>
              <a:gdLst/>
              <a:ahLst/>
              <a:rect l="0" t="0" r="r" b="b"/>
              <a:pathLst>
                <a:path w="657" h="234">
                  <a:moveTo>
                    <a:pt x="623" y="40"/>
                  </a:moveTo>
                  <a:cubicBezTo>
                    <a:pt x="638" y="40"/>
                    <a:pt x="656" y="40"/>
                    <a:pt x="656" y="20"/>
                  </a:cubicBezTo>
                  <a:cubicBezTo>
                    <a:pt x="656" y="0"/>
                    <a:pt x="638" y="0"/>
                    <a:pt x="625" y="0"/>
                  </a:cubicBezTo>
                  <a:lnTo>
                    <a:pt x="33" y="0"/>
                  </a:lnTo>
                  <a:cubicBezTo>
                    <a:pt x="18" y="0"/>
                    <a:pt x="0" y="0"/>
                    <a:pt x="0" y="20"/>
                  </a:cubicBezTo>
                  <a:cubicBezTo>
                    <a:pt x="0" y="40"/>
                    <a:pt x="18" y="40"/>
                    <a:pt x="33" y="40"/>
                  </a:cubicBezTo>
                  <a:lnTo>
                    <a:pt x="623" y="40"/>
                  </a:lnTo>
                  <a:moveTo>
                    <a:pt x="625" y="233"/>
                  </a:moveTo>
                  <a:cubicBezTo>
                    <a:pt x="638" y="233"/>
                    <a:pt x="656" y="233"/>
                    <a:pt x="656" y="213"/>
                  </a:cubicBezTo>
                  <a:cubicBezTo>
                    <a:pt x="656" y="193"/>
                    <a:pt x="638" y="193"/>
                    <a:pt x="623" y="193"/>
                  </a:cubicBezTo>
                  <a:lnTo>
                    <a:pt x="33" y="193"/>
                  </a:lnTo>
                  <a:cubicBezTo>
                    <a:pt x="18" y="193"/>
                    <a:pt x="0" y="193"/>
                    <a:pt x="0" y="213"/>
                  </a:cubicBezTo>
                  <a:cubicBezTo>
                    <a:pt x="0" y="233"/>
                    <a:pt x="18" y="233"/>
                    <a:pt x="33" y="233"/>
                  </a:cubicBezTo>
                  <a:lnTo>
                    <a:pt x="625" y="233"/>
                  </a:lnTo>
                </a:path>
              </a:pathLst>
            </a:custGeom>
            <a:solidFill>
              <a:srgbClr val="000000"/>
            </a:solidFill>
            <a:ln w="15840">
              <a:noFill/>
            </a:ln>
          </p:spPr>
        </p:sp>
        <p:sp>
          <p:nvSpPr>
            <p:cNvPr id="1180" name="Freeform 149"/>
            <p:cNvSpPr/>
            <p:nvPr/>
          </p:nvSpPr>
          <p:spPr>
            <a:xfrm>
              <a:off x="5491080" y="3623400"/>
              <a:ext cx="217080" cy="15840"/>
            </a:xfrm>
            <a:custGeom>
              <a:avLst/>
              <a:gdLst/>
              <a:ahLst/>
              <a:rect l="0" t="0" r="r" b="b"/>
              <a:pathLst>
                <a:path w="603" h="44">
                  <a:moveTo>
                    <a:pt x="569" y="43"/>
                  </a:moveTo>
                  <a:cubicBezTo>
                    <a:pt x="584" y="43"/>
                    <a:pt x="602" y="43"/>
                    <a:pt x="602" y="20"/>
                  </a:cubicBezTo>
                  <a:cubicBezTo>
                    <a:pt x="602" y="0"/>
                    <a:pt x="584" y="0"/>
                    <a:pt x="569" y="0"/>
                  </a:cubicBezTo>
                  <a:lnTo>
                    <a:pt x="33" y="0"/>
                  </a:lnTo>
                  <a:cubicBezTo>
                    <a:pt x="18" y="0"/>
                    <a:pt x="0" y="0"/>
                    <a:pt x="0" y="20"/>
                  </a:cubicBezTo>
                  <a:cubicBezTo>
                    <a:pt x="0" y="43"/>
                    <a:pt x="18" y="43"/>
                    <a:pt x="33" y="43"/>
                  </a:cubicBezTo>
                  <a:lnTo>
                    <a:pt x="569" y="43"/>
                  </a:lnTo>
                </a:path>
              </a:pathLst>
            </a:custGeom>
            <a:solidFill>
              <a:srgbClr val="000000"/>
            </a:solidFill>
            <a:ln w="15840">
              <a:noFill/>
            </a:ln>
          </p:spPr>
        </p:sp>
        <p:sp>
          <p:nvSpPr>
            <p:cNvPr id="1181" name="Freeform 150"/>
            <p:cNvSpPr/>
            <p:nvPr/>
          </p:nvSpPr>
          <p:spPr>
            <a:xfrm>
              <a:off x="5772600" y="3453480"/>
              <a:ext cx="83160" cy="354960"/>
            </a:xfrm>
            <a:custGeom>
              <a:avLst/>
              <a:gdLst/>
              <a:ahLst/>
              <a:rect l="0" t="0" r="r" b="b"/>
              <a:pathLst>
                <a:path w="231" h="986">
                  <a:moveTo>
                    <a:pt x="230" y="976"/>
                  </a:moveTo>
                  <a:cubicBezTo>
                    <a:pt x="230" y="974"/>
                    <a:pt x="230" y="972"/>
                    <a:pt x="212" y="954"/>
                  </a:cubicBezTo>
                  <a:cubicBezTo>
                    <a:pt x="89" y="831"/>
                    <a:pt x="58" y="645"/>
                    <a:pt x="58" y="492"/>
                  </a:cubicBezTo>
                  <a:cubicBezTo>
                    <a:pt x="58" y="322"/>
                    <a:pt x="96" y="150"/>
                    <a:pt x="217" y="27"/>
                  </a:cubicBezTo>
                  <a:cubicBezTo>
                    <a:pt x="230" y="15"/>
                    <a:pt x="230" y="13"/>
                    <a:pt x="230" y="9"/>
                  </a:cubicBezTo>
                  <a:cubicBezTo>
                    <a:pt x="230" y="2"/>
                    <a:pt x="226" y="0"/>
                    <a:pt x="219" y="0"/>
                  </a:cubicBezTo>
                  <a:cubicBezTo>
                    <a:pt x="210" y="0"/>
                    <a:pt x="120" y="67"/>
                    <a:pt x="62" y="192"/>
                  </a:cubicBezTo>
                  <a:cubicBezTo>
                    <a:pt x="11" y="300"/>
                    <a:pt x="0" y="410"/>
                    <a:pt x="0" y="492"/>
                  </a:cubicBezTo>
                  <a:cubicBezTo>
                    <a:pt x="0" y="569"/>
                    <a:pt x="11" y="690"/>
                    <a:pt x="64" y="801"/>
                  </a:cubicBezTo>
                  <a:cubicBezTo>
                    <a:pt x="125" y="922"/>
                    <a:pt x="210" y="985"/>
                    <a:pt x="219" y="985"/>
                  </a:cubicBezTo>
                  <a:cubicBezTo>
                    <a:pt x="226" y="985"/>
                    <a:pt x="230" y="983"/>
                    <a:pt x="230" y="976"/>
                  </a:cubicBezTo>
                </a:path>
              </a:pathLst>
            </a:custGeom>
            <a:solidFill>
              <a:srgbClr val="000000"/>
            </a:solidFill>
            <a:ln w="15840">
              <a:noFill/>
            </a:ln>
          </p:spPr>
        </p:sp>
        <p:sp>
          <p:nvSpPr>
            <p:cNvPr id="1182" name="Freeform 151"/>
            <p:cNvSpPr/>
            <p:nvPr/>
          </p:nvSpPr>
          <p:spPr>
            <a:xfrm>
              <a:off x="5887800" y="3475800"/>
              <a:ext cx="285120" cy="244080"/>
            </a:xfrm>
            <a:custGeom>
              <a:avLst/>
              <a:gdLst/>
              <a:ahLst/>
              <a:rect l="0" t="0" r="r" b="b"/>
              <a:pathLst>
                <a:path w="792" h="678">
                  <a:moveTo>
                    <a:pt x="443" y="285"/>
                  </a:moveTo>
                  <a:lnTo>
                    <a:pt x="609" y="68"/>
                  </a:lnTo>
                  <a:cubicBezTo>
                    <a:pt x="620" y="54"/>
                    <a:pt x="623" y="52"/>
                    <a:pt x="656" y="50"/>
                  </a:cubicBezTo>
                  <a:cubicBezTo>
                    <a:pt x="681" y="47"/>
                    <a:pt x="685" y="47"/>
                    <a:pt x="714" y="47"/>
                  </a:cubicBezTo>
                  <a:lnTo>
                    <a:pt x="741" y="47"/>
                  </a:lnTo>
                  <a:lnTo>
                    <a:pt x="741" y="0"/>
                  </a:lnTo>
                  <a:cubicBezTo>
                    <a:pt x="701" y="3"/>
                    <a:pt x="652" y="3"/>
                    <a:pt x="609" y="3"/>
                  </a:cubicBezTo>
                  <a:cubicBezTo>
                    <a:pt x="571" y="3"/>
                    <a:pt x="495" y="3"/>
                    <a:pt x="459" y="0"/>
                  </a:cubicBezTo>
                  <a:lnTo>
                    <a:pt x="459" y="47"/>
                  </a:lnTo>
                  <a:cubicBezTo>
                    <a:pt x="477" y="47"/>
                    <a:pt x="515" y="47"/>
                    <a:pt x="551" y="59"/>
                  </a:cubicBezTo>
                  <a:cubicBezTo>
                    <a:pt x="549" y="59"/>
                    <a:pt x="544" y="65"/>
                    <a:pt x="542" y="68"/>
                  </a:cubicBezTo>
                  <a:lnTo>
                    <a:pt x="412" y="242"/>
                  </a:lnTo>
                  <a:lnTo>
                    <a:pt x="271" y="47"/>
                  </a:lnTo>
                  <a:lnTo>
                    <a:pt x="354" y="47"/>
                  </a:lnTo>
                  <a:lnTo>
                    <a:pt x="354" y="0"/>
                  </a:lnTo>
                  <a:cubicBezTo>
                    <a:pt x="313" y="3"/>
                    <a:pt x="219" y="3"/>
                    <a:pt x="175" y="3"/>
                  </a:cubicBezTo>
                  <a:cubicBezTo>
                    <a:pt x="134" y="3"/>
                    <a:pt x="49" y="3"/>
                    <a:pt x="15" y="0"/>
                  </a:cubicBezTo>
                  <a:lnTo>
                    <a:pt x="15" y="47"/>
                  </a:lnTo>
                  <a:lnTo>
                    <a:pt x="112" y="47"/>
                  </a:lnTo>
                  <a:lnTo>
                    <a:pt x="331" y="350"/>
                  </a:lnTo>
                  <a:lnTo>
                    <a:pt x="132" y="612"/>
                  </a:lnTo>
                  <a:cubicBezTo>
                    <a:pt x="123" y="623"/>
                    <a:pt x="121" y="625"/>
                    <a:pt x="89" y="628"/>
                  </a:cubicBezTo>
                  <a:cubicBezTo>
                    <a:pt x="69" y="630"/>
                    <a:pt x="49" y="632"/>
                    <a:pt x="29" y="632"/>
                  </a:cubicBezTo>
                  <a:lnTo>
                    <a:pt x="0" y="632"/>
                  </a:lnTo>
                  <a:lnTo>
                    <a:pt x="0" y="677"/>
                  </a:lnTo>
                  <a:cubicBezTo>
                    <a:pt x="40" y="675"/>
                    <a:pt x="89" y="675"/>
                    <a:pt x="132" y="675"/>
                  </a:cubicBezTo>
                  <a:cubicBezTo>
                    <a:pt x="170" y="675"/>
                    <a:pt x="246" y="675"/>
                    <a:pt x="282" y="677"/>
                  </a:cubicBezTo>
                  <a:lnTo>
                    <a:pt x="282" y="632"/>
                  </a:lnTo>
                  <a:cubicBezTo>
                    <a:pt x="264" y="632"/>
                    <a:pt x="226" y="632"/>
                    <a:pt x="190" y="621"/>
                  </a:cubicBezTo>
                  <a:cubicBezTo>
                    <a:pt x="192" y="619"/>
                    <a:pt x="197" y="612"/>
                    <a:pt x="199" y="610"/>
                  </a:cubicBezTo>
                  <a:lnTo>
                    <a:pt x="363" y="392"/>
                  </a:lnTo>
                  <a:lnTo>
                    <a:pt x="533" y="632"/>
                  </a:lnTo>
                  <a:lnTo>
                    <a:pt x="452" y="632"/>
                  </a:lnTo>
                  <a:lnTo>
                    <a:pt x="452" y="677"/>
                  </a:lnTo>
                  <a:cubicBezTo>
                    <a:pt x="493" y="675"/>
                    <a:pt x="587" y="675"/>
                    <a:pt x="631" y="675"/>
                  </a:cubicBezTo>
                  <a:cubicBezTo>
                    <a:pt x="670" y="675"/>
                    <a:pt x="755" y="675"/>
                    <a:pt x="791" y="677"/>
                  </a:cubicBezTo>
                  <a:lnTo>
                    <a:pt x="791" y="632"/>
                  </a:lnTo>
                  <a:lnTo>
                    <a:pt x="694" y="632"/>
                  </a:lnTo>
                  <a:lnTo>
                    <a:pt x="443" y="285"/>
                  </a:lnTo>
                </a:path>
              </a:pathLst>
            </a:custGeom>
            <a:solidFill>
              <a:srgbClr val="000000"/>
            </a:solidFill>
            <a:ln w="15840">
              <a:noFill/>
            </a:ln>
          </p:spPr>
        </p:sp>
        <p:sp>
          <p:nvSpPr>
            <p:cNvPr id="1183" name="Freeform 152"/>
            <p:cNvSpPr/>
            <p:nvPr/>
          </p:nvSpPr>
          <p:spPr>
            <a:xfrm>
              <a:off x="6202080" y="3400920"/>
              <a:ext cx="123120" cy="175320"/>
            </a:xfrm>
            <a:custGeom>
              <a:avLst/>
              <a:gdLst/>
              <a:ahLst/>
              <a:rect l="0" t="0" r="r" b="b"/>
              <a:pathLst>
                <a:path w="342" h="487">
                  <a:moveTo>
                    <a:pt x="166" y="20"/>
                  </a:moveTo>
                  <a:cubicBezTo>
                    <a:pt x="166" y="20"/>
                    <a:pt x="168" y="11"/>
                    <a:pt x="168" y="9"/>
                  </a:cubicBezTo>
                  <a:cubicBezTo>
                    <a:pt x="168" y="7"/>
                    <a:pt x="166" y="0"/>
                    <a:pt x="157" y="0"/>
                  </a:cubicBezTo>
                  <a:cubicBezTo>
                    <a:pt x="144" y="0"/>
                    <a:pt x="86" y="5"/>
                    <a:pt x="68" y="7"/>
                  </a:cubicBezTo>
                  <a:cubicBezTo>
                    <a:pt x="63" y="7"/>
                    <a:pt x="54" y="9"/>
                    <a:pt x="54" y="23"/>
                  </a:cubicBezTo>
                  <a:cubicBezTo>
                    <a:pt x="54" y="31"/>
                    <a:pt x="63" y="31"/>
                    <a:pt x="72" y="31"/>
                  </a:cubicBezTo>
                  <a:cubicBezTo>
                    <a:pt x="103" y="31"/>
                    <a:pt x="103" y="38"/>
                    <a:pt x="103" y="43"/>
                  </a:cubicBezTo>
                  <a:cubicBezTo>
                    <a:pt x="103" y="47"/>
                    <a:pt x="103" y="52"/>
                    <a:pt x="101" y="58"/>
                  </a:cubicBezTo>
                  <a:lnTo>
                    <a:pt x="5" y="450"/>
                  </a:lnTo>
                  <a:cubicBezTo>
                    <a:pt x="0" y="461"/>
                    <a:pt x="0" y="464"/>
                    <a:pt x="0" y="466"/>
                  </a:cubicBezTo>
                  <a:cubicBezTo>
                    <a:pt x="0" y="475"/>
                    <a:pt x="9" y="486"/>
                    <a:pt x="25" y="486"/>
                  </a:cubicBezTo>
                  <a:cubicBezTo>
                    <a:pt x="43" y="486"/>
                    <a:pt x="52" y="473"/>
                    <a:pt x="56" y="457"/>
                  </a:cubicBezTo>
                  <a:cubicBezTo>
                    <a:pt x="56" y="455"/>
                    <a:pt x="88" y="334"/>
                    <a:pt x="90" y="325"/>
                  </a:cubicBezTo>
                  <a:cubicBezTo>
                    <a:pt x="139" y="329"/>
                    <a:pt x="180" y="345"/>
                    <a:pt x="180" y="381"/>
                  </a:cubicBezTo>
                  <a:cubicBezTo>
                    <a:pt x="180" y="383"/>
                    <a:pt x="180" y="388"/>
                    <a:pt x="177" y="394"/>
                  </a:cubicBezTo>
                  <a:cubicBezTo>
                    <a:pt x="175" y="405"/>
                    <a:pt x="175" y="408"/>
                    <a:pt x="175" y="417"/>
                  </a:cubicBezTo>
                  <a:cubicBezTo>
                    <a:pt x="175" y="466"/>
                    <a:pt x="215" y="486"/>
                    <a:pt x="249" y="486"/>
                  </a:cubicBezTo>
                  <a:cubicBezTo>
                    <a:pt x="316" y="486"/>
                    <a:pt x="336" y="383"/>
                    <a:pt x="336" y="381"/>
                  </a:cubicBezTo>
                  <a:cubicBezTo>
                    <a:pt x="336" y="372"/>
                    <a:pt x="327" y="372"/>
                    <a:pt x="325" y="372"/>
                  </a:cubicBezTo>
                  <a:cubicBezTo>
                    <a:pt x="316" y="372"/>
                    <a:pt x="314" y="376"/>
                    <a:pt x="312" y="390"/>
                  </a:cubicBezTo>
                  <a:cubicBezTo>
                    <a:pt x="303" y="419"/>
                    <a:pt x="285" y="468"/>
                    <a:pt x="249" y="468"/>
                  </a:cubicBezTo>
                  <a:cubicBezTo>
                    <a:pt x="231" y="468"/>
                    <a:pt x="227" y="450"/>
                    <a:pt x="227" y="432"/>
                  </a:cubicBezTo>
                  <a:cubicBezTo>
                    <a:pt x="227" y="421"/>
                    <a:pt x="227" y="419"/>
                    <a:pt x="229" y="401"/>
                  </a:cubicBezTo>
                  <a:cubicBezTo>
                    <a:pt x="231" y="399"/>
                    <a:pt x="233" y="388"/>
                    <a:pt x="233" y="379"/>
                  </a:cubicBezTo>
                  <a:cubicBezTo>
                    <a:pt x="233" y="318"/>
                    <a:pt x="150" y="307"/>
                    <a:pt x="121" y="307"/>
                  </a:cubicBezTo>
                  <a:cubicBezTo>
                    <a:pt x="142" y="294"/>
                    <a:pt x="166" y="271"/>
                    <a:pt x="180" y="260"/>
                  </a:cubicBezTo>
                  <a:cubicBezTo>
                    <a:pt x="213" y="226"/>
                    <a:pt x="249" y="195"/>
                    <a:pt x="287" y="195"/>
                  </a:cubicBezTo>
                  <a:cubicBezTo>
                    <a:pt x="296" y="195"/>
                    <a:pt x="305" y="197"/>
                    <a:pt x="309" y="204"/>
                  </a:cubicBezTo>
                  <a:cubicBezTo>
                    <a:pt x="280" y="208"/>
                    <a:pt x="274" y="231"/>
                    <a:pt x="274" y="242"/>
                  </a:cubicBezTo>
                  <a:cubicBezTo>
                    <a:pt x="274" y="258"/>
                    <a:pt x="287" y="269"/>
                    <a:pt x="303" y="269"/>
                  </a:cubicBezTo>
                  <a:cubicBezTo>
                    <a:pt x="321" y="269"/>
                    <a:pt x="341" y="253"/>
                    <a:pt x="341" y="224"/>
                  </a:cubicBezTo>
                  <a:cubicBezTo>
                    <a:pt x="341" y="202"/>
                    <a:pt x="325" y="175"/>
                    <a:pt x="287" y="175"/>
                  </a:cubicBezTo>
                  <a:cubicBezTo>
                    <a:pt x="249" y="175"/>
                    <a:pt x="213" y="204"/>
                    <a:pt x="177" y="235"/>
                  </a:cubicBezTo>
                  <a:cubicBezTo>
                    <a:pt x="148" y="264"/>
                    <a:pt x="126" y="285"/>
                    <a:pt x="97" y="298"/>
                  </a:cubicBezTo>
                  <a:lnTo>
                    <a:pt x="166" y="20"/>
                  </a:lnTo>
                </a:path>
              </a:pathLst>
            </a:custGeom>
            <a:solidFill>
              <a:srgbClr val="000000"/>
            </a:solidFill>
            <a:ln w="15840">
              <a:noFill/>
            </a:ln>
          </p:spPr>
        </p:sp>
        <p:sp>
          <p:nvSpPr>
            <p:cNvPr id="1184" name="Freeform 153"/>
            <p:cNvSpPr/>
            <p:nvPr/>
          </p:nvSpPr>
          <p:spPr>
            <a:xfrm>
              <a:off x="6465960" y="3623400"/>
              <a:ext cx="217080" cy="15840"/>
            </a:xfrm>
            <a:custGeom>
              <a:avLst/>
              <a:gdLst/>
              <a:ahLst/>
              <a:rect l="0" t="0" r="r" b="b"/>
              <a:pathLst>
                <a:path w="603" h="44">
                  <a:moveTo>
                    <a:pt x="569" y="43"/>
                  </a:moveTo>
                  <a:cubicBezTo>
                    <a:pt x="584" y="43"/>
                    <a:pt x="602" y="43"/>
                    <a:pt x="602" y="20"/>
                  </a:cubicBezTo>
                  <a:cubicBezTo>
                    <a:pt x="602" y="0"/>
                    <a:pt x="584" y="0"/>
                    <a:pt x="569" y="0"/>
                  </a:cubicBezTo>
                  <a:lnTo>
                    <a:pt x="33" y="0"/>
                  </a:lnTo>
                  <a:cubicBezTo>
                    <a:pt x="18" y="0"/>
                    <a:pt x="0" y="0"/>
                    <a:pt x="0" y="20"/>
                  </a:cubicBezTo>
                  <a:cubicBezTo>
                    <a:pt x="0" y="43"/>
                    <a:pt x="18" y="43"/>
                    <a:pt x="33" y="43"/>
                  </a:cubicBezTo>
                  <a:lnTo>
                    <a:pt x="569" y="43"/>
                  </a:lnTo>
                </a:path>
              </a:pathLst>
            </a:custGeom>
            <a:solidFill>
              <a:srgbClr val="000000"/>
            </a:solidFill>
            <a:ln w="15840">
              <a:noFill/>
            </a:ln>
          </p:spPr>
        </p:sp>
        <p:sp>
          <p:nvSpPr>
            <p:cNvPr id="1185" name="Freeform 154"/>
            <p:cNvSpPr/>
            <p:nvPr/>
          </p:nvSpPr>
          <p:spPr>
            <a:xfrm>
              <a:off x="6888600" y="3387240"/>
              <a:ext cx="112320" cy="60120"/>
            </a:xfrm>
            <a:custGeom>
              <a:avLst/>
              <a:gdLst/>
              <a:ahLst/>
              <a:rect l="0" t="0" r="r" b="b"/>
              <a:pathLst>
                <a:path w="312" h="167">
                  <a:moveTo>
                    <a:pt x="154" y="0"/>
                  </a:moveTo>
                  <a:lnTo>
                    <a:pt x="0" y="125"/>
                  </a:lnTo>
                  <a:lnTo>
                    <a:pt x="26" y="166"/>
                  </a:lnTo>
                  <a:lnTo>
                    <a:pt x="154" y="83"/>
                  </a:lnTo>
                  <a:lnTo>
                    <a:pt x="284" y="164"/>
                  </a:lnTo>
                  <a:lnTo>
                    <a:pt x="311" y="128"/>
                  </a:lnTo>
                  <a:lnTo>
                    <a:pt x="154" y="0"/>
                  </a:lnTo>
                </a:path>
              </a:pathLst>
            </a:custGeom>
            <a:solidFill>
              <a:srgbClr val="000000"/>
            </a:solidFill>
            <a:ln w="15840">
              <a:noFill/>
            </a:ln>
          </p:spPr>
        </p:sp>
        <p:sp>
          <p:nvSpPr>
            <p:cNvPr id="1186" name="Freeform 155"/>
            <p:cNvSpPr/>
            <p:nvPr/>
          </p:nvSpPr>
          <p:spPr>
            <a:xfrm>
              <a:off x="6802920" y="3475800"/>
              <a:ext cx="285120" cy="244080"/>
            </a:xfrm>
            <a:custGeom>
              <a:avLst/>
              <a:gdLst/>
              <a:ahLst/>
              <a:rect l="0" t="0" r="r" b="b"/>
              <a:pathLst>
                <a:path w="792" h="678">
                  <a:moveTo>
                    <a:pt x="444" y="285"/>
                  </a:moveTo>
                  <a:lnTo>
                    <a:pt x="609" y="68"/>
                  </a:lnTo>
                  <a:cubicBezTo>
                    <a:pt x="621" y="54"/>
                    <a:pt x="623" y="52"/>
                    <a:pt x="656" y="50"/>
                  </a:cubicBezTo>
                  <a:cubicBezTo>
                    <a:pt x="681" y="47"/>
                    <a:pt x="686" y="47"/>
                    <a:pt x="715" y="47"/>
                  </a:cubicBezTo>
                  <a:lnTo>
                    <a:pt x="742" y="47"/>
                  </a:lnTo>
                  <a:lnTo>
                    <a:pt x="742" y="0"/>
                  </a:lnTo>
                  <a:cubicBezTo>
                    <a:pt x="701" y="3"/>
                    <a:pt x="652" y="3"/>
                    <a:pt x="609" y="3"/>
                  </a:cubicBezTo>
                  <a:cubicBezTo>
                    <a:pt x="571" y="3"/>
                    <a:pt x="495" y="3"/>
                    <a:pt x="459" y="0"/>
                  </a:cubicBezTo>
                  <a:lnTo>
                    <a:pt x="459" y="47"/>
                  </a:lnTo>
                  <a:cubicBezTo>
                    <a:pt x="477" y="47"/>
                    <a:pt x="515" y="47"/>
                    <a:pt x="551" y="59"/>
                  </a:cubicBezTo>
                  <a:cubicBezTo>
                    <a:pt x="549" y="59"/>
                    <a:pt x="544" y="65"/>
                    <a:pt x="542" y="68"/>
                  </a:cubicBezTo>
                  <a:lnTo>
                    <a:pt x="412" y="242"/>
                  </a:lnTo>
                  <a:lnTo>
                    <a:pt x="271" y="47"/>
                  </a:lnTo>
                  <a:lnTo>
                    <a:pt x="354" y="47"/>
                  </a:lnTo>
                  <a:lnTo>
                    <a:pt x="354" y="0"/>
                  </a:lnTo>
                  <a:cubicBezTo>
                    <a:pt x="314" y="3"/>
                    <a:pt x="220" y="3"/>
                    <a:pt x="175" y="3"/>
                  </a:cubicBezTo>
                  <a:cubicBezTo>
                    <a:pt x="135" y="3"/>
                    <a:pt x="49" y="3"/>
                    <a:pt x="16" y="0"/>
                  </a:cubicBezTo>
                  <a:lnTo>
                    <a:pt x="16" y="47"/>
                  </a:lnTo>
                  <a:lnTo>
                    <a:pt x="112" y="47"/>
                  </a:lnTo>
                  <a:lnTo>
                    <a:pt x="332" y="350"/>
                  </a:lnTo>
                  <a:lnTo>
                    <a:pt x="132" y="612"/>
                  </a:lnTo>
                  <a:cubicBezTo>
                    <a:pt x="123" y="623"/>
                    <a:pt x="121" y="625"/>
                    <a:pt x="90" y="628"/>
                  </a:cubicBezTo>
                  <a:cubicBezTo>
                    <a:pt x="70" y="630"/>
                    <a:pt x="49" y="632"/>
                    <a:pt x="29" y="632"/>
                  </a:cubicBezTo>
                  <a:lnTo>
                    <a:pt x="0" y="632"/>
                  </a:lnTo>
                  <a:lnTo>
                    <a:pt x="0" y="677"/>
                  </a:lnTo>
                  <a:cubicBezTo>
                    <a:pt x="40" y="675"/>
                    <a:pt x="90" y="675"/>
                    <a:pt x="132" y="675"/>
                  </a:cubicBezTo>
                  <a:cubicBezTo>
                    <a:pt x="170" y="675"/>
                    <a:pt x="247" y="675"/>
                    <a:pt x="282" y="677"/>
                  </a:cubicBezTo>
                  <a:lnTo>
                    <a:pt x="282" y="632"/>
                  </a:lnTo>
                  <a:cubicBezTo>
                    <a:pt x="264" y="632"/>
                    <a:pt x="226" y="632"/>
                    <a:pt x="191" y="621"/>
                  </a:cubicBezTo>
                  <a:cubicBezTo>
                    <a:pt x="193" y="619"/>
                    <a:pt x="197" y="612"/>
                    <a:pt x="199" y="610"/>
                  </a:cubicBezTo>
                  <a:lnTo>
                    <a:pt x="363" y="392"/>
                  </a:lnTo>
                  <a:lnTo>
                    <a:pt x="533" y="632"/>
                  </a:lnTo>
                  <a:lnTo>
                    <a:pt x="453" y="632"/>
                  </a:lnTo>
                  <a:lnTo>
                    <a:pt x="453" y="677"/>
                  </a:lnTo>
                  <a:cubicBezTo>
                    <a:pt x="493" y="675"/>
                    <a:pt x="587" y="675"/>
                    <a:pt x="632" y="675"/>
                  </a:cubicBezTo>
                  <a:cubicBezTo>
                    <a:pt x="670" y="675"/>
                    <a:pt x="755" y="675"/>
                    <a:pt x="791" y="677"/>
                  </a:cubicBezTo>
                  <a:lnTo>
                    <a:pt x="791" y="632"/>
                  </a:lnTo>
                  <a:lnTo>
                    <a:pt x="695" y="632"/>
                  </a:lnTo>
                  <a:lnTo>
                    <a:pt x="444" y="285"/>
                  </a:lnTo>
                </a:path>
              </a:pathLst>
            </a:custGeom>
            <a:solidFill>
              <a:srgbClr val="000000"/>
            </a:solidFill>
            <a:ln w="15840">
              <a:noFill/>
            </a:ln>
          </p:spPr>
        </p:sp>
        <p:sp>
          <p:nvSpPr>
            <p:cNvPr id="1187" name="Freeform 156"/>
            <p:cNvSpPr/>
            <p:nvPr/>
          </p:nvSpPr>
          <p:spPr>
            <a:xfrm>
              <a:off x="7117560" y="3400920"/>
              <a:ext cx="122760" cy="175320"/>
            </a:xfrm>
            <a:custGeom>
              <a:avLst/>
              <a:gdLst/>
              <a:ahLst/>
              <a:rect l="0" t="0" r="r" b="b"/>
              <a:pathLst>
                <a:path w="341" h="487">
                  <a:moveTo>
                    <a:pt x="165" y="20"/>
                  </a:moveTo>
                  <a:cubicBezTo>
                    <a:pt x="165" y="20"/>
                    <a:pt x="168" y="11"/>
                    <a:pt x="168" y="9"/>
                  </a:cubicBezTo>
                  <a:cubicBezTo>
                    <a:pt x="168" y="7"/>
                    <a:pt x="165" y="0"/>
                    <a:pt x="157" y="0"/>
                  </a:cubicBezTo>
                  <a:cubicBezTo>
                    <a:pt x="143" y="0"/>
                    <a:pt x="85" y="5"/>
                    <a:pt x="67" y="7"/>
                  </a:cubicBezTo>
                  <a:cubicBezTo>
                    <a:pt x="62" y="7"/>
                    <a:pt x="53" y="9"/>
                    <a:pt x="53" y="23"/>
                  </a:cubicBezTo>
                  <a:cubicBezTo>
                    <a:pt x="53" y="31"/>
                    <a:pt x="62" y="31"/>
                    <a:pt x="71" y="31"/>
                  </a:cubicBezTo>
                  <a:cubicBezTo>
                    <a:pt x="103" y="31"/>
                    <a:pt x="103" y="38"/>
                    <a:pt x="103" y="43"/>
                  </a:cubicBezTo>
                  <a:cubicBezTo>
                    <a:pt x="103" y="47"/>
                    <a:pt x="103" y="52"/>
                    <a:pt x="101" y="58"/>
                  </a:cubicBezTo>
                  <a:lnTo>
                    <a:pt x="4" y="450"/>
                  </a:lnTo>
                  <a:cubicBezTo>
                    <a:pt x="0" y="461"/>
                    <a:pt x="0" y="464"/>
                    <a:pt x="0" y="466"/>
                  </a:cubicBezTo>
                  <a:cubicBezTo>
                    <a:pt x="0" y="475"/>
                    <a:pt x="9" y="486"/>
                    <a:pt x="24" y="486"/>
                  </a:cubicBezTo>
                  <a:cubicBezTo>
                    <a:pt x="42" y="486"/>
                    <a:pt x="51" y="473"/>
                    <a:pt x="56" y="457"/>
                  </a:cubicBezTo>
                  <a:cubicBezTo>
                    <a:pt x="56" y="455"/>
                    <a:pt x="87" y="334"/>
                    <a:pt x="89" y="325"/>
                  </a:cubicBezTo>
                  <a:cubicBezTo>
                    <a:pt x="139" y="329"/>
                    <a:pt x="179" y="345"/>
                    <a:pt x="179" y="381"/>
                  </a:cubicBezTo>
                  <a:cubicBezTo>
                    <a:pt x="179" y="383"/>
                    <a:pt x="179" y="388"/>
                    <a:pt x="177" y="394"/>
                  </a:cubicBezTo>
                  <a:cubicBezTo>
                    <a:pt x="174" y="405"/>
                    <a:pt x="174" y="408"/>
                    <a:pt x="174" y="417"/>
                  </a:cubicBezTo>
                  <a:cubicBezTo>
                    <a:pt x="174" y="466"/>
                    <a:pt x="215" y="486"/>
                    <a:pt x="248" y="486"/>
                  </a:cubicBezTo>
                  <a:cubicBezTo>
                    <a:pt x="316" y="486"/>
                    <a:pt x="336" y="383"/>
                    <a:pt x="336" y="381"/>
                  </a:cubicBezTo>
                  <a:cubicBezTo>
                    <a:pt x="336" y="372"/>
                    <a:pt x="327" y="372"/>
                    <a:pt x="325" y="372"/>
                  </a:cubicBezTo>
                  <a:cubicBezTo>
                    <a:pt x="316" y="372"/>
                    <a:pt x="313" y="376"/>
                    <a:pt x="311" y="390"/>
                  </a:cubicBezTo>
                  <a:cubicBezTo>
                    <a:pt x="302" y="419"/>
                    <a:pt x="284" y="468"/>
                    <a:pt x="248" y="468"/>
                  </a:cubicBezTo>
                  <a:cubicBezTo>
                    <a:pt x="230" y="468"/>
                    <a:pt x="226" y="450"/>
                    <a:pt x="226" y="432"/>
                  </a:cubicBezTo>
                  <a:cubicBezTo>
                    <a:pt x="226" y="421"/>
                    <a:pt x="226" y="419"/>
                    <a:pt x="228" y="401"/>
                  </a:cubicBezTo>
                  <a:cubicBezTo>
                    <a:pt x="230" y="399"/>
                    <a:pt x="233" y="388"/>
                    <a:pt x="233" y="379"/>
                  </a:cubicBezTo>
                  <a:cubicBezTo>
                    <a:pt x="233" y="318"/>
                    <a:pt x="150" y="307"/>
                    <a:pt x="121" y="307"/>
                  </a:cubicBezTo>
                  <a:cubicBezTo>
                    <a:pt x="141" y="294"/>
                    <a:pt x="165" y="271"/>
                    <a:pt x="179" y="260"/>
                  </a:cubicBezTo>
                  <a:cubicBezTo>
                    <a:pt x="213" y="226"/>
                    <a:pt x="248" y="195"/>
                    <a:pt x="286" y="195"/>
                  </a:cubicBezTo>
                  <a:cubicBezTo>
                    <a:pt x="295" y="195"/>
                    <a:pt x="304" y="197"/>
                    <a:pt x="309" y="204"/>
                  </a:cubicBezTo>
                  <a:cubicBezTo>
                    <a:pt x="280" y="208"/>
                    <a:pt x="273" y="231"/>
                    <a:pt x="273" y="242"/>
                  </a:cubicBezTo>
                  <a:cubicBezTo>
                    <a:pt x="273" y="258"/>
                    <a:pt x="286" y="269"/>
                    <a:pt x="302" y="269"/>
                  </a:cubicBezTo>
                  <a:cubicBezTo>
                    <a:pt x="320" y="269"/>
                    <a:pt x="340" y="253"/>
                    <a:pt x="340" y="224"/>
                  </a:cubicBezTo>
                  <a:cubicBezTo>
                    <a:pt x="340" y="202"/>
                    <a:pt x="325" y="175"/>
                    <a:pt x="286" y="175"/>
                  </a:cubicBezTo>
                  <a:cubicBezTo>
                    <a:pt x="248" y="175"/>
                    <a:pt x="213" y="204"/>
                    <a:pt x="177" y="235"/>
                  </a:cubicBezTo>
                  <a:cubicBezTo>
                    <a:pt x="148" y="264"/>
                    <a:pt x="125" y="285"/>
                    <a:pt x="96" y="298"/>
                  </a:cubicBezTo>
                  <a:lnTo>
                    <a:pt x="165" y="20"/>
                  </a:lnTo>
                </a:path>
              </a:pathLst>
            </a:custGeom>
            <a:solidFill>
              <a:srgbClr val="000000"/>
            </a:solidFill>
            <a:ln w="15840">
              <a:noFill/>
            </a:ln>
          </p:spPr>
        </p:sp>
        <p:sp>
          <p:nvSpPr>
            <p:cNvPr id="1188" name="Freeform 157"/>
            <p:cNvSpPr/>
            <p:nvPr/>
          </p:nvSpPr>
          <p:spPr>
            <a:xfrm>
              <a:off x="7110360" y="3642120"/>
              <a:ext cx="75960" cy="168120"/>
            </a:xfrm>
            <a:custGeom>
              <a:avLst/>
              <a:gdLst/>
              <a:ahLst/>
              <a:rect l="0" t="0" r="r" b="b"/>
              <a:pathLst>
                <a:path w="211" h="467">
                  <a:moveTo>
                    <a:pt x="192" y="27"/>
                  </a:moveTo>
                  <a:cubicBezTo>
                    <a:pt x="192" y="15"/>
                    <a:pt x="183" y="0"/>
                    <a:pt x="165" y="0"/>
                  </a:cubicBezTo>
                  <a:cubicBezTo>
                    <a:pt x="145" y="0"/>
                    <a:pt x="125" y="18"/>
                    <a:pt x="125" y="38"/>
                  </a:cubicBezTo>
                  <a:cubicBezTo>
                    <a:pt x="125" y="49"/>
                    <a:pt x="134" y="65"/>
                    <a:pt x="154" y="65"/>
                  </a:cubicBezTo>
                  <a:cubicBezTo>
                    <a:pt x="174" y="65"/>
                    <a:pt x="192" y="45"/>
                    <a:pt x="192" y="27"/>
                  </a:cubicBezTo>
                  <a:moveTo>
                    <a:pt x="51" y="378"/>
                  </a:moveTo>
                  <a:cubicBezTo>
                    <a:pt x="47" y="387"/>
                    <a:pt x="44" y="394"/>
                    <a:pt x="44" y="407"/>
                  </a:cubicBezTo>
                  <a:cubicBezTo>
                    <a:pt x="44" y="439"/>
                    <a:pt x="71" y="466"/>
                    <a:pt x="109" y="466"/>
                  </a:cubicBezTo>
                  <a:cubicBezTo>
                    <a:pt x="179" y="466"/>
                    <a:pt x="210" y="369"/>
                    <a:pt x="210" y="360"/>
                  </a:cubicBezTo>
                  <a:cubicBezTo>
                    <a:pt x="210" y="351"/>
                    <a:pt x="201" y="351"/>
                    <a:pt x="199" y="351"/>
                  </a:cubicBezTo>
                  <a:cubicBezTo>
                    <a:pt x="190" y="351"/>
                    <a:pt x="190" y="356"/>
                    <a:pt x="185" y="363"/>
                  </a:cubicBezTo>
                  <a:cubicBezTo>
                    <a:pt x="170" y="419"/>
                    <a:pt x="138" y="445"/>
                    <a:pt x="112" y="445"/>
                  </a:cubicBezTo>
                  <a:cubicBezTo>
                    <a:pt x="98" y="445"/>
                    <a:pt x="96" y="437"/>
                    <a:pt x="96" y="421"/>
                  </a:cubicBezTo>
                  <a:cubicBezTo>
                    <a:pt x="96" y="405"/>
                    <a:pt x="100" y="394"/>
                    <a:pt x="107" y="378"/>
                  </a:cubicBezTo>
                  <a:cubicBezTo>
                    <a:pt x="114" y="358"/>
                    <a:pt x="121" y="340"/>
                    <a:pt x="127" y="322"/>
                  </a:cubicBezTo>
                  <a:cubicBezTo>
                    <a:pt x="134" y="307"/>
                    <a:pt x="159" y="242"/>
                    <a:pt x="163" y="235"/>
                  </a:cubicBezTo>
                  <a:cubicBezTo>
                    <a:pt x="165" y="228"/>
                    <a:pt x="168" y="219"/>
                    <a:pt x="168" y="213"/>
                  </a:cubicBezTo>
                  <a:cubicBezTo>
                    <a:pt x="168" y="179"/>
                    <a:pt x="138" y="154"/>
                    <a:pt x="100" y="154"/>
                  </a:cubicBezTo>
                  <a:cubicBezTo>
                    <a:pt x="31" y="154"/>
                    <a:pt x="0" y="248"/>
                    <a:pt x="0" y="260"/>
                  </a:cubicBezTo>
                  <a:cubicBezTo>
                    <a:pt x="0" y="269"/>
                    <a:pt x="9" y="269"/>
                    <a:pt x="11" y="269"/>
                  </a:cubicBezTo>
                  <a:cubicBezTo>
                    <a:pt x="22" y="269"/>
                    <a:pt x="22" y="264"/>
                    <a:pt x="24" y="257"/>
                  </a:cubicBezTo>
                  <a:cubicBezTo>
                    <a:pt x="42" y="197"/>
                    <a:pt x="73" y="172"/>
                    <a:pt x="98" y="172"/>
                  </a:cubicBezTo>
                  <a:cubicBezTo>
                    <a:pt x="109" y="172"/>
                    <a:pt x="116" y="179"/>
                    <a:pt x="116" y="197"/>
                  </a:cubicBezTo>
                  <a:cubicBezTo>
                    <a:pt x="116" y="213"/>
                    <a:pt x="112" y="224"/>
                    <a:pt x="94" y="266"/>
                  </a:cubicBezTo>
                  <a:lnTo>
                    <a:pt x="51" y="378"/>
                  </a:lnTo>
                </a:path>
              </a:pathLst>
            </a:custGeom>
            <a:solidFill>
              <a:srgbClr val="000000"/>
            </a:solidFill>
            <a:ln w="15840">
              <a:noFill/>
            </a:ln>
          </p:spPr>
        </p:sp>
        <p:sp>
          <p:nvSpPr>
            <p:cNvPr id="1189" name="Freeform 158"/>
            <p:cNvSpPr/>
            <p:nvPr/>
          </p:nvSpPr>
          <p:spPr>
            <a:xfrm>
              <a:off x="7198920" y="3642120"/>
              <a:ext cx="110160" cy="216360"/>
            </a:xfrm>
            <a:custGeom>
              <a:avLst/>
              <a:gdLst/>
              <a:ahLst/>
              <a:rect l="0" t="0" r="r" b="b"/>
              <a:pathLst>
                <a:path w="306" h="601">
                  <a:moveTo>
                    <a:pt x="305" y="27"/>
                  </a:moveTo>
                  <a:cubicBezTo>
                    <a:pt x="305" y="15"/>
                    <a:pt x="296" y="0"/>
                    <a:pt x="278" y="0"/>
                  </a:cubicBezTo>
                  <a:cubicBezTo>
                    <a:pt x="258" y="0"/>
                    <a:pt x="237" y="20"/>
                    <a:pt x="237" y="38"/>
                  </a:cubicBezTo>
                  <a:cubicBezTo>
                    <a:pt x="237" y="49"/>
                    <a:pt x="246" y="65"/>
                    <a:pt x="266" y="65"/>
                  </a:cubicBezTo>
                  <a:cubicBezTo>
                    <a:pt x="284" y="65"/>
                    <a:pt x="305" y="47"/>
                    <a:pt x="305" y="27"/>
                  </a:cubicBezTo>
                  <a:moveTo>
                    <a:pt x="157" y="492"/>
                  </a:moveTo>
                  <a:cubicBezTo>
                    <a:pt x="146" y="540"/>
                    <a:pt x="110" y="580"/>
                    <a:pt x="67" y="580"/>
                  </a:cubicBezTo>
                  <a:cubicBezTo>
                    <a:pt x="58" y="580"/>
                    <a:pt x="51" y="578"/>
                    <a:pt x="43" y="575"/>
                  </a:cubicBezTo>
                  <a:cubicBezTo>
                    <a:pt x="60" y="566"/>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4"/>
                    <a:pt x="204" y="154"/>
                  </a:cubicBezTo>
                  <a:cubicBezTo>
                    <a:pt x="128" y="154"/>
                    <a:pt x="83" y="248"/>
                    <a:pt x="83" y="260"/>
                  </a:cubicBezTo>
                  <a:cubicBezTo>
                    <a:pt x="83" y="269"/>
                    <a:pt x="92" y="269"/>
                    <a:pt x="94" y="269"/>
                  </a:cubicBezTo>
                  <a:cubicBezTo>
                    <a:pt x="103" y="269"/>
                    <a:pt x="103" y="266"/>
                    <a:pt x="110" y="255"/>
                  </a:cubicBezTo>
                  <a:cubicBezTo>
                    <a:pt x="125" y="215"/>
                    <a:pt x="161" y="172"/>
                    <a:pt x="202" y="172"/>
                  </a:cubicBezTo>
                  <a:cubicBezTo>
                    <a:pt x="219" y="172"/>
                    <a:pt x="226" y="183"/>
                    <a:pt x="226" y="206"/>
                  </a:cubicBezTo>
                  <a:cubicBezTo>
                    <a:pt x="226" y="215"/>
                    <a:pt x="224" y="224"/>
                    <a:pt x="224" y="228"/>
                  </a:cubicBezTo>
                  <a:lnTo>
                    <a:pt x="157" y="492"/>
                  </a:lnTo>
                </a:path>
              </a:pathLst>
            </a:custGeom>
            <a:solidFill>
              <a:srgbClr val="000000"/>
            </a:solidFill>
            <a:ln w="15840">
              <a:noFill/>
            </a:ln>
          </p:spPr>
        </p:sp>
        <p:sp>
          <p:nvSpPr>
            <p:cNvPr id="1190" name="Freeform 159"/>
            <p:cNvSpPr/>
            <p:nvPr/>
          </p:nvSpPr>
          <p:spPr>
            <a:xfrm>
              <a:off x="7368120" y="3453480"/>
              <a:ext cx="83520" cy="354960"/>
            </a:xfrm>
            <a:custGeom>
              <a:avLst/>
              <a:gdLst/>
              <a:ahLst/>
              <a:rect l="0" t="0" r="r" b="b"/>
              <a:pathLst>
                <a:path w="232" h="986">
                  <a:moveTo>
                    <a:pt x="231" y="492"/>
                  </a:moveTo>
                  <a:cubicBezTo>
                    <a:pt x="231" y="416"/>
                    <a:pt x="220" y="298"/>
                    <a:pt x="166" y="186"/>
                  </a:cubicBezTo>
                  <a:cubicBezTo>
                    <a:pt x="106" y="65"/>
                    <a:pt x="20" y="0"/>
                    <a:pt x="9" y="0"/>
                  </a:cubicBezTo>
                  <a:cubicBezTo>
                    <a:pt x="5" y="0"/>
                    <a:pt x="0" y="4"/>
                    <a:pt x="0" y="9"/>
                  </a:cubicBezTo>
                  <a:cubicBezTo>
                    <a:pt x="0" y="13"/>
                    <a:pt x="0" y="15"/>
                    <a:pt x="18" y="33"/>
                  </a:cubicBezTo>
                  <a:cubicBezTo>
                    <a:pt x="117" y="130"/>
                    <a:pt x="173" y="286"/>
                    <a:pt x="173" y="492"/>
                  </a:cubicBezTo>
                  <a:cubicBezTo>
                    <a:pt x="173" y="660"/>
                    <a:pt x="137" y="835"/>
                    <a:pt x="14" y="958"/>
                  </a:cubicBezTo>
                  <a:cubicBezTo>
                    <a:pt x="0" y="972"/>
                    <a:pt x="0" y="974"/>
                    <a:pt x="0" y="976"/>
                  </a:cubicBezTo>
                  <a:cubicBezTo>
                    <a:pt x="0" y="983"/>
                    <a:pt x="5" y="985"/>
                    <a:pt x="9" y="985"/>
                  </a:cubicBezTo>
                  <a:cubicBezTo>
                    <a:pt x="20" y="985"/>
                    <a:pt x="110" y="918"/>
                    <a:pt x="168" y="793"/>
                  </a:cubicBezTo>
                  <a:cubicBezTo>
                    <a:pt x="220" y="685"/>
                    <a:pt x="231" y="575"/>
                    <a:pt x="231" y="492"/>
                  </a:cubicBezTo>
                </a:path>
              </a:pathLst>
            </a:custGeom>
            <a:solidFill>
              <a:srgbClr val="000000"/>
            </a:solidFill>
            <a:ln w="15840">
              <a:noFill/>
            </a:ln>
          </p:spPr>
        </p:sp>
      </p:grpSp>
      <p:sp>
        <p:nvSpPr>
          <p:cNvPr id="1191" name="TextShape 160"/>
          <p:cNvSpPr txBox="1"/>
          <p:nvPr/>
        </p:nvSpPr>
        <p:spPr>
          <a:xfrm>
            <a:off x="637200" y="1584360"/>
            <a:ext cx="8146800" cy="486972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State gradient:</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1192" name="TextShape 161"/>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28/57</a:t>
            </a:r>
            <a:endParaRPr b="0" lang="en-AU"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Problem Formulation</a:t>
            </a:r>
            <a:endParaRPr b="0" lang="en-US" sz="4400" spc="-1" strike="noStrike">
              <a:solidFill>
                <a:srgbClr val="000000"/>
              </a:solidFill>
              <a:latin typeface="Franklin Gothic Book"/>
            </a:endParaRPr>
          </a:p>
        </p:txBody>
      </p:sp>
      <p:sp>
        <p:nvSpPr>
          <p:cNvPr id="1194" name="TextShape 2"/>
          <p:cNvSpPr txBox="1"/>
          <p:nvPr/>
        </p:nvSpPr>
        <p:spPr>
          <a:xfrm>
            <a:off x="576000" y="1656000"/>
            <a:ext cx="8146800" cy="451008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State update: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grpSp>
        <p:nvGrpSpPr>
          <p:cNvPr id="1195" name="Group 3"/>
          <p:cNvGrpSpPr/>
          <p:nvPr/>
        </p:nvGrpSpPr>
        <p:grpSpPr>
          <a:xfrm>
            <a:off x="2073600" y="2630880"/>
            <a:ext cx="5058000" cy="606960"/>
            <a:chOff x="2073600" y="2630880"/>
            <a:chExt cx="5058000" cy="606960"/>
          </a:xfrm>
        </p:grpSpPr>
        <p:sp>
          <p:nvSpPr>
            <p:cNvPr id="1196" name="Freeform 4"/>
            <p:cNvSpPr/>
            <p:nvPr/>
          </p:nvSpPr>
          <p:spPr>
            <a:xfrm>
              <a:off x="2079360" y="2648520"/>
              <a:ext cx="5034960" cy="572040"/>
            </a:xfrm>
            <a:custGeom>
              <a:avLst/>
              <a:gdLst/>
              <a:ahLst/>
              <a:rect l="0" t="0" r="r" b="b"/>
              <a:pathLst>
                <a:path w="13986" h="1589">
                  <a:moveTo>
                    <a:pt x="6993" y="1588"/>
                  </a:moveTo>
                  <a:lnTo>
                    <a:pt x="0" y="1588"/>
                  </a:lnTo>
                  <a:lnTo>
                    <a:pt x="0" y="0"/>
                  </a:lnTo>
                  <a:lnTo>
                    <a:pt x="13985" y="0"/>
                  </a:lnTo>
                  <a:lnTo>
                    <a:pt x="13985" y="1588"/>
                  </a:lnTo>
                  <a:lnTo>
                    <a:pt x="6993" y="1588"/>
                  </a:lnTo>
                </a:path>
              </a:pathLst>
            </a:custGeom>
            <a:solidFill>
              <a:srgbClr val="ffffff"/>
            </a:solidFill>
            <a:ln w="15840">
              <a:noFill/>
            </a:ln>
          </p:spPr>
        </p:sp>
        <p:sp>
          <p:nvSpPr>
            <p:cNvPr id="1197" name="Freeform 5"/>
            <p:cNvSpPr/>
            <p:nvPr/>
          </p:nvSpPr>
          <p:spPr>
            <a:xfrm>
              <a:off x="2160000" y="2677680"/>
              <a:ext cx="112320" cy="59400"/>
            </a:xfrm>
            <a:custGeom>
              <a:avLst/>
              <a:gdLst/>
              <a:ahLst/>
              <a:rect l="0" t="0" r="r" b="b"/>
              <a:pathLst>
                <a:path w="312" h="165">
                  <a:moveTo>
                    <a:pt x="154" y="0"/>
                  </a:moveTo>
                  <a:lnTo>
                    <a:pt x="0" y="126"/>
                  </a:lnTo>
                  <a:lnTo>
                    <a:pt x="27" y="164"/>
                  </a:lnTo>
                  <a:lnTo>
                    <a:pt x="154" y="83"/>
                  </a:lnTo>
                  <a:lnTo>
                    <a:pt x="284" y="164"/>
                  </a:lnTo>
                  <a:lnTo>
                    <a:pt x="311" y="128"/>
                  </a:lnTo>
                  <a:lnTo>
                    <a:pt x="154" y="0"/>
                  </a:lnTo>
                </a:path>
              </a:pathLst>
            </a:custGeom>
            <a:solidFill>
              <a:srgbClr val="000000"/>
            </a:solidFill>
            <a:ln w="15840">
              <a:noFill/>
            </a:ln>
          </p:spPr>
        </p:sp>
        <p:sp>
          <p:nvSpPr>
            <p:cNvPr id="1198" name="Freeform 6"/>
            <p:cNvSpPr/>
            <p:nvPr/>
          </p:nvSpPr>
          <p:spPr>
            <a:xfrm>
              <a:off x="2073600" y="2766600"/>
              <a:ext cx="285120" cy="244080"/>
            </a:xfrm>
            <a:custGeom>
              <a:avLst/>
              <a:gdLst/>
              <a:ahLst/>
              <a:rect l="0" t="0" r="r" b="b"/>
              <a:pathLst>
                <a:path w="792" h="678">
                  <a:moveTo>
                    <a:pt x="444" y="284"/>
                  </a:moveTo>
                  <a:lnTo>
                    <a:pt x="609" y="67"/>
                  </a:lnTo>
                  <a:cubicBezTo>
                    <a:pt x="621" y="53"/>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2"/>
                  </a:lnTo>
                  <a:cubicBezTo>
                    <a:pt x="123" y="623"/>
                    <a:pt x="121" y="625"/>
                    <a:pt x="90" y="627"/>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5"/>
                    <a:pt x="587" y="675"/>
                    <a:pt x="632" y="675"/>
                  </a:cubicBezTo>
                  <a:cubicBezTo>
                    <a:pt x="670" y="675"/>
                    <a:pt x="755" y="675"/>
                    <a:pt x="791" y="677"/>
                  </a:cubicBezTo>
                  <a:lnTo>
                    <a:pt x="791" y="632"/>
                  </a:lnTo>
                  <a:lnTo>
                    <a:pt x="694" y="632"/>
                  </a:lnTo>
                  <a:lnTo>
                    <a:pt x="444" y="284"/>
                  </a:lnTo>
                </a:path>
              </a:pathLst>
            </a:custGeom>
            <a:solidFill>
              <a:srgbClr val="000000"/>
            </a:solidFill>
            <a:ln w="15840">
              <a:noFill/>
            </a:ln>
          </p:spPr>
        </p:sp>
        <p:sp>
          <p:nvSpPr>
            <p:cNvPr id="1199" name="Freeform 7"/>
            <p:cNvSpPr/>
            <p:nvPr/>
          </p:nvSpPr>
          <p:spPr>
            <a:xfrm>
              <a:off x="2388240" y="2690640"/>
              <a:ext cx="122760" cy="176400"/>
            </a:xfrm>
            <a:custGeom>
              <a:avLst/>
              <a:gdLst/>
              <a:ahLst/>
              <a:rect l="0" t="0" r="r" b="b"/>
              <a:pathLst>
                <a:path w="341" h="490">
                  <a:moveTo>
                    <a:pt x="165" y="20"/>
                  </a:moveTo>
                  <a:cubicBezTo>
                    <a:pt x="165" y="20"/>
                    <a:pt x="168" y="11"/>
                    <a:pt x="168" y="9"/>
                  </a:cubicBezTo>
                  <a:cubicBezTo>
                    <a:pt x="168" y="7"/>
                    <a:pt x="165" y="0"/>
                    <a:pt x="156" y="0"/>
                  </a:cubicBezTo>
                  <a:cubicBezTo>
                    <a:pt x="143" y="0"/>
                    <a:pt x="85" y="4"/>
                    <a:pt x="67" y="7"/>
                  </a:cubicBezTo>
                  <a:cubicBezTo>
                    <a:pt x="62" y="7"/>
                    <a:pt x="53" y="9"/>
                    <a:pt x="53" y="22"/>
                  </a:cubicBezTo>
                  <a:cubicBezTo>
                    <a:pt x="53" y="34"/>
                    <a:pt x="62" y="34"/>
                    <a:pt x="71" y="34"/>
                  </a:cubicBezTo>
                  <a:cubicBezTo>
                    <a:pt x="103" y="34"/>
                    <a:pt x="103" y="38"/>
                    <a:pt x="103" y="43"/>
                  </a:cubicBezTo>
                  <a:cubicBezTo>
                    <a:pt x="103" y="47"/>
                    <a:pt x="103" y="51"/>
                    <a:pt x="100" y="58"/>
                  </a:cubicBezTo>
                  <a:lnTo>
                    <a:pt x="4" y="451"/>
                  </a:lnTo>
                  <a:cubicBezTo>
                    <a:pt x="0" y="462"/>
                    <a:pt x="0" y="464"/>
                    <a:pt x="0" y="466"/>
                  </a:cubicBezTo>
                  <a:cubicBezTo>
                    <a:pt x="0" y="475"/>
                    <a:pt x="9" y="489"/>
                    <a:pt x="24" y="489"/>
                  </a:cubicBezTo>
                  <a:cubicBezTo>
                    <a:pt x="42" y="489"/>
                    <a:pt x="51" y="473"/>
                    <a:pt x="56" y="460"/>
                  </a:cubicBezTo>
                  <a:cubicBezTo>
                    <a:pt x="56" y="455"/>
                    <a:pt x="87" y="334"/>
                    <a:pt x="89" y="325"/>
                  </a:cubicBezTo>
                  <a:cubicBezTo>
                    <a:pt x="139" y="329"/>
                    <a:pt x="179" y="345"/>
                    <a:pt x="179" y="381"/>
                  </a:cubicBezTo>
                  <a:cubicBezTo>
                    <a:pt x="179" y="383"/>
                    <a:pt x="179" y="388"/>
                    <a:pt x="177" y="395"/>
                  </a:cubicBezTo>
                  <a:cubicBezTo>
                    <a:pt x="174" y="406"/>
                    <a:pt x="174" y="408"/>
                    <a:pt x="174" y="417"/>
                  </a:cubicBezTo>
                  <a:cubicBezTo>
                    <a:pt x="174" y="466"/>
                    <a:pt x="215" y="489"/>
                    <a:pt x="248" y="489"/>
                  </a:cubicBezTo>
                  <a:cubicBezTo>
                    <a:pt x="316" y="489"/>
                    <a:pt x="336" y="383"/>
                    <a:pt x="336" y="381"/>
                  </a:cubicBezTo>
                  <a:cubicBezTo>
                    <a:pt x="336" y="372"/>
                    <a:pt x="327" y="372"/>
                    <a:pt x="324" y="372"/>
                  </a:cubicBezTo>
                  <a:cubicBezTo>
                    <a:pt x="316" y="372"/>
                    <a:pt x="313" y="377"/>
                    <a:pt x="311" y="390"/>
                  </a:cubicBezTo>
                  <a:cubicBezTo>
                    <a:pt x="302" y="419"/>
                    <a:pt x="284" y="468"/>
                    <a:pt x="248" y="468"/>
                  </a:cubicBezTo>
                  <a:cubicBezTo>
                    <a:pt x="230" y="468"/>
                    <a:pt x="226" y="451"/>
                    <a:pt x="226" y="433"/>
                  </a:cubicBezTo>
                  <a:cubicBezTo>
                    <a:pt x="226" y="421"/>
                    <a:pt x="226" y="419"/>
                    <a:pt x="228" y="401"/>
                  </a:cubicBezTo>
                  <a:cubicBezTo>
                    <a:pt x="230" y="399"/>
                    <a:pt x="233" y="388"/>
                    <a:pt x="233" y="379"/>
                  </a:cubicBezTo>
                  <a:cubicBezTo>
                    <a:pt x="233" y="318"/>
                    <a:pt x="150" y="307"/>
                    <a:pt x="121" y="307"/>
                  </a:cubicBezTo>
                  <a:cubicBezTo>
                    <a:pt x="141" y="294"/>
                    <a:pt x="165" y="271"/>
                    <a:pt x="179" y="260"/>
                  </a:cubicBezTo>
                  <a:cubicBezTo>
                    <a:pt x="212" y="226"/>
                    <a:pt x="248" y="195"/>
                    <a:pt x="286" y="195"/>
                  </a:cubicBezTo>
                  <a:cubicBezTo>
                    <a:pt x="295" y="195"/>
                    <a:pt x="304" y="197"/>
                    <a:pt x="309" y="204"/>
                  </a:cubicBezTo>
                  <a:cubicBezTo>
                    <a:pt x="280" y="208"/>
                    <a:pt x="273" y="233"/>
                    <a:pt x="273" y="242"/>
                  </a:cubicBezTo>
                  <a:cubicBezTo>
                    <a:pt x="273" y="258"/>
                    <a:pt x="286" y="269"/>
                    <a:pt x="302" y="269"/>
                  </a:cubicBezTo>
                  <a:cubicBezTo>
                    <a:pt x="320" y="269"/>
                    <a:pt x="340" y="253"/>
                    <a:pt x="340" y="224"/>
                  </a:cubicBezTo>
                  <a:cubicBezTo>
                    <a:pt x="340" y="202"/>
                    <a:pt x="324" y="175"/>
                    <a:pt x="286" y="175"/>
                  </a:cubicBezTo>
                  <a:cubicBezTo>
                    <a:pt x="248" y="175"/>
                    <a:pt x="212" y="204"/>
                    <a:pt x="177" y="235"/>
                  </a:cubicBezTo>
                  <a:cubicBezTo>
                    <a:pt x="147" y="264"/>
                    <a:pt x="125" y="285"/>
                    <a:pt x="96" y="298"/>
                  </a:cubicBezTo>
                  <a:lnTo>
                    <a:pt x="165" y="20"/>
                  </a:lnTo>
                </a:path>
              </a:pathLst>
            </a:custGeom>
            <a:solidFill>
              <a:srgbClr val="000000"/>
            </a:solidFill>
            <a:ln w="15840">
              <a:noFill/>
            </a:ln>
          </p:spPr>
        </p:sp>
        <p:sp>
          <p:nvSpPr>
            <p:cNvPr id="1200" name="Freeform 8"/>
            <p:cNvSpPr/>
            <p:nvPr/>
          </p:nvSpPr>
          <p:spPr>
            <a:xfrm>
              <a:off x="2380680" y="2932920"/>
              <a:ext cx="76320" cy="168120"/>
            </a:xfrm>
            <a:custGeom>
              <a:avLst/>
              <a:gdLst/>
              <a:ahLst/>
              <a:rect l="0" t="0" r="r" b="b"/>
              <a:pathLst>
                <a:path w="212" h="467">
                  <a:moveTo>
                    <a:pt x="193" y="26"/>
                  </a:moveTo>
                  <a:cubicBezTo>
                    <a:pt x="193" y="15"/>
                    <a:pt x="184" y="0"/>
                    <a:pt x="166" y="0"/>
                  </a:cubicBezTo>
                  <a:cubicBezTo>
                    <a:pt x="146" y="0"/>
                    <a:pt x="126" y="17"/>
                    <a:pt x="126" y="38"/>
                  </a:cubicBezTo>
                  <a:cubicBezTo>
                    <a:pt x="126" y="49"/>
                    <a:pt x="135" y="65"/>
                    <a:pt x="155" y="65"/>
                  </a:cubicBezTo>
                  <a:cubicBezTo>
                    <a:pt x="175" y="65"/>
                    <a:pt x="193" y="44"/>
                    <a:pt x="193" y="26"/>
                  </a:cubicBezTo>
                  <a:moveTo>
                    <a:pt x="52" y="378"/>
                  </a:moveTo>
                  <a:cubicBezTo>
                    <a:pt x="48" y="387"/>
                    <a:pt x="45" y="394"/>
                    <a:pt x="45" y="408"/>
                  </a:cubicBezTo>
                  <a:cubicBezTo>
                    <a:pt x="45" y="439"/>
                    <a:pt x="72" y="466"/>
                    <a:pt x="110" y="466"/>
                  </a:cubicBezTo>
                  <a:cubicBezTo>
                    <a:pt x="182" y="466"/>
                    <a:pt x="211" y="369"/>
                    <a:pt x="211" y="360"/>
                  </a:cubicBezTo>
                  <a:cubicBezTo>
                    <a:pt x="211" y="352"/>
                    <a:pt x="202" y="352"/>
                    <a:pt x="200" y="352"/>
                  </a:cubicBezTo>
                  <a:cubicBezTo>
                    <a:pt x="191" y="352"/>
                    <a:pt x="191" y="356"/>
                    <a:pt x="186" y="363"/>
                  </a:cubicBezTo>
                  <a:cubicBezTo>
                    <a:pt x="171" y="419"/>
                    <a:pt x="139" y="446"/>
                    <a:pt x="112" y="446"/>
                  </a:cubicBezTo>
                  <a:cubicBezTo>
                    <a:pt x="99" y="446"/>
                    <a:pt x="97" y="437"/>
                    <a:pt x="97" y="423"/>
                  </a:cubicBezTo>
                  <a:cubicBezTo>
                    <a:pt x="97" y="405"/>
                    <a:pt x="101" y="394"/>
                    <a:pt x="108" y="378"/>
                  </a:cubicBezTo>
                  <a:cubicBezTo>
                    <a:pt x="115" y="358"/>
                    <a:pt x="121" y="340"/>
                    <a:pt x="130" y="322"/>
                  </a:cubicBezTo>
                  <a:cubicBezTo>
                    <a:pt x="135" y="307"/>
                    <a:pt x="160" y="242"/>
                    <a:pt x="164" y="235"/>
                  </a:cubicBezTo>
                  <a:cubicBezTo>
                    <a:pt x="166" y="228"/>
                    <a:pt x="168" y="219"/>
                    <a:pt x="168" y="213"/>
                  </a:cubicBezTo>
                  <a:cubicBezTo>
                    <a:pt x="168" y="179"/>
                    <a:pt x="139" y="154"/>
                    <a:pt x="101" y="154"/>
                  </a:cubicBezTo>
                  <a:cubicBezTo>
                    <a:pt x="32" y="154"/>
                    <a:pt x="0" y="248"/>
                    <a:pt x="0" y="260"/>
                  </a:cubicBezTo>
                  <a:cubicBezTo>
                    <a:pt x="0" y="269"/>
                    <a:pt x="9" y="269"/>
                    <a:pt x="12" y="269"/>
                  </a:cubicBezTo>
                  <a:cubicBezTo>
                    <a:pt x="23" y="269"/>
                    <a:pt x="23" y="264"/>
                    <a:pt x="25" y="257"/>
                  </a:cubicBezTo>
                  <a:cubicBezTo>
                    <a:pt x="43" y="197"/>
                    <a:pt x="74" y="172"/>
                    <a:pt x="99" y="172"/>
                  </a:cubicBezTo>
                  <a:cubicBezTo>
                    <a:pt x="110" y="172"/>
                    <a:pt x="117" y="179"/>
                    <a:pt x="117" y="197"/>
                  </a:cubicBezTo>
                  <a:cubicBezTo>
                    <a:pt x="117" y="213"/>
                    <a:pt x="112" y="224"/>
                    <a:pt x="95" y="266"/>
                  </a:cubicBezTo>
                  <a:lnTo>
                    <a:pt x="52" y="378"/>
                  </a:lnTo>
                </a:path>
              </a:pathLst>
            </a:custGeom>
            <a:solidFill>
              <a:srgbClr val="000000"/>
            </a:solidFill>
            <a:ln w="15840">
              <a:noFill/>
            </a:ln>
          </p:spPr>
        </p:sp>
        <p:sp>
          <p:nvSpPr>
            <p:cNvPr id="1201" name="Freeform 9"/>
            <p:cNvSpPr/>
            <p:nvPr/>
          </p:nvSpPr>
          <p:spPr>
            <a:xfrm>
              <a:off x="2469600" y="2932920"/>
              <a:ext cx="110160" cy="216360"/>
            </a:xfrm>
            <a:custGeom>
              <a:avLst/>
              <a:gdLst/>
              <a:ahLst/>
              <a:rect l="0" t="0" r="r" b="b"/>
              <a:pathLst>
                <a:path w="306" h="601">
                  <a:moveTo>
                    <a:pt x="305" y="26"/>
                  </a:moveTo>
                  <a:cubicBezTo>
                    <a:pt x="305" y="13"/>
                    <a:pt x="296" y="0"/>
                    <a:pt x="278" y="0"/>
                  </a:cubicBezTo>
                  <a:cubicBezTo>
                    <a:pt x="258" y="0"/>
                    <a:pt x="237" y="20"/>
                    <a:pt x="237" y="38"/>
                  </a:cubicBezTo>
                  <a:cubicBezTo>
                    <a:pt x="237" y="49"/>
                    <a:pt x="246" y="65"/>
                    <a:pt x="266" y="65"/>
                  </a:cubicBezTo>
                  <a:cubicBezTo>
                    <a:pt x="284" y="65"/>
                    <a:pt x="305" y="47"/>
                    <a:pt x="305" y="26"/>
                  </a:cubicBezTo>
                  <a:moveTo>
                    <a:pt x="157" y="493"/>
                  </a:moveTo>
                  <a:cubicBezTo>
                    <a:pt x="146" y="540"/>
                    <a:pt x="110" y="580"/>
                    <a:pt x="67" y="580"/>
                  </a:cubicBezTo>
                  <a:cubicBezTo>
                    <a:pt x="58" y="580"/>
                    <a:pt x="51" y="578"/>
                    <a:pt x="42" y="576"/>
                  </a:cubicBezTo>
                  <a:cubicBezTo>
                    <a:pt x="60" y="567"/>
                    <a:pt x="67" y="551"/>
                    <a:pt x="67" y="540"/>
                  </a:cubicBezTo>
                  <a:cubicBezTo>
                    <a:pt x="67" y="524"/>
                    <a:pt x="54" y="515"/>
                    <a:pt x="40" y="515"/>
                  </a:cubicBezTo>
                  <a:cubicBezTo>
                    <a:pt x="18" y="515"/>
                    <a:pt x="0" y="533"/>
                    <a:pt x="0" y="556"/>
                  </a:cubicBezTo>
                  <a:cubicBezTo>
                    <a:pt x="0" y="582"/>
                    <a:pt x="27" y="600"/>
                    <a:pt x="69" y="600"/>
                  </a:cubicBezTo>
                  <a:cubicBezTo>
                    <a:pt x="110" y="600"/>
                    <a:pt x="193" y="576"/>
                    <a:pt x="213" y="491"/>
                  </a:cubicBezTo>
                  <a:lnTo>
                    <a:pt x="275" y="242"/>
                  </a:lnTo>
                  <a:cubicBezTo>
                    <a:pt x="278" y="235"/>
                    <a:pt x="280" y="228"/>
                    <a:pt x="280" y="219"/>
                  </a:cubicBezTo>
                  <a:cubicBezTo>
                    <a:pt x="280" y="181"/>
                    <a:pt x="246" y="154"/>
                    <a:pt x="204" y="154"/>
                  </a:cubicBezTo>
                  <a:cubicBezTo>
                    <a:pt x="128" y="154"/>
                    <a:pt x="83" y="248"/>
                    <a:pt x="83" y="260"/>
                  </a:cubicBezTo>
                  <a:cubicBezTo>
                    <a:pt x="83" y="269"/>
                    <a:pt x="94" y="269"/>
                    <a:pt x="94" y="269"/>
                  </a:cubicBezTo>
                  <a:cubicBezTo>
                    <a:pt x="103" y="269"/>
                    <a:pt x="103" y="266"/>
                    <a:pt x="110" y="255"/>
                  </a:cubicBezTo>
                  <a:cubicBezTo>
                    <a:pt x="125" y="215"/>
                    <a:pt x="161" y="172"/>
                    <a:pt x="202" y="172"/>
                  </a:cubicBezTo>
                  <a:cubicBezTo>
                    <a:pt x="219" y="172"/>
                    <a:pt x="226" y="183"/>
                    <a:pt x="226" y="206"/>
                  </a:cubicBezTo>
                  <a:cubicBezTo>
                    <a:pt x="226" y="215"/>
                    <a:pt x="224" y="224"/>
                    <a:pt x="224" y="228"/>
                  </a:cubicBezTo>
                  <a:lnTo>
                    <a:pt x="157" y="493"/>
                  </a:lnTo>
                </a:path>
              </a:pathLst>
            </a:custGeom>
            <a:solidFill>
              <a:srgbClr val="000000"/>
            </a:solidFill>
            <a:ln w="15840">
              <a:noFill/>
            </a:ln>
          </p:spPr>
        </p:sp>
        <p:sp>
          <p:nvSpPr>
            <p:cNvPr id="1202" name="Freeform 10"/>
            <p:cNvSpPr/>
            <p:nvPr/>
          </p:nvSpPr>
          <p:spPr>
            <a:xfrm>
              <a:off x="2654280" y="2743200"/>
              <a:ext cx="83520" cy="355320"/>
            </a:xfrm>
            <a:custGeom>
              <a:avLst/>
              <a:gdLst/>
              <a:ahLst/>
              <a:rect l="0" t="0" r="r" b="b"/>
              <a:pathLst>
                <a:path w="232" h="987">
                  <a:moveTo>
                    <a:pt x="231" y="977"/>
                  </a:moveTo>
                  <a:cubicBezTo>
                    <a:pt x="231" y="975"/>
                    <a:pt x="231" y="973"/>
                    <a:pt x="213" y="955"/>
                  </a:cubicBezTo>
                  <a:cubicBezTo>
                    <a:pt x="89" y="831"/>
                    <a:pt x="58" y="645"/>
                    <a:pt x="58" y="493"/>
                  </a:cubicBezTo>
                  <a:cubicBezTo>
                    <a:pt x="58" y="322"/>
                    <a:pt x="96" y="150"/>
                    <a:pt x="217" y="27"/>
                  </a:cubicBezTo>
                  <a:cubicBezTo>
                    <a:pt x="231" y="15"/>
                    <a:pt x="231" y="13"/>
                    <a:pt x="231" y="9"/>
                  </a:cubicBezTo>
                  <a:cubicBezTo>
                    <a:pt x="231" y="2"/>
                    <a:pt x="226" y="0"/>
                    <a:pt x="219" y="0"/>
                  </a:cubicBezTo>
                  <a:cubicBezTo>
                    <a:pt x="210" y="0"/>
                    <a:pt x="121" y="67"/>
                    <a:pt x="63" y="192"/>
                  </a:cubicBezTo>
                  <a:cubicBezTo>
                    <a:pt x="11" y="300"/>
                    <a:pt x="0" y="410"/>
                    <a:pt x="0" y="493"/>
                  </a:cubicBezTo>
                  <a:cubicBezTo>
                    <a:pt x="0" y="571"/>
                    <a:pt x="11" y="690"/>
                    <a:pt x="65" y="802"/>
                  </a:cubicBezTo>
                  <a:cubicBezTo>
                    <a:pt x="125" y="923"/>
                    <a:pt x="210" y="986"/>
                    <a:pt x="219" y="986"/>
                  </a:cubicBezTo>
                  <a:cubicBezTo>
                    <a:pt x="226" y="986"/>
                    <a:pt x="231" y="984"/>
                    <a:pt x="231" y="977"/>
                  </a:cubicBezTo>
                </a:path>
              </a:pathLst>
            </a:custGeom>
            <a:solidFill>
              <a:srgbClr val="000000"/>
            </a:solidFill>
            <a:ln w="15840">
              <a:noFill/>
            </a:ln>
          </p:spPr>
        </p:sp>
        <p:sp>
          <p:nvSpPr>
            <p:cNvPr id="1203" name="Freeform 11"/>
            <p:cNvSpPr/>
            <p:nvPr/>
          </p:nvSpPr>
          <p:spPr>
            <a:xfrm>
              <a:off x="2764800" y="2787480"/>
              <a:ext cx="109800" cy="227160"/>
            </a:xfrm>
            <a:custGeom>
              <a:avLst/>
              <a:gdLst/>
              <a:ahLst/>
              <a:rect l="0" t="0" r="r" b="b"/>
              <a:pathLst>
                <a:path w="305" h="631">
                  <a:moveTo>
                    <a:pt x="181" y="224"/>
                  </a:moveTo>
                  <a:lnTo>
                    <a:pt x="275" y="224"/>
                  </a:lnTo>
                  <a:cubicBezTo>
                    <a:pt x="293" y="224"/>
                    <a:pt x="304" y="224"/>
                    <a:pt x="304" y="204"/>
                  </a:cubicBezTo>
                  <a:cubicBezTo>
                    <a:pt x="304" y="193"/>
                    <a:pt x="293" y="193"/>
                    <a:pt x="275" y="193"/>
                  </a:cubicBezTo>
                  <a:lnTo>
                    <a:pt x="190" y="193"/>
                  </a:lnTo>
                  <a:cubicBezTo>
                    <a:pt x="224" y="52"/>
                    <a:pt x="231" y="34"/>
                    <a:pt x="231" y="27"/>
                  </a:cubicBezTo>
                  <a:cubicBezTo>
                    <a:pt x="231" y="9"/>
                    <a:pt x="217" y="0"/>
                    <a:pt x="201"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2" y="504"/>
                    <a:pt x="40" y="520"/>
                    <a:pt x="40" y="538"/>
                  </a:cubicBezTo>
                  <a:cubicBezTo>
                    <a:pt x="40" y="592"/>
                    <a:pt x="78" y="630"/>
                    <a:pt x="130" y="630"/>
                  </a:cubicBezTo>
                  <a:cubicBezTo>
                    <a:pt x="233" y="630"/>
                    <a:pt x="289" y="484"/>
                    <a:pt x="289" y="478"/>
                  </a:cubicBezTo>
                  <a:cubicBezTo>
                    <a:pt x="289" y="469"/>
                    <a:pt x="280" y="469"/>
                    <a:pt x="275" y="469"/>
                  </a:cubicBezTo>
                  <a:cubicBezTo>
                    <a:pt x="266" y="469"/>
                    <a:pt x="266" y="471"/>
                    <a:pt x="262" y="482"/>
                  </a:cubicBezTo>
                  <a:cubicBezTo>
                    <a:pt x="219" y="585"/>
                    <a:pt x="166" y="608"/>
                    <a:pt x="132" y="608"/>
                  </a:cubicBezTo>
                  <a:cubicBezTo>
                    <a:pt x="112" y="608"/>
                    <a:pt x="103" y="594"/>
                    <a:pt x="103" y="563"/>
                  </a:cubicBezTo>
                  <a:cubicBezTo>
                    <a:pt x="103" y="538"/>
                    <a:pt x="103" y="531"/>
                    <a:pt x="107" y="516"/>
                  </a:cubicBezTo>
                  <a:lnTo>
                    <a:pt x="181" y="224"/>
                  </a:lnTo>
                </a:path>
              </a:pathLst>
            </a:custGeom>
            <a:solidFill>
              <a:srgbClr val="000000"/>
            </a:solidFill>
            <a:ln w="15840">
              <a:noFill/>
            </a:ln>
          </p:spPr>
        </p:sp>
        <p:sp>
          <p:nvSpPr>
            <p:cNvPr id="1204" name="Freeform 12"/>
            <p:cNvSpPr/>
            <p:nvPr/>
          </p:nvSpPr>
          <p:spPr>
            <a:xfrm>
              <a:off x="2983320" y="2802960"/>
              <a:ext cx="236520" cy="237600"/>
            </a:xfrm>
            <a:custGeom>
              <a:avLst/>
              <a:gdLst/>
              <a:ahLst/>
              <a:rect l="0" t="0" r="r" b="b"/>
              <a:pathLst>
                <a:path w="657" h="660">
                  <a:moveTo>
                    <a:pt x="349" y="349"/>
                  </a:moveTo>
                  <a:lnTo>
                    <a:pt x="625" y="349"/>
                  </a:lnTo>
                  <a:cubicBezTo>
                    <a:pt x="638" y="349"/>
                    <a:pt x="656" y="349"/>
                    <a:pt x="656" y="329"/>
                  </a:cubicBezTo>
                  <a:cubicBezTo>
                    <a:pt x="656" y="309"/>
                    <a:pt x="638" y="309"/>
                    <a:pt x="625" y="309"/>
                  </a:cubicBezTo>
                  <a:lnTo>
                    <a:pt x="349" y="309"/>
                  </a:lnTo>
                  <a:lnTo>
                    <a:pt x="349" y="33"/>
                  </a:lnTo>
                  <a:cubicBezTo>
                    <a:pt x="349" y="17"/>
                    <a:pt x="349" y="0"/>
                    <a:pt x="329" y="0"/>
                  </a:cubicBezTo>
                  <a:cubicBezTo>
                    <a:pt x="309" y="0"/>
                    <a:pt x="309" y="17"/>
                    <a:pt x="309" y="33"/>
                  </a:cubicBezTo>
                  <a:lnTo>
                    <a:pt x="309" y="309"/>
                  </a:lnTo>
                  <a:lnTo>
                    <a:pt x="33" y="309"/>
                  </a:lnTo>
                  <a:cubicBezTo>
                    <a:pt x="18" y="309"/>
                    <a:pt x="0" y="309"/>
                    <a:pt x="0" y="329"/>
                  </a:cubicBezTo>
                  <a:cubicBezTo>
                    <a:pt x="0" y="349"/>
                    <a:pt x="18" y="349"/>
                    <a:pt x="33" y="349"/>
                  </a:cubicBezTo>
                  <a:lnTo>
                    <a:pt x="309" y="349"/>
                  </a:lnTo>
                  <a:lnTo>
                    <a:pt x="309" y="625"/>
                  </a:lnTo>
                  <a:cubicBezTo>
                    <a:pt x="309" y="639"/>
                    <a:pt x="309" y="659"/>
                    <a:pt x="329" y="659"/>
                  </a:cubicBezTo>
                  <a:cubicBezTo>
                    <a:pt x="349" y="659"/>
                    <a:pt x="349" y="639"/>
                    <a:pt x="349" y="625"/>
                  </a:cubicBezTo>
                  <a:lnTo>
                    <a:pt x="349" y="349"/>
                  </a:lnTo>
                </a:path>
              </a:pathLst>
            </a:custGeom>
            <a:solidFill>
              <a:srgbClr val="000000"/>
            </a:solidFill>
            <a:ln w="15840">
              <a:noFill/>
            </a:ln>
          </p:spPr>
        </p:sp>
        <p:sp>
          <p:nvSpPr>
            <p:cNvPr id="1205" name="Freeform 13"/>
            <p:cNvSpPr/>
            <p:nvPr/>
          </p:nvSpPr>
          <p:spPr>
            <a:xfrm>
              <a:off x="3349440" y="2773080"/>
              <a:ext cx="118080" cy="237600"/>
            </a:xfrm>
            <a:custGeom>
              <a:avLst/>
              <a:gdLst/>
              <a:ahLst/>
              <a:rect l="0" t="0" r="r" b="b"/>
              <a:pathLst>
                <a:path w="328" h="660">
                  <a:moveTo>
                    <a:pt x="204" y="24"/>
                  </a:moveTo>
                  <a:cubicBezTo>
                    <a:pt x="204" y="2"/>
                    <a:pt x="204" y="0"/>
                    <a:pt x="179" y="0"/>
                  </a:cubicBezTo>
                  <a:cubicBezTo>
                    <a:pt x="119" y="62"/>
                    <a:pt x="31" y="62"/>
                    <a:pt x="0" y="62"/>
                  </a:cubicBezTo>
                  <a:lnTo>
                    <a:pt x="0" y="94"/>
                  </a:lnTo>
                  <a:cubicBezTo>
                    <a:pt x="20" y="94"/>
                    <a:pt x="78" y="94"/>
                    <a:pt x="130" y="67"/>
                  </a:cubicBezTo>
                  <a:lnTo>
                    <a:pt x="130" y="580"/>
                  </a:lnTo>
                  <a:cubicBezTo>
                    <a:pt x="130" y="616"/>
                    <a:pt x="128" y="627"/>
                    <a:pt x="38" y="627"/>
                  </a:cubicBezTo>
                  <a:lnTo>
                    <a:pt x="7" y="627"/>
                  </a:lnTo>
                  <a:lnTo>
                    <a:pt x="7" y="659"/>
                  </a:lnTo>
                  <a:cubicBezTo>
                    <a:pt x="40" y="654"/>
                    <a:pt x="128" y="654"/>
                    <a:pt x="166" y="654"/>
                  </a:cubicBezTo>
                  <a:cubicBezTo>
                    <a:pt x="206" y="654"/>
                    <a:pt x="291" y="654"/>
                    <a:pt x="327" y="659"/>
                  </a:cubicBezTo>
                  <a:lnTo>
                    <a:pt x="327" y="627"/>
                  </a:lnTo>
                  <a:lnTo>
                    <a:pt x="296" y="627"/>
                  </a:lnTo>
                  <a:cubicBezTo>
                    <a:pt x="206" y="627"/>
                    <a:pt x="204" y="616"/>
                    <a:pt x="204" y="580"/>
                  </a:cubicBezTo>
                  <a:lnTo>
                    <a:pt x="204" y="24"/>
                  </a:lnTo>
                </a:path>
              </a:pathLst>
            </a:custGeom>
            <a:solidFill>
              <a:srgbClr val="000000"/>
            </a:solidFill>
            <a:ln w="15840">
              <a:noFill/>
            </a:ln>
          </p:spPr>
        </p:sp>
        <p:sp>
          <p:nvSpPr>
            <p:cNvPr id="1206" name="Freeform 14"/>
            <p:cNvSpPr/>
            <p:nvPr/>
          </p:nvSpPr>
          <p:spPr>
            <a:xfrm>
              <a:off x="3515400" y="274320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5"/>
                    <a:pt x="18" y="33"/>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1207" name="Freeform 15"/>
            <p:cNvSpPr/>
            <p:nvPr/>
          </p:nvSpPr>
          <p:spPr>
            <a:xfrm>
              <a:off x="3750840" y="2879640"/>
              <a:ext cx="236880" cy="84240"/>
            </a:xfrm>
            <a:custGeom>
              <a:avLst/>
              <a:gdLst/>
              <a:ahLst/>
              <a:rect l="0" t="0" r="r" b="b"/>
              <a:pathLst>
                <a:path w="658" h="234">
                  <a:moveTo>
                    <a:pt x="623" y="40"/>
                  </a:moveTo>
                  <a:cubicBezTo>
                    <a:pt x="639" y="40"/>
                    <a:pt x="657" y="40"/>
                    <a:pt x="657" y="20"/>
                  </a:cubicBezTo>
                  <a:cubicBezTo>
                    <a:pt x="657" y="0"/>
                    <a:pt x="639" y="0"/>
                    <a:pt x="625" y="0"/>
                  </a:cubicBezTo>
                  <a:lnTo>
                    <a:pt x="34" y="0"/>
                  </a:lnTo>
                  <a:cubicBezTo>
                    <a:pt x="18" y="0"/>
                    <a:pt x="0" y="0"/>
                    <a:pt x="0" y="20"/>
                  </a:cubicBezTo>
                  <a:cubicBezTo>
                    <a:pt x="0" y="40"/>
                    <a:pt x="18" y="40"/>
                    <a:pt x="34" y="40"/>
                  </a:cubicBezTo>
                  <a:lnTo>
                    <a:pt x="623" y="40"/>
                  </a:lnTo>
                  <a:moveTo>
                    <a:pt x="625" y="233"/>
                  </a:moveTo>
                  <a:cubicBezTo>
                    <a:pt x="639" y="233"/>
                    <a:pt x="657" y="233"/>
                    <a:pt x="657" y="213"/>
                  </a:cubicBezTo>
                  <a:cubicBezTo>
                    <a:pt x="657" y="192"/>
                    <a:pt x="639" y="192"/>
                    <a:pt x="623" y="192"/>
                  </a:cubicBezTo>
                  <a:lnTo>
                    <a:pt x="34" y="192"/>
                  </a:lnTo>
                  <a:cubicBezTo>
                    <a:pt x="18" y="192"/>
                    <a:pt x="0" y="192"/>
                    <a:pt x="0" y="213"/>
                  </a:cubicBezTo>
                  <a:cubicBezTo>
                    <a:pt x="0" y="233"/>
                    <a:pt x="18" y="233"/>
                    <a:pt x="34" y="233"/>
                  </a:cubicBezTo>
                  <a:lnTo>
                    <a:pt x="625" y="233"/>
                  </a:lnTo>
                </a:path>
              </a:pathLst>
            </a:custGeom>
            <a:solidFill>
              <a:srgbClr val="000000"/>
            </a:solidFill>
            <a:ln w="15840">
              <a:noFill/>
            </a:ln>
          </p:spPr>
        </p:sp>
        <p:sp>
          <p:nvSpPr>
            <p:cNvPr id="1208" name="Freeform 16"/>
            <p:cNvSpPr/>
            <p:nvPr/>
          </p:nvSpPr>
          <p:spPr>
            <a:xfrm>
              <a:off x="4203360" y="2677680"/>
              <a:ext cx="112680" cy="59400"/>
            </a:xfrm>
            <a:custGeom>
              <a:avLst/>
              <a:gdLst/>
              <a:ahLst/>
              <a:rect l="0" t="0" r="r" b="b"/>
              <a:pathLst>
                <a:path w="313" h="165">
                  <a:moveTo>
                    <a:pt x="155" y="0"/>
                  </a:moveTo>
                  <a:lnTo>
                    <a:pt x="0" y="126"/>
                  </a:lnTo>
                  <a:lnTo>
                    <a:pt x="27" y="164"/>
                  </a:lnTo>
                  <a:lnTo>
                    <a:pt x="155" y="83"/>
                  </a:lnTo>
                  <a:lnTo>
                    <a:pt x="285" y="164"/>
                  </a:lnTo>
                  <a:lnTo>
                    <a:pt x="312" y="128"/>
                  </a:lnTo>
                  <a:lnTo>
                    <a:pt x="155" y="0"/>
                  </a:lnTo>
                </a:path>
              </a:pathLst>
            </a:custGeom>
            <a:solidFill>
              <a:srgbClr val="000000"/>
            </a:solidFill>
            <a:ln w="15840">
              <a:noFill/>
            </a:ln>
          </p:spPr>
        </p:sp>
        <p:sp>
          <p:nvSpPr>
            <p:cNvPr id="1209" name="Freeform 17"/>
            <p:cNvSpPr/>
            <p:nvPr/>
          </p:nvSpPr>
          <p:spPr>
            <a:xfrm>
              <a:off x="4116960" y="2766600"/>
              <a:ext cx="285120" cy="244080"/>
            </a:xfrm>
            <a:custGeom>
              <a:avLst/>
              <a:gdLst/>
              <a:ahLst/>
              <a:rect l="0" t="0" r="r" b="b"/>
              <a:pathLst>
                <a:path w="792" h="678">
                  <a:moveTo>
                    <a:pt x="444" y="284"/>
                  </a:moveTo>
                  <a:lnTo>
                    <a:pt x="610" y="67"/>
                  </a:lnTo>
                  <a:cubicBezTo>
                    <a:pt x="621" y="53"/>
                    <a:pt x="623" y="51"/>
                    <a:pt x="657" y="49"/>
                  </a:cubicBezTo>
                  <a:cubicBezTo>
                    <a:pt x="681" y="47"/>
                    <a:pt x="686" y="47"/>
                    <a:pt x="715" y="47"/>
                  </a:cubicBezTo>
                  <a:lnTo>
                    <a:pt x="742" y="47"/>
                  </a:lnTo>
                  <a:lnTo>
                    <a:pt x="742" y="0"/>
                  </a:lnTo>
                  <a:cubicBezTo>
                    <a:pt x="702" y="2"/>
                    <a:pt x="652" y="2"/>
                    <a:pt x="610" y="2"/>
                  </a:cubicBezTo>
                  <a:cubicBezTo>
                    <a:pt x="572" y="2"/>
                    <a:pt x="496" y="2"/>
                    <a:pt x="460" y="0"/>
                  </a:cubicBezTo>
                  <a:lnTo>
                    <a:pt x="460" y="47"/>
                  </a:lnTo>
                  <a:cubicBezTo>
                    <a:pt x="478" y="47"/>
                    <a:pt x="516" y="47"/>
                    <a:pt x="552" y="58"/>
                  </a:cubicBezTo>
                  <a:cubicBezTo>
                    <a:pt x="549" y="58"/>
                    <a:pt x="545" y="65"/>
                    <a:pt x="543" y="67"/>
                  </a:cubicBezTo>
                  <a:lnTo>
                    <a:pt x="413" y="242"/>
                  </a:lnTo>
                  <a:lnTo>
                    <a:pt x="272" y="47"/>
                  </a:lnTo>
                  <a:lnTo>
                    <a:pt x="354" y="47"/>
                  </a:lnTo>
                  <a:lnTo>
                    <a:pt x="354" y="0"/>
                  </a:lnTo>
                  <a:cubicBezTo>
                    <a:pt x="314" y="2"/>
                    <a:pt x="220" y="2"/>
                    <a:pt x="175" y="2"/>
                  </a:cubicBezTo>
                  <a:cubicBezTo>
                    <a:pt x="135" y="2"/>
                    <a:pt x="50" y="2"/>
                    <a:pt x="16" y="0"/>
                  </a:cubicBezTo>
                  <a:lnTo>
                    <a:pt x="16" y="47"/>
                  </a:lnTo>
                  <a:lnTo>
                    <a:pt x="112" y="47"/>
                  </a:lnTo>
                  <a:lnTo>
                    <a:pt x="332" y="349"/>
                  </a:lnTo>
                  <a:lnTo>
                    <a:pt x="133" y="612"/>
                  </a:lnTo>
                  <a:cubicBezTo>
                    <a:pt x="124" y="623"/>
                    <a:pt x="121" y="625"/>
                    <a:pt x="90" y="627"/>
                  </a:cubicBezTo>
                  <a:cubicBezTo>
                    <a:pt x="70" y="630"/>
                    <a:pt x="50" y="632"/>
                    <a:pt x="30" y="632"/>
                  </a:cubicBezTo>
                  <a:lnTo>
                    <a:pt x="0" y="632"/>
                  </a:lnTo>
                  <a:lnTo>
                    <a:pt x="0" y="677"/>
                  </a:lnTo>
                  <a:cubicBezTo>
                    <a:pt x="43" y="675"/>
                    <a:pt x="90" y="675"/>
                    <a:pt x="133" y="675"/>
                  </a:cubicBezTo>
                  <a:cubicBezTo>
                    <a:pt x="171" y="675"/>
                    <a:pt x="247" y="675"/>
                    <a:pt x="283" y="677"/>
                  </a:cubicBezTo>
                  <a:lnTo>
                    <a:pt x="283" y="632"/>
                  </a:lnTo>
                  <a:cubicBezTo>
                    <a:pt x="265" y="632"/>
                    <a:pt x="227" y="632"/>
                    <a:pt x="191" y="621"/>
                  </a:cubicBezTo>
                  <a:cubicBezTo>
                    <a:pt x="193" y="618"/>
                    <a:pt x="198" y="612"/>
                    <a:pt x="200" y="609"/>
                  </a:cubicBezTo>
                  <a:lnTo>
                    <a:pt x="363" y="392"/>
                  </a:lnTo>
                  <a:lnTo>
                    <a:pt x="534" y="632"/>
                  </a:lnTo>
                  <a:lnTo>
                    <a:pt x="453" y="632"/>
                  </a:lnTo>
                  <a:lnTo>
                    <a:pt x="453" y="677"/>
                  </a:lnTo>
                  <a:cubicBezTo>
                    <a:pt x="493" y="675"/>
                    <a:pt x="587" y="675"/>
                    <a:pt x="632" y="675"/>
                  </a:cubicBezTo>
                  <a:cubicBezTo>
                    <a:pt x="670" y="675"/>
                    <a:pt x="758" y="675"/>
                    <a:pt x="791" y="677"/>
                  </a:cubicBezTo>
                  <a:lnTo>
                    <a:pt x="791" y="632"/>
                  </a:lnTo>
                  <a:lnTo>
                    <a:pt x="695" y="632"/>
                  </a:lnTo>
                  <a:lnTo>
                    <a:pt x="444" y="284"/>
                  </a:lnTo>
                </a:path>
              </a:pathLst>
            </a:custGeom>
            <a:solidFill>
              <a:srgbClr val="000000"/>
            </a:solidFill>
            <a:ln w="15840">
              <a:noFill/>
            </a:ln>
          </p:spPr>
        </p:sp>
        <p:sp>
          <p:nvSpPr>
            <p:cNvPr id="1210" name="Freeform 18"/>
            <p:cNvSpPr/>
            <p:nvPr/>
          </p:nvSpPr>
          <p:spPr>
            <a:xfrm>
              <a:off x="4431600" y="2690640"/>
              <a:ext cx="123120" cy="176400"/>
            </a:xfrm>
            <a:custGeom>
              <a:avLst/>
              <a:gdLst/>
              <a:ahLst/>
              <a:rect l="0" t="0" r="r" b="b"/>
              <a:pathLst>
                <a:path w="342" h="490">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1"/>
                    <a:pt x="101" y="58"/>
                  </a:cubicBezTo>
                  <a:lnTo>
                    <a:pt x="5" y="451"/>
                  </a:lnTo>
                  <a:cubicBezTo>
                    <a:pt x="0" y="462"/>
                    <a:pt x="0" y="464"/>
                    <a:pt x="0" y="466"/>
                  </a:cubicBezTo>
                  <a:cubicBezTo>
                    <a:pt x="0" y="475"/>
                    <a:pt x="9" y="489"/>
                    <a:pt x="25" y="489"/>
                  </a:cubicBezTo>
                  <a:cubicBezTo>
                    <a:pt x="43" y="489"/>
                    <a:pt x="52" y="473"/>
                    <a:pt x="56" y="460"/>
                  </a:cubicBezTo>
                  <a:cubicBezTo>
                    <a:pt x="56" y="455"/>
                    <a:pt x="87" y="334"/>
                    <a:pt x="90" y="325"/>
                  </a:cubicBezTo>
                  <a:cubicBezTo>
                    <a:pt x="139" y="329"/>
                    <a:pt x="179" y="345"/>
                    <a:pt x="179" y="381"/>
                  </a:cubicBezTo>
                  <a:cubicBezTo>
                    <a:pt x="179" y="383"/>
                    <a:pt x="179" y="388"/>
                    <a:pt x="177" y="395"/>
                  </a:cubicBezTo>
                  <a:cubicBezTo>
                    <a:pt x="175" y="406"/>
                    <a:pt x="175" y="408"/>
                    <a:pt x="175" y="417"/>
                  </a:cubicBezTo>
                  <a:cubicBezTo>
                    <a:pt x="175" y="466"/>
                    <a:pt x="215" y="489"/>
                    <a:pt x="249" y="489"/>
                  </a:cubicBezTo>
                  <a:cubicBezTo>
                    <a:pt x="316" y="489"/>
                    <a:pt x="336" y="383"/>
                    <a:pt x="336" y="381"/>
                  </a:cubicBezTo>
                  <a:cubicBezTo>
                    <a:pt x="336" y="372"/>
                    <a:pt x="327" y="372"/>
                    <a:pt x="325" y="372"/>
                  </a:cubicBezTo>
                  <a:cubicBezTo>
                    <a:pt x="316" y="372"/>
                    <a:pt x="314" y="377"/>
                    <a:pt x="311" y="390"/>
                  </a:cubicBezTo>
                  <a:cubicBezTo>
                    <a:pt x="303" y="419"/>
                    <a:pt x="285" y="468"/>
                    <a:pt x="249" y="468"/>
                  </a:cubicBezTo>
                  <a:cubicBezTo>
                    <a:pt x="231" y="468"/>
                    <a:pt x="226" y="451"/>
                    <a:pt x="226" y="433"/>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3" y="269"/>
                  </a:cubicBezTo>
                  <a:cubicBezTo>
                    <a:pt x="320" y="269"/>
                    <a:pt x="341" y="253"/>
                    <a:pt x="341" y="224"/>
                  </a:cubicBezTo>
                  <a:cubicBezTo>
                    <a:pt x="341" y="202"/>
                    <a:pt x="325" y="175"/>
                    <a:pt x="287" y="175"/>
                  </a:cubicBezTo>
                  <a:cubicBezTo>
                    <a:pt x="249" y="175"/>
                    <a:pt x="213" y="204"/>
                    <a:pt x="177" y="235"/>
                  </a:cubicBezTo>
                  <a:cubicBezTo>
                    <a:pt x="148" y="264"/>
                    <a:pt x="126" y="285"/>
                    <a:pt x="96" y="298"/>
                  </a:cubicBezTo>
                  <a:lnTo>
                    <a:pt x="166" y="20"/>
                  </a:lnTo>
                </a:path>
              </a:pathLst>
            </a:custGeom>
            <a:solidFill>
              <a:srgbClr val="000000"/>
            </a:solidFill>
            <a:ln w="15840">
              <a:noFill/>
            </a:ln>
          </p:spPr>
        </p:sp>
        <p:sp>
          <p:nvSpPr>
            <p:cNvPr id="1211" name="Freeform 19"/>
            <p:cNvSpPr/>
            <p:nvPr/>
          </p:nvSpPr>
          <p:spPr>
            <a:xfrm>
              <a:off x="4425120" y="2932920"/>
              <a:ext cx="76320" cy="168120"/>
            </a:xfrm>
            <a:custGeom>
              <a:avLst/>
              <a:gdLst/>
              <a:ahLst/>
              <a:rect l="0" t="0" r="r" b="b"/>
              <a:pathLst>
                <a:path w="212" h="467">
                  <a:moveTo>
                    <a:pt x="193" y="26"/>
                  </a:moveTo>
                  <a:cubicBezTo>
                    <a:pt x="193" y="15"/>
                    <a:pt x="184" y="0"/>
                    <a:pt x="166" y="0"/>
                  </a:cubicBezTo>
                  <a:cubicBezTo>
                    <a:pt x="146" y="0"/>
                    <a:pt x="126" y="17"/>
                    <a:pt x="126" y="38"/>
                  </a:cubicBezTo>
                  <a:cubicBezTo>
                    <a:pt x="126" y="49"/>
                    <a:pt x="135" y="65"/>
                    <a:pt x="155" y="65"/>
                  </a:cubicBezTo>
                  <a:cubicBezTo>
                    <a:pt x="175" y="65"/>
                    <a:pt x="193" y="44"/>
                    <a:pt x="193" y="26"/>
                  </a:cubicBezTo>
                  <a:moveTo>
                    <a:pt x="52" y="378"/>
                  </a:moveTo>
                  <a:cubicBezTo>
                    <a:pt x="47" y="387"/>
                    <a:pt x="45" y="394"/>
                    <a:pt x="45" y="408"/>
                  </a:cubicBezTo>
                  <a:cubicBezTo>
                    <a:pt x="45" y="439"/>
                    <a:pt x="72" y="466"/>
                    <a:pt x="110" y="466"/>
                  </a:cubicBezTo>
                  <a:cubicBezTo>
                    <a:pt x="179" y="466"/>
                    <a:pt x="211" y="369"/>
                    <a:pt x="211" y="360"/>
                  </a:cubicBezTo>
                  <a:cubicBezTo>
                    <a:pt x="211" y="352"/>
                    <a:pt x="202" y="352"/>
                    <a:pt x="200" y="352"/>
                  </a:cubicBezTo>
                  <a:cubicBezTo>
                    <a:pt x="191" y="352"/>
                    <a:pt x="191"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5" y="307"/>
                    <a:pt x="159" y="242"/>
                    <a:pt x="164" y="235"/>
                  </a:cubicBezTo>
                  <a:cubicBezTo>
                    <a:pt x="166" y="228"/>
                    <a:pt x="168" y="219"/>
                    <a:pt x="168" y="213"/>
                  </a:cubicBezTo>
                  <a:cubicBezTo>
                    <a:pt x="168" y="179"/>
                    <a:pt x="139" y="154"/>
                    <a:pt x="101" y="154"/>
                  </a:cubicBezTo>
                  <a:cubicBezTo>
                    <a:pt x="32" y="154"/>
                    <a:pt x="0" y="248"/>
                    <a:pt x="0" y="260"/>
                  </a:cubicBezTo>
                  <a:cubicBezTo>
                    <a:pt x="0" y="269"/>
                    <a:pt x="9" y="269"/>
                    <a:pt x="11" y="269"/>
                  </a:cubicBezTo>
                  <a:cubicBezTo>
                    <a:pt x="23" y="269"/>
                    <a:pt x="23" y="264"/>
                    <a:pt x="25" y="257"/>
                  </a:cubicBezTo>
                  <a:cubicBezTo>
                    <a:pt x="43" y="197"/>
                    <a:pt x="74" y="172"/>
                    <a:pt x="99" y="172"/>
                  </a:cubicBezTo>
                  <a:cubicBezTo>
                    <a:pt x="110" y="172"/>
                    <a:pt x="117" y="179"/>
                    <a:pt x="117" y="197"/>
                  </a:cubicBezTo>
                  <a:cubicBezTo>
                    <a:pt x="117" y="213"/>
                    <a:pt x="112" y="224"/>
                    <a:pt x="94" y="266"/>
                  </a:cubicBezTo>
                  <a:lnTo>
                    <a:pt x="52" y="378"/>
                  </a:lnTo>
                </a:path>
              </a:pathLst>
            </a:custGeom>
            <a:solidFill>
              <a:srgbClr val="000000"/>
            </a:solidFill>
            <a:ln w="15840">
              <a:noFill/>
            </a:ln>
          </p:spPr>
        </p:sp>
        <p:sp>
          <p:nvSpPr>
            <p:cNvPr id="1212" name="Freeform 20"/>
            <p:cNvSpPr/>
            <p:nvPr/>
          </p:nvSpPr>
          <p:spPr>
            <a:xfrm>
              <a:off x="4512960" y="2932920"/>
              <a:ext cx="110160" cy="216360"/>
            </a:xfrm>
            <a:custGeom>
              <a:avLst/>
              <a:gdLst/>
              <a:ahLst/>
              <a:rect l="0" t="0" r="r" b="b"/>
              <a:pathLst>
                <a:path w="306" h="601">
                  <a:moveTo>
                    <a:pt x="305" y="26"/>
                  </a:moveTo>
                  <a:cubicBezTo>
                    <a:pt x="305" y="13"/>
                    <a:pt x="296" y="0"/>
                    <a:pt x="278" y="0"/>
                  </a:cubicBezTo>
                  <a:cubicBezTo>
                    <a:pt x="258" y="0"/>
                    <a:pt x="238" y="20"/>
                    <a:pt x="238" y="38"/>
                  </a:cubicBezTo>
                  <a:cubicBezTo>
                    <a:pt x="238" y="49"/>
                    <a:pt x="247" y="65"/>
                    <a:pt x="267" y="65"/>
                  </a:cubicBezTo>
                  <a:cubicBezTo>
                    <a:pt x="285" y="65"/>
                    <a:pt x="305" y="47"/>
                    <a:pt x="305" y="26"/>
                  </a:cubicBezTo>
                  <a:moveTo>
                    <a:pt x="157" y="493"/>
                  </a:moveTo>
                  <a:cubicBezTo>
                    <a:pt x="146" y="540"/>
                    <a:pt x="110" y="580"/>
                    <a:pt x="68" y="580"/>
                  </a:cubicBezTo>
                  <a:cubicBezTo>
                    <a:pt x="59" y="580"/>
                    <a:pt x="52" y="578"/>
                    <a:pt x="43" y="576"/>
                  </a:cubicBezTo>
                  <a:cubicBezTo>
                    <a:pt x="61" y="567"/>
                    <a:pt x="68" y="551"/>
                    <a:pt x="68" y="540"/>
                  </a:cubicBezTo>
                  <a:cubicBezTo>
                    <a:pt x="68" y="524"/>
                    <a:pt x="54" y="515"/>
                    <a:pt x="41" y="515"/>
                  </a:cubicBezTo>
                  <a:cubicBezTo>
                    <a:pt x="18" y="515"/>
                    <a:pt x="0" y="533"/>
                    <a:pt x="0" y="556"/>
                  </a:cubicBezTo>
                  <a:cubicBezTo>
                    <a:pt x="0" y="582"/>
                    <a:pt x="27" y="600"/>
                    <a:pt x="70" y="600"/>
                  </a:cubicBezTo>
                  <a:cubicBezTo>
                    <a:pt x="110" y="600"/>
                    <a:pt x="193" y="576"/>
                    <a:pt x="213" y="491"/>
                  </a:cubicBezTo>
                  <a:lnTo>
                    <a:pt x="276" y="242"/>
                  </a:lnTo>
                  <a:cubicBezTo>
                    <a:pt x="278" y="235"/>
                    <a:pt x="280" y="228"/>
                    <a:pt x="280" y="219"/>
                  </a:cubicBezTo>
                  <a:cubicBezTo>
                    <a:pt x="280" y="181"/>
                    <a:pt x="247" y="154"/>
                    <a:pt x="204" y="154"/>
                  </a:cubicBezTo>
                  <a:cubicBezTo>
                    <a:pt x="128" y="154"/>
                    <a:pt x="83" y="248"/>
                    <a:pt x="83" y="260"/>
                  </a:cubicBezTo>
                  <a:cubicBezTo>
                    <a:pt x="83" y="269"/>
                    <a:pt x="94" y="269"/>
                    <a:pt x="94" y="269"/>
                  </a:cubicBezTo>
                  <a:cubicBezTo>
                    <a:pt x="103" y="269"/>
                    <a:pt x="103" y="266"/>
                    <a:pt x="110" y="255"/>
                  </a:cubicBezTo>
                  <a:cubicBezTo>
                    <a:pt x="126" y="215"/>
                    <a:pt x="162" y="172"/>
                    <a:pt x="202" y="172"/>
                  </a:cubicBezTo>
                  <a:cubicBezTo>
                    <a:pt x="220" y="172"/>
                    <a:pt x="227" y="183"/>
                    <a:pt x="227" y="206"/>
                  </a:cubicBezTo>
                  <a:cubicBezTo>
                    <a:pt x="227" y="215"/>
                    <a:pt x="224" y="224"/>
                    <a:pt x="224" y="228"/>
                  </a:cubicBezTo>
                  <a:lnTo>
                    <a:pt x="157" y="493"/>
                  </a:lnTo>
                </a:path>
              </a:pathLst>
            </a:custGeom>
            <a:solidFill>
              <a:srgbClr val="000000"/>
            </a:solidFill>
            <a:ln w="15840">
              <a:noFill/>
            </a:ln>
          </p:spPr>
        </p:sp>
        <p:sp>
          <p:nvSpPr>
            <p:cNvPr id="1213" name="Freeform 21"/>
            <p:cNvSpPr/>
            <p:nvPr/>
          </p:nvSpPr>
          <p:spPr>
            <a:xfrm>
              <a:off x="4697640" y="2743200"/>
              <a:ext cx="83520" cy="355320"/>
            </a:xfrm>
            <a:custGeom>
              <a:avLst/>
              <a:gdLst/>
              <a:ahLst/>
              <a:rect l="0" t="0" r="r" b="b"/>
              <a:pathLst>
                <a:path w="232" h="987">
                  <a:moveTo>
                    <a:pt x="231" y="977"/>
                  </a:moveTo>
                  <a:cubicBezTo>
                    <a:pt x="231" y="975"/>
                    <a:pt x="231" y="973"/>
                    <a:pt x="213" y="955"/>
                  </a:cubicBezTo>
                  <a:cubicBezTo>
                    <a:pt x="90" y="831"/>
                    <a:pt x="59" y="645"/>
                    <a:pt x="59" y="493"/>
                  </a:cubicBezTo>
                  <a:cubicBezTo>
                    <a:pt x="59" y="322"/>
                    <a:pt x="97" y="150"/>
                    <a:pt x="218" y="27"/>
                  </a:cubicBezTo>
                  <a:cubicBezTo>
                    <a:pt x="231" y="15"/>
                    <a:pt x="231" y="13"/>
                    <a:pt x="231" y="9"/>
                  </a:cubicBezTo>
                  <a:cubicBezTo>
                    <a:pt x="231" y="2"/>
                    <a:pt x="227" y="0"/>
                    <a:pt x="220" y="0"/>
                  </a:cubicBezTo>
                  <a:cubicBezTo>
                    <a:pt x="211" y="0"/>
                    <a:pt x="121" y="67"/>
                    <a:pt x="63" y="192"/>
                  </a:cubicBezTo>
                  <a:cubicBezTo>
                    <a:pt x="12" y="300"/>
                    <a:pt x="0" y="410"/>
                    <a:pt x="0" y="493"/>
                  </a:cubicBezTo>
                  <a:cubicBezTo>
                    <a:pt x="0" y="571"/>
                    <a:pt x="12" y="690"/>
                    <a:pt x="65" y="802"/>
                  </a:cubicBezTo>
                  <a:cubicBezTo>
                    <a:pt x="126" y="923"/>
                    <a:pt x="211" y="986"/>
                    <a:pt x="220" y="986"/>
                  </a:cubicBezTo>
                  <a:cubicBezTo>
                    <a:pt x="227" y="986"/>
                    <a:pt x="231" y="984"/>
                    <a:pt x="231" y="977"/>
                  </a:cubicBezTo>
                </a:path>
              </a:pathLst>
            </a:custGeom>
            <a:solidFill>
              <a:srgbClr val="000000"/>
            </a:solidFill>
            <a:ln w="15840">
              <a:noFill/>
            </a:ln>
          </p:spPr>
        </p:sp>
        <p:sp>
          <p:nvSpPr>
            <p:cNvPr id="1214" name="Freeform 22"/>
            <p:cNvSpPr/>
            <p:nvPr/>
          </p:nvSpPr>
          <p:spPr>
            <a:xfrm>
              <a:off x="4808160" y="2787480"/>
              <a:ext cx="110160" cy="227160"/>
            </a:xfrm>
            <a:custGeom>
              <a:avLst/>
              <a:gdLst/>
              <a:ahLst/>
              <a:rect l="0" t="0" r="r" b="b"/>
              <a:pathLst>
                <a:path w="306" h="631">
                  <a:moveTo>
                    <a:pt x="182" y="224"/>
                  </a:moveTo>
                  <a:lnTo>
                    <a:pt x="276" y="224"/>
                  </a:lnTo>
                  <a:cubicBezTo>
                    <a:pt x="294" y="224"/>
                    <a:pt x="305" y="224"/>
                    <a:pt x="305" y="204"/>
                  </a:cubicBezTo>
                  <a:cubicBezTo>
                    <a:pt x="305" y="193"/>
                    <a:pt x="294" y="193"/>
                    <a:pt x="276" y="193"/>
                  </a:cubicBezTo>
                  <a:lnTo>
                    <a:pt x="191" y="193"/>
                  </a:lnTo>
                  <a:cubicBezTo>
                    <a:pt x="224" y="52"/>
                    <a:pt x="231" y="34"/>
                    <a:pt x="231" y="27"/>
                  </a:cubicBezTo>
                  <a:cubicBezTo>
                    <a:pt x="231" y="9"/>
                    <a:pt x="218" y="0"/>
                    <a:pt x="202" y="0"/>
                  </a:cubicBezTo>
                  <a:cubicBezTo>
                    <a:pt x="200" y="0"/>
                    <a:pt x="170" y="0"/>
                    <a:pt x="162" y="36"/>
                  </a:cubicBezTo>
                  <a:lnTo>
                    <a:pt x="123" y="193"/>
                  </a:lnTo>
                  <a:lnTo>
                    <a:pt x="29" y="193"/>
                  </a:lnTo>
                  <a:cubicBezTo>
                    <a:pt x="9" y="193"/>
                    <a:pt x="0" y="193"/>
                    <a:pt x="0" y="211"/>
                  </a:cubicBezTo>
                  <a:cubicBezTo>
                    <a:pt x="0" y="224"/>
                    <a:pt x="9" y="224"/>
                    <a:pt x="27" y="224"/>
                  </a:cubicBezTo>
                  <a:lnTo>
                    <a:pt x="114" y="224"/>
                  </a:lnTo>
                  <a:cubicBezTo>
                    <a:pt x="45" y="504"/>
                    <a:pt x="41" y="520"/>
                    <a:pt x="41" y="538"/>
                  </a:cubicBezTo>
                  <a:cubicBezTo>
                    <a:pt x="41" y="592"/>
                    <a:pt x="79" y="630"/>
                    <a:pt x="130" y="630"/>
                  </a:cubicBezTo>
                  <a:cubicBezTo>
                    <a:pt x="233" y="630"/>
                    <a:pt x="289" y="484"/>
                    <a:pt x="289" y="478"/>
                  </a:cubicBezTo>
                  <a:cubicBezTo>
                    <a:pt x="289" y="469"/>
                    <a:pt x="280" y="469"/>
                    <a:pt x="276" y="469"/>
                  </a:cubicBezTo>
                  <a:cubicBezTo>
                    <a:pt x="269" y="469"/>
                    <a:pt x="267" y="471"/>
                    <a:pt x="262" y="482"/>
                  </a:cubicBezTo>
                  <a:cubicBezTo>
                    <a:pt x="220" y="585"/>
                    <a:pt x="166" y="608"/>
                    <a:pt x="132" y="608"/>
                  </a:cubicBezTo>
                  <a:cubicBezTo>
                    <a:pt x="112" y="608"/>
                    <a:pt x="103" y="594"/>
                    <a:pt x="103" y="563"/>
                  </a:cubicBezTo>
                  <a:cubicBezTo>
                    <a:pt x="103" y="538"/>
                    <a:pt x="103" y="531"/>
                    <a:pt x="108" y="516"/>
                  </a:cubicBezTo>
                  <a:lnTo>
                    <a:pt x="182" y="224"/>
                  </a:lnTo>
                </a:path>
              </a:pathLst>
            </a:custGeom>
            <a:solidFill>
              <a:srgbClr val="000000"/>
            </a:solidFill>
            <a:ln w="15840">
              <a:noFill/>
            </a:ln>
          </p:spPr>
        </p:sp>
        <p:sp>
          <p:nvSpPr>
            <p:cNvPr id="1215" name="Freeform 23"/>
            <p:cNvSpPr/>
            <p:nvPr/>
          </p:nvSpPr>
          <p:spPr>
            <a:xfrm>
              <a:off x="4948560" y="274320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5"/>
                    <a:pt x="18" y="33"/>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1216" name="Freeform 24"/>
            <p:cNvSpPr/>
            <p:nvPr/>
          </p:nvSpPr>
          <p:spPr>
            <a:xfrm>
              <a:off x="5174280" y="291348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1217" name="Freeform 25"/>
            <p:cNvSpPr/>
            <p:nvPr/>
          </p:nvSpPr>
          <p:spPr>
            <a:xfrm>
              <a:off x="5513760" y="2853000"/>
              <a:ext cx="199800" cy="161640"/>
            </a:xfrm>
            <a:custGeom>
              <a:avLst/>
              <a:gdLst/>
              <a:ahLst/>
              <a:rect l="0" t="0" r="r" b="b"/>
              <a:pathLst>
                <a:path w="555" h="449">
                  <a:moveTo>
                    <a:pt x="430" y="204"/>
                  </a:moveTo>
                  <a:cubicBezTo>
                    <a:pt x="430" y="49"/>
                    <a:pt x="339" y="0"/>
                    <a:pt x="267" y="0"/>
                  </a:cubicBezTo>
                  <a:cubicBezTo>
                    <a:pt x="130" y="0"/>
                    <a:pt x="0" y="141"/>
                    <a:pt x="0" y="280"/>
                  </a:cubicBezTo>
                  <a:cubicBezTo>
                    <a:pt x="0" y="372"/>
                    <a:pt x="59" y="448"/>
                    <a:pt x="159" y="448"/>
                  </a:cubicBezTo>
                  <a:cubicBezTo>
                    <a:pt x="222" y="448"/>
                    <a:pt x="294" y="426"/>
                    <a:pt x="370" y="365"/>
                  </a:cubicBezTo>
                  <a:cubicBezTo>
                    <a:pt x="381" y="417"/>
                    <a:pt x="415" y="448"/>
                    <a:pt x="460" y="448"/>
                  </a:cubicBezTo>
                  <a:cubicBezTo>
                    <a:pt x="511" y="448"/>
                    <a:pt x="542" y="394"/>
                    <a:pt x="542" y="378"/>
                  </a:cubicBezTo>
                  <a:cubicBezTo>
                    <a:pt x="542" y="372"/>
                    <a:pt x="536" y="367"/>
                    <a:pt x="529" y="367"/>
                  </a:cubicBezTo>
                  <a:cubicBezTo>
                    <a:pt x="522" y="367"/>
                    <a:pt x="520" y="372"/>
                    <a:pt x="518" y="378"/>
                  </a:cubicBezTo>
                  <a:cubicBezTo>
                    <a:pt x="500" y="426"/>
                    <a:pt x="464" y="426"/>
                    <a:pt x="462" y="426"/>
                  </a:cubicBezTo>
                  <a:cubicBezTo>
                    <a:pt x="430" y="426"/>
                    <a:pt x="430" y="349"/>
                    <a:pt x="430" y="325"/>
                  </a:cubicBezTo>
                  <a:cubicBezTo>
                    <a:pt x="430" y="304"/>
                    <a:pt x="430" y="302"/>
                    <a:pt x="442" y="291"/>
                  </a:cubicBezTo>
                  <a:cubicBezTo>
                    <a:pt x="533" y="174"/>
                    <a:pt x="554" y="58"/>
                    <a:pt x="554" y="58"/>
                  </a:cubicBezTo>
                  <a:cubicBezTo>
                    <a:pt x="554" y="56"/>
                    <a:pt x="554" y="49"/>
                    <a:pt x="542" y="49"/>
                  </a:cubicBezTo>
                  <a:cubicBezTo>
                    <a:pt x="533" y="49"/>
                    <a:pt x="533" y="51"/>
                    <a:pt x="529" y="69"/>
                  </a:cubicBezTo>
                  <a:cubicBezTo>
                    <a:pt x="511" y="132"/>
                    <a:pt x="477" y="206"/>
                    <a:pt x="430" y="264"/>
                  </a:cubicBezTo>
                  <a:lnTo>
                    <a:pt x="430" y="204"/>
                  </a:lnTo>
                  <a:moveTo>
                    <a:pt x="365" y="338"/>
                  </a:moveTo>
                  <a:cubicBezTo>
                    <a:pt x="278" y="414"/>
                    <a:pt x="202" y="426"/>
                    <a:pt x="162" y="426"/>
                  </a:cubicBezTo>
                  <a:cubicBezTo>
                    <a:pt x="103" y="426"/>
                    <a:pt x="74" y="381"/>
                    <a:pt x="74" y="318"/>
                  </a:cubicBezTo>
                  <a:cubicBezTo>
                    <a:pt x="74" y="271"/>
                    <a:pt x="99" y="163"/>
                    <a:pt x="130" y="112"/>
                  </a:cubicBezTo>
                  <a:cubicBezTo>
                    <a:pt x="177" y="40"/>
                    <a:pt x="231" y="22"/>
                    <a:pt x="265" y="22"/>
                  </a:cubicBezTo>
                  <a:cubicBezTo>
                    <a:pt x="363" y="22"/>
                    <a:pt x="363" y="152"/>
                    <a:pt x="363" y="228"/>
                  </a:cubicBezTo>
                  <a:cubicBezTo>
                    <a:pt x="363" y="264"/>
                    <a:pt x="363" y="322"/>
                    <a:pt x="365" y="338"/>
                  </a:cubicBezTo>
                </a:path>
              </a:pathLst>
            </a:custGeom>
            <a:solidFill>
              <a:srgbClr val="000000"/>
            </a:solidFill>
            <a:ln w="15840">
              <a:noFill/>
            </a:ln>
          </p:spPr>
        </p:sp>
        <p:sp>
          <p:nvSpPr>
            <p:cNvPr id="1218" name="Freeform 26"/>
            <p:cNvSpPr/>
            <p:nvPr/>
          </p:nvSpPr>
          <p:spPr>
            <a:xfrm>
              <a:off x="5827680" y="2630880"/>
              <a:ext cx="834840" cy="92520"/>
            </a:xfrm>
            <a:custGeom>
              <a:avLst/>
              <a:gdLst/>
              <a:ahLst/>
              <a:rect l="0" t="0" r="r" b="b"/>
              <a:pathLst>
                <a:path w="2319" h="257">
                  <a:moveTo>
                    <a:pt x="1160" y="0"/>
                  </a:moveTo>
                  <a:lnTo>
                    <a:pt x="22" y="224"/>
                  </a:lnTo>
                  <a:cubicBezTo>
                    <a:pt x="4" y="229"/>
                    <a:pt x="0" y="229"/>
                    <a:pt x="0" y="238"/>
                  </a:cubicBezTo>
                  <a:cubicBezTo>
                    <a:pt x="0" y="240"/>
                    <a:pt x="0" y="256"/>
                    <a:pt x="13" y="256"/>
                  </a:cubicBezTo>
                  <a:cubicBezTo>
                    <a:pt x="15" y="256"/>
                    <a:pt x="18" y="256"/>
                    <a:pt x="27" y="253"/>
                  </a:cubicBezTo>
                  <a:lnTo>
                    <a:pt x="1160" y="63"/>
                  </a:lnTo>
                  <a:lnTo>
                    <a:pt x="2294" y="253"/>
                  </a:lnTo>
                  <a:cubicBezTo>
                    <a:pt x="2303" y="256"/>
                    <a:pt x="2305" y="256"/>
                    <a:pt x="2305" y="256"/>
                  </a:cubicBezTo>
                  <a:cubicBezTo>
                    <a:pt x="2318" y="256"/>
                    <a:pt x="2318" y="240"/>
                    <a:pt x="2318" y="238"/>
                  </a:cubicBezTo>
                  <a:cubicBezTo>
                    <a:pt x="2318" y="229"/>
                    <a:pt x="2312" y="226"/>
                    <a:pt x="2300" y="224"/>
                  </a:cubicBezTo>
                  <a:lnTo>
                    <a:pt x="1160" y="0"/>
                  </a:lnTo>
                </a:path>
              </a:pathLst>
            </a:custGeom>
            <a:solidFill>
              <a:srgbClr val="000000"/>
            </a:solidFill>
            <a:ln w="15840">
              <a:noFill/>
            </a:ln>
          </p:spPr>
        </p:sp>
        <p:sp>
          <p:nvSpPr>
            <p:cNvPr id="1219" name="Freeform 27"/>
            <p:cNvSpPr/>
            <p:nvPr/>
          </p:nvSpPr>
          <p:spPr>
            <a:xfrm>
              <a:off x="5743800" y="2767320"/>
              <a:ext cx="262440" cy="255240"/>
            </a:xfrm>
            <a:custGeom>
              <a:avLst/>
              <a:gdLst/>
              <a:ahLst/>
              <a:rect l="0" t="0" r="r" b="b"/>
              <a:pathLst>
                <a:path w="729" h="709">
                  <a:moveTo>
                    <a:pt x="723" y="22"/>
                  </a:moveTo>
                  <a:cubicBezTo>
                    <a:pt x="726" y="18"/>
                    <a:pt x="728" y="11"/>
                    <a:pt x="728" y="9"/>
                  </a:cubicBezTo>
                  <a:cubicBezTo>
                    <a:pt x="728" y="0"/>
                    <a:pt x="728" y="0"/>
                    <a:pt x="705" y="0"/>
                  </a:cubicBezTo>
                  <a:lnTo>
                    <a:pt x="24" y="0"/>
                  </a:lnTo>
                  <a:cubicBezTo>
                    <a:pt x="0" y="0"/>
                    <a:pt x="0" y="0"/>
                    <a:pt x="0" y="9"/>
                  </a:cubicBezTo>
                  <a:cubicBezTo>
                    <a:pt x="0" y="11"/>
                    <a:pt x="2" y="18"/>
                    <a:pt x="4" y="22"/>
                  </a:cubicBezTo>
                  <a:lnTo>
                    <a:pt x="338" y="688"/>
                  </a:lnTo>
                  <a:cubicBezTo>
                    <a:pt x="345" y="702"/>
                    <a:pt x="347" y="708"/>
                    <a:pt x="365" y="708"/>
                  </a:cubicBezTo>
                  <a:cubicBezTo>
                    <a:pt x="381" y="708"/>
                    <a:pt x="383" y="702"/>
                    <a:pt x="392" y="688"/>
                  </a:cubicBezTo>
                  <a:lnTo>
                    <a:pt x="723" y="22"/>
                  </a:lnTo>
                  <a:moveTo>
                    <a:pt x="123" y="72"/>
                  </a:moveTo>
                  <a:lnTo>
                    <a:pt x="665" y="72"/>
                  </a:lnTo>
                  <a:lnTo>
                    <a:pt x="394" y="614"/>
                  </a:lnTo>
                  <a:lnTo>
                    <a:pt x="123" y="72"/>
                  </a:lnTo>
                </a:path>
              </a:pathLst>
            </a:custGeom>
            <a:solidFill>
              <a:srgbClr val="000000"/>
            </a:solidFill>
            <a:ln w="15840">
              <a:noFill/>
            </a:ln>
          </p:spPr>
        </p:sp>
        <p:sp>
          <p:nvSpPr>
            <p:cNvPr id="1220" name="Freeform 28"/>
            <p:cNvSpPr/>
            <p:nvPr/>
          </p:nvSpPr>
          <p:spPr>
            <a:xfrm>
              <a:off x="6098400" y="2887560"/>
              <a:ext cx="88560" cy="44640"/>
            </a:xfrm>
            <a:custGeom>
              <a:avLst/>
              <a:gdLst/>
              <a:ahLst/>
              <a:rect l="0" t="0" r="r" b="b"/>
              <a:pathLst>
                <a:path w="246" h="124">
                  <a:moveTo>
                    <a:pt x="124" y="0"/>
                  </a:moveTo>
                  <a:lnTo>
                    <a:pt x="0" y="85"/>
                  </a:lnTo>
                  <a:lnTo>
                    <a:pt x="25" y="123"/>
                  </a:lnTo>
                  <a:lnTo>
                    <a:pt x="124" y="65"/>
                  </a:lnTo>
                  <a:lnTo>
                    <a:pt x="222" y="123"/>
                  </a:lnTo>
                  <a:lnTo>
                    <a:pt x="245" y="85"/>
                  </a:lnTo>
                  <a:lnTo>
                    <a:pt x="124" y="0"/>
                  </a:lnTo>
                </a:path>
              </a:pathLst>
            </a:custGeom>
            <a:solidFill>
              <a:srgbClr val="000000"/>
            </a:solidFill>
            <a:ln w="15840">
              <a:noFill/>
            </a:ln>
          </p:spPr>
        </p:sp>
        <p:sp>
          <p:nvSpPr>
            <p:cNvPr id="1221" name="Freeform 29"/>
            <p:cNvSpPr/>
            <p:nvPr/>
          </p:nvSpPr>
          <p:spPr>
            <a:xfrm>
              <a:off x="6033960" y="2949840"/>
              <a:ext cx="218160" cy="171360"/>
            </a:xfrm>
            <a:custGeom>
              <a:avLst/>
              <a:gdLst/>
              <a:ahLst/>
              <a:rect l="0" t="0" r="r" b="b"/>
              <a:pathLst>
                <a:path w="606" h="476">
                  <a:moveTo>
                    <a:pt x="343" y="204"/>
                  </a:moveTo>
                  <a:lnTo>
                    <a:pt x="475" y="51"/>
                  </a:lnTo>
                  <a:cubicBezTo>
                    <a:pt x="482" y="42"/>
                    <a:pt x="482" y="42"/>
                    <a:pt x="502" y="40"/>
                  </a:cubicBezTo>
                  <a:cubicBezTo>
                    <a:pt x="513" y="40"/>
                    <a:pt x="529" y="38"/>
                    <a:pt x="540" y="38"/>
                  </a:cubicBezTo>
                  <a:lnTo>
                    <a:pt x="567" y="38"/>
                  </a:lnTo>
                  <a:lnTo>
                    <a:pt x="567" y="0"/>
                  </a:lnTo>
                  <a:cubicBezTo>
                    <a:pt x="560" y="0"/>
                    <a:pt x="506" y="2"/>
                    <a:pt x="471" y="2"/>
                  </a:cubicBezTo>
                  <a:cubicBezTo>
                    <a:pt x="433" y="2"/>
                    <a:pt x="365" y="0"/>
                    <a:pt x="359" y="0"/>
                  </a:cubicBezTo>
                  <a:lnTo>
                    <a:pt x="359" y="38"/>
                  </a:lnTo>
                  <a:cubicBezTo>
                    <a:pt x="377" y="38"/>
                    <a:pt x="394" y="38"/>
                    <a:pt x="415" y="42"/>
                  </a:cubicBezTo>
                  <a:lnTo>
                    <a:pt x="312" y="166"/>
                  </a:lnTo>
                  <a:lnTo>
                    <a:pt x="206" y="38"/>
                  </a:lnTo>
                  <a:lnTo>
                    <a:pt x="256" y="38"/>
                  </a:lnTo>
                  <a:lnTo>
                    <a:pt x="256" y="0"/>
                  </a:lnTo>
                  <a:cubicBezTo>
                    <a:pt x="222" y="2"/>
                    <a:pt x="164" y="2"/>
                    <a:pt x="126" y="2"/>
                  </a:cubicBezTo>
                  <a:cubicBezTo>
                    <a:pt x="83" y="2"/>
                    <a:pt x="23" y="0"/>
                    <a:pt x="11" y="0"/>
                  </a:cubicBezTo>
                  <a:lnTo>
                    <a:pt x="11" y="38"/>
                  </a:lnTo>
                  <a:lnTo>
                    <a:pt x="83" y="38"/>
                  </a:lnTo>
                  <a:lnTo>
                    <a:pt x="249" y="239"/>
                  </a:lnTo>
                  <a:lnTo>
                    <a:pt x="92" y="423"/>
                  </a:lnTo>
                  <a:cubicBezTo>
                    <a:pt x="85" y="432"/>
                    <a:pt x="83" y="432"/>
                    <a:pt x="63" y="435"/>
                  </a:cubicBezTo>
                  <a:cubicBezTo>
                    <a:pt x="52" y="435"/>
                    <a:pt x="38" y="437"/>
                    <a:pt x="27" y="437"/>
                  </a:cubicBezTo>
                  <a:lnTo>
                    <a:pt x="0" y="437"/>
                  </a:lnTo>
                  <a:lnTo>
                    <a:pt x="0" y="475"/>
                  </a:lnTo>
                  <a:cubicBezTo>
                    <a:pt x="5" y="475"/>
                    <a:pt x="63" y="473"/>
                    <a:pt x="97" y="473"/>
                  </a:cubicBezTo>
                  <a:cubicBezTo>
                    <a:pt x="137" y="473"/>
                    <a:pt x="202" y="475"/>
                    <a:pt x="209" y="475"/>
                  </a:cubicBezTo>
                  <a:lnTo>
                    <a:pt x="209" y="437"/>
                  </a:lnTo>
                  <a:cubicBezTo>
                    <a:pt x="191" y="437"/>
                    <a:pt x="173" y="437"/>
                    <a:pt x="153" y="430"/>
                  </a:cubicBezTo>
                  <a:lnTo>
                    <a:pt x="280" y="280"/>
                  </a:lnTo>
                  <a:lnTo>
                    <a:pt x="410" y="437"/>
                  </a:lnTo>
                  <a:lnTo>
                    <a:pt x="361" y="437"/>
                  </a:lnTo>
                  <a:lnTo>
                    <a:pt x="361" y="475"/>
                  </a:lnTo>
                  <a:cubicBezTo>
                    <a:pt x="394" y="473"/>
                    <a:pt x="453" y="473"/>
                    <a:pt x="491" y="473"/>
                  </a:cubicBezTo>
                  <a:cubicBezTo>
                    <a:pt x="533" y="473"/>
                    <a:pt x="594" y="475"/>
                    <a:pt x="605" y="475"/>
                  </a:cubicBezTo>
                  <a:lnTo>
                    <a:pt x="605" y="437"/>
                  </a:lnTo>
                  <a:lnTo>
                    <a:pt x="533" y="437"/>
                  </a:lnTo>
                  <a:lnTo>
                    <a:pt x="343" y="204"/>
                  </a:lnTo>
                </a:path>
              </a:pathLst>
            </a:custGeom>
            <a:solidFill>
              <a:srgbClr val="000000"/>
            </a:solidFill>
            <a:ln w="15840">
              <a:noFill/>
            </a:ln>
          </p:spPr>
        </p:sp>
        <p:sp>
          <p:nvSpPr>
            <p:cNvPr id="1222" name="Freeform 30"/>
            <p:cNvSpPr/>
            <p:nvPr/>
          </p:nvSpPr>
          <p:spPr>
            <a:xfrm>
              <a:off x="6284160" y="2910960"/>
              <a:ext cx="96840" cy="126360"/>
            </a:xfrm>
            <a:custGeom>
              <a:avLst/>
              <a:gdLst/>
              <a:ahLst/>
              <a:rect l="0" t="0" r="r" b="b"/>
              <a:pathLst>
                <a:path w="269" h="351">
                  <a:moveTo>
                    <a:pt x="121" y="18"/>
                  </a:moveTo>
                  <a:cubicBezTo>
                    <a:pt x="123" y="11"/>
                    <a:pt x="123" y="11"/>
                    <a:pt x="123" y="9"/>
                  </a:cubicBezTo>
                  <a:cubicBezTo>
                    <a:pt x="123" y="0"/>
                    <a:pt x="116" y="0"/>
                    <a:pt x="107" y="0"/>
                  </a:cubicBezTo>
                  <a:lnTo>
                    <a:pt x="47" y="4"/>
                  </a:lnTo>
                  <a:cubicBezTo>
                    <a:pt x="38" y="4"/>
                    <a:pt x="38" y="4"/>
                    <a:pt x="35" y="7"/>
                  </a:cubicBezTo>
                  <a:cubicBezTo>
                    <a:pt x="33" y="9"/>
                    <a:pt x="31" y="16"/>
                    <a:pt x="31" y="18"/>
                  </a:cubicBezTo>
                  <a:cubicBezTo>
                    <a:pt x="31" y="27"/>
                    <a:pt x="40" y="27"/>
                    <a:pt x="47" y="27"/>
                  </a:cubicBezTo>
                  <a:cubicBezTo>
                    <a:pt x="47" y="27"/>
                    <a:pt x="56" y="27"/>
                    <a:pt x="62" y="29"/>
                  </a:cubicBezTo>
                  <a:cubicBezTo>
                    <a:pt x="71" y="29"/>
                    <a:pt x="74" y="31"/>
                    <a:pt x="74" y="36"/>
                  </a:cubicBezTo>
                  <a:cubicBezTo>
                    <a:pt x="74" y="36"/>
                    <a:pt x="74" y="38"/>
                    <a:pt x="69" y="47"/>
                  </a:cubicBezTo>
                  <a:lnTo>
                    <a:pt x="2" y="321"/>
                  </a:lnTo>
                  <a:cubicBezTo>
                    <a:pt x="0" y="327"/>
                    <a:pt x="0" y="327"/>
                    <a:pt x="0" y="332"/>
                  </a:cubicBezTo>
                  <a:cubicBezTo>
                    <a:pt x="0" y="343"/>
                    <a:pt x="9" y="350"/>
                    <a:pt x="18" y="350"/>
                  </a:cubicBezTo>
                  <a:cubicBezTo>
                    <a:pt x="38" y="350"/>
                    <a:pt x="42" y="332"/>
                    <a:pt x="44" y="323"/>
                  </a:cubicBezTo>
                  <a:lnTo>
                    <a:pt x="67" y="233"/>
                  </a:lnTo>
                  <a:cubicBezTo>
                    <a:pt x="80" y="233"/>
                    <a:pt x="141" y="238"/>
                    <a:pt x="141" y="271"/>
                  </a:cubicBezTo>
                  <a:cubicBezTo>
                    <a:pt x="141" y="276"/>
                    <a:pt x="141" y="278"/>
                    <a:pt x="141" y="282"/>
                  </a:cubicBezTo>
                  <a:cubicBezTo>
                    <a:pt x="139" y="289"/>
                    <a:pt x="139" y="294"/>
                    <a:pt x="139" y="296"/>
                  </a:cubicBezTo>
                  <a:cubicBezTo>
                    <a:pt x="139" y="332"/>
                    <a:pt x="170" y="350"/>
                    <a:pt x="199" y="350"/>
                  </a:cubicBezTo>
                  <a:cubicBezTo>
                    <a:pt x="251" y="350"/>
                    <a:pt x="268" y="278"/>
                    <a:pt x="268" y="271"/>
                  </a:cubicBezTo>
                  <a:cubicBezTo>
                    <a:pt x="268" y="265"/>
                    <a:pt x="262" y="265"/>
                    <a:pt x="259" y="265"/>
                  </a:cubicBezTo>
                  <a:cubicBezTo>
                    <a:pt x="251" y="265"/>
                    <a:pt x="251" y="267"/>
                    <a:pt x="248" y="276"/>
                  </a:cubicBezTo>
                  <a:cubicBezTo>
                    <a:pt x="242" y="294"/>
                    <a:pt x="228" y="332"/>
                    <a:pt x="201" y="332"/>
                  </a:cubicBezTo>
                  <a:cubicBezTo>
                    <a:pt x="183" y="332"/>
                    <a:pt x="181" y="314"/>
                    <a:pt x="181" y="303"/>
                  </a:cubicBezTo>
                  <a:cubicBezTo>
                    <a:pt x="181" y="303"/>
                    <a:pt x="181" y="296"/>
                    <a:pt x="183" y="287"/>
                  </a:cubicBezTo>
                  <a:cubicBezTo>
                    <a:pt x="183" y="280"/>
                    <a:pt x="186" y="274"/>
                    <a:pt x="186" y="271"/>
                  </a:cubicBezTo>
                  <a:cubicBezTo>
                    <a:pt x="186" y="226"/>
                    <a:pt x="130" y="220"/>
                    <a:pt x="98" y="217"/>
                  </a:cubicBezTo>
                  <a:cubicBezTo>
                    <a:pt x="112" y="208"/>
                    <a:pt x="132" y="193"/>
                    <a:pt x="141" y="186"/>
                  </a:cubicBezTo>
                  <a:cubicBezTo>
                    <a:pt x="168" y="164"/>
                    <a:pt x="197" y="141"/>
                    <a:pt x="224" y="141"/>
                  </a:cubicBezTo>
                  <a:cubicBezTo>
                    <a:pt x="235" y="141"/>
                    <a:pt x="239" y="143"/>
                    <a:pt x="242" y="148"/>
                  </a:cubicBezTo>
                  <a:cubicBezTo>
                    <a:pt x="242" y="148"/>
                    <a:pt x="239" y="148"/>
                    <a:pt x="237" y="148"/>
                  </a:cubicBezTo>
                  <a:cubicBezTo>
                    <a:pt x="215" y="157"/>
                    <a:pt x="215" y="177"/>
                    <a:pt x="215" y="179"/>
                  </a:cubicBezTo>
                  <a:cubicBezTo>
                    <a:pt x="215" y="186"/>
                    <a:pt x="221" y="200"/>
                    <a:pt x="237" y="200"/>
                  </a:cubicBezTo>
                  <a:cubicBezTo>
                    <a:pt x="246" y="200"/>
                    <a:pt x="268" y="191"/>
                    <a:pt x="268" y="164"/>
                  </a:cubicBezTo>
                  <a:cubicBezTo>
                    <a:pt x="268" y="139"/>
                    <a:pt x="248" y="126"/>
                    <a:pt x="226" y="126"/>
                  </a:cubicBezTo>
                  <a:cubicBezTo>
                    <a:pt x="192" y="126"/>
                    <a:pt x="163" y="148"/>
                    <a:pt x="127" y="177"/>
                  </a:cubicBezTo>
                  <a:cubicBezTo>
                    <a:pt x="109" y="191"/>
                    <a:pt x="91" y="202"/>
                    <a:pt x="74" y="211"/>
                  </a:cubicBezTo>
                  <a:lnTo>
                    <a:pt x="121" y="18"/>
                  </a:lnTo>
                </a:path>
              </a:pathLst>
            </a:custGeom>
            <a:solidFill>
              <a:srgbClr val="000000"/>
            </a:solidFill>
            <a:ln w="15840">
              <a:noFill/>
            </a:ln>
          </p:spPr>
        </p:sp>
        <p:sp>
          <p:nvSpPr>
            <p:cNvPr id="1223" name="Freeform 31"/>
            <p:cNvSpPr/>
            <p:nvPr/>
          </p:nvSpPr>
          <p:spPr>
            <a:xfrm>
              <a:off x="6278400" y="3081960"/>
              <a:ext cx="63360" cy="121680"/>
            </a:xfrm>
            <a:custGeom>
              <a:avLst/>
              <a:gdLst/>
              <a:ahLst/>
              <a:rect l="0" t="0" r="r" b="b"/>
              <a:pathLst>
                <a:path w="176" h="338">
                  <a:moveTo>
                    <a:pt x="152" y="23"/>
                  </a:moveTo>
                  <a:cubicBezTo>
                    <a:pt x="152" y="9"/>
                    <a:pt x="143" y="0"/>
                    <a:pt x="130" y="0"/>
                  </a:cubicBezTo>
                  <a:cubicBezTo>
                    <a:pt x="116" y="0"/>
                    <a:pt x="99" y="14"/>
                    <a:pt x="99" y="29"/>
                  </a:cubicBezTo>
                  <a:cubicBezTo>
                    <a:pt x="99" y="43"/>
                    <a:pt x="110" y="52"/>
                    <a:pt x="121" y="52"/>
                  </a:cubicBezTo>
                  <a:cubicBezTo>
                    <a:pt x="137" y="52"/>
                    <a:pt x="152" y="36"/>
                    <a:pt x="152" y="23"/>
                  </a:cubicBezTo>
                  <a:moveTo>
                    <a:pt x="175" y="260"/>
                  </a:moveTo>
                  <a:cubicBezTo>
                    <a:pt x="175" y="254"/>
                    <a:pt x="168" y="254"/>
                    <a:pt x="166" y="254"/>
                  </a:cubicBezTo>
                  <a:cubicBezTo>
                    <a:pt x="157" y="254"/>
                    <a:pt x="157" y="254"/>
                    <a:pt x="152" y="265"/>
                  </a:cubicBezTo>
                  <a:cubicBezTo>
                    <a:pt x="146" y="292"/>
                    <a:pt x="121" y="319"/>
                    <a:pt x="96" y="319"/>
                  </a:cubicBezTo>
                  <a:cubicBezTo>
                    <a:pt x="85" y="319"/>
                    <a:pt x="83" y="312"/>
                    <a:pt x="83" y="301"/>
                  </a:cubicBezTo>
                  <a:cubicBezTo>
                    <a:pt x="83" y="290"/>
                    <a:pt x="85" y="285"/>
                    <a:pt x="90" y="276"/>
                  </a:cubicBezTo>
                  <a:cubicBezTo>
                    <a:pt x="92" y="265"/>
                    <a:pt x="96" y="256"/>
                    <a:pt x="99" y="249"/>
                  </a:cubicBezTo>
                  <a:cubicBezTo>
                    <a:pt x="101" y="245"/>
                    <a:pt x="121" y="198"/>
                    <a:pt x="128" y="180"/>
                  </a:cubicBezTo>
                  <a:cubicBezTo>
                    <a:pt x="132" y="171"/>
                    <a:pt x="134" y="164"/>
                    <a:pt x="134" y="155"/>
                  </a:cubicBezTo>
                  <a:cubicBezTo>
                    <a:pt x="134" y="133"/>
                    <a:pt x="112" y="112"/>
                    <a:pt x="81" y="112"/>
                  </a:cubicBezTo>
                  <a:cubicBezTo>
                    <a:pt x="27" y="112"/>
                    <a:pt x="0" y="175"/>
                    <a:pt x="0" y="189"/>
                  </a:cubicBezTo>
                  <a:cubicBezTo>
                    <a:pt x="0" y="195"/>
                    <a:pt x="9" y="195"/>
                    <a:pt x="11" y="195"/>
                  </a:cubicBezTo>
                  <a:cubicBezTo>
                    <a:pt x="18" y="195"/>
                    <a:pt x="20" y="193"/>
                    <a:pt x="22" y="186"/>
                  </a:cubicBezTo>
                  <a:cubicBezTo>
                    <a:pt x="34" y="151"/>
                    <a:pt x="56" y="128"/>
                    <a:pt x="78" y="128"/>
                  </a:cubicBezTo>
                  <a:cubicBezTo>
                    <a:pt x="87" y="128"/>
                    <a:pt x="94" y="135"/>
                    <a:pt x="94" y="148"/>
                  </a:cubicBezTo>
                  <a:cubicBezTo>
                    <a:pt x="94" y="151"/>
                    <a:pt x="94" y="155"/>
                    <a:pt x="90" y="166"/>
                  </a:cubicBezTo>
                  <a:cubicBezTo>
                    <a:pt x="87" y="175"/>
                    <a:pt x="65" y="227"/>
                    <a:pt x="58" y="245"/>
                  </a:cubicBezTo>
                  <a:cubicBezTo>
                    <a:pt x="54" y="254"/>
                    <a:pt x="54" y="254"/>
                    <a:pt x="47" y="272"/>
                  </a:cubicBezTo>
                  <a:cubicBezTo>
                    <a:pt x="45" y="278"/>
                    <a:pt x="40" y="285"/>
                    <a:pt x="40" y="292"/>
                  </a:cubicBezTo>
                  <a:cubicBezTo>
                    <a:pt x="40" y="319"/>
                    <a:pt x="65" y="337"/>
                    <a:pt x="94" y="337"/>
                  </a:cubicBezTo>
                  <a:cubicBezTo>
                    <a:pt x="148" y="337"/>
                    <a:pt x="175" y="272"/>
                    <a:pt x="175" y="260"/>
                  </a:cubicBezTo>
                </a:path>
              </a:pathLst>
            </a:custGeom>
            <a:solidFill>
              <a:srgbClr val="000000"/>
            </a:solidFill>
            <a:ln w="15840">
              <a:noFill/>
            </a:ln>
          </p:spPr>
        </p:sp>
        <p:sp>
          <p:nvSpPr>
            <p:cNvPr id="1224" name="Freeform 32"/>
            <p:cNvSpPr/>
            <p:nvPr/>
          </p:nvSpPr>
          <p:spPr>
            <a:xfrm>
              <a:off x="6363720" y="3081960"/>
              <a:ext cx="85320" cy="156240"/>
            </a:xfrm>
            <a:custGeom>
              <a:avLst/>
              <a:gdLst/>
              <a:ahLst/>
              <a:rect l="0" t="0" r="r" b="b"/>
              <a:pathLst>
                <a:path w="237" h="434">
                  <a:moveTo>
                    <a:pt x="236" y="20"/>
                  </a:moveTo>
                  <a:cubicBezTo>
                    <a:pt x="236" y="9"/>
                    <a:pt x="227" y="0"/>
                    <a:pt x="213" y="0"/>
                  </a:cubicBezTo>
                  <a:cubicBezTo>
                    <a:pt x="198" y="0"/>
                    <a:pt x="182" y="16"/>
                    <a:pt x="182" y="29"/>
                  </a:cubicBezTo>
                  <a:cubicBezTo>
                    <a:pt x="182" y="43"/>
                    <a:pt x="193" y="52"/>
                    <a:pt x="204" y="52"/>
                  </a:cubicBezTo>
                  <a:cubicBezTo>
                    <a:pt x="222" y="52"/>
                    <a:pt x="236" y="36"/>
                    <a:pt x="236" y="20"/>
                  </a:cubicBezTo>
                  <a:moveTo>
                    <a:pt x="128" y="352"/>
                  </a:moveTo>
                  <a:cubicBezTo>
                    <a:pt x="117" y="390"/>
                    <a:pt x="86" y="415"/>
                    <a:pt x="56" y="415"/>
                  </a:cubicBezTo>
                  <a:cubicBezTo>
                    <a:pt x="47" y="415"/>
                    <a:pt x="43" y="413"/>
                    <a:pt x="38" y="413"/>
                  </a:cubicBezTo>
                  <a:cubicBezTo>
                    <a:pt x="50" y="406"/>
                    <a:pt x="54" y="393"/>
                    <a:pt x="54" y="386"/>
                  </a:cubicBezTo>
                  <a:cubicBezTo>
                    <a:pt x="54" y="377"/>
                    <a:pt x="47" y="366"/>
                    <a:pt x="32" y="366"/>
                  </a:cubicBezTo>
                  <a:cubicBezTo>
                    <a:pt x="14" y="366"/>
                    <a:pt x="0" y="381"/>
                    <a:pt x="0" y="397"/>
                  </a:cubicBezTo>
                  <a:cubicBezTo>
                    <a:pt x="0" y="420"/>
                    <a:pt x="23" y="433"/>
                    <a:pt x="56" y="433"/>
                  </a:cubicBezTo>
                  <a:cubicBezTo>
                    <a:pt x="90" y="433"/>
                    <a:pt x="155" y="415"/>
                    <a:pt x="171" y="352"/>
                  </a:cubicBezTo>
                  <a:lnTo>
                    <a:pt x="215" y="175"/>
                  </a:lnTo>
                  <a:cubicBezTo>
                    <a:pt x="215" y="171"/>
                    <a:pt x="218" y="166"/>
                    <a:pt x="218" y="159"/>
                  </a:cubicBezTo>
                  <a:cubicBezTo>
                    <a:pt x="218" y="133"/>
                    <a:pt x="191" y="112"/>
                    <a:pt x="157" y="112"/>
                  </a:cubicBezTo>
                  <a:cubicBezTo>
                    <a:pt x="97" y="112"/>
                    <a:pt x="59" y="177"/>
                    <a:pt x="59" y="189"/>
                  </a:cubicBezTo>
                  <a:cubicBezTo>
                    <a:pt x="59" y="195"/>
                    <a:pt x="68" y="195"/>
                    <a:pt x="70" y="195"/>
                  </a:cubicBezTo>
                  <a:cubicBezTo>
                    <a:pt x="77" y="195"/>
                    <a:pt x="79" y="193"/>
                    <a:pt x="81" y="189"/>
                  </a:cubicBezTo>
                  <a:cubicBezTo>
                    <a:pt x="103" y="139"/>
                    <a:pt x="137" y="128"/>
                    <a:pt x="155" y="128"/>
                  </a:cubicBezTo>
                  <a:cubicBezTo>
                    <a:pt x="175" y="128"/>
                    <a:pt x="175" y="146"/>
                    <a:pt x="175" y="155"/>
                  </a:cubicBezTo>
                  <a:cubicBezTo>
                    <a:pt x="175" y="162"/>
                    <a:pt x="175" y="164"/>
                    <a:pt x="173" y="168"/>
                  </a:cubicBezTo>
                  <a:lnTo>
                    <a:pt x="128" y="352"/>
                  </a:lnTo>
                </a:path>
              </a:pathLst>
            </a:custGeom>
            <a:solidFill>
              <a:srgbClr val="000000"/>
            </a:solidFill>
            <a:ln w="15840">
              <a:noFill/>
            </a:ln>
          </p:spPr>
        </p:sp>
        <p:sp>
          <p:nvSpPr>
            <p:cNvPr id="1225" name="Freeform 33"/>
            <p:cNvSpPr/>
            <p:nvPr/>
          </p:nvSpPr>
          <p:spPr>
            <a:xfrm>
              <a:off x="6526800" y="2767320"/>
              <a:ext cx="217440" cy="243360"/>
            </a:xfrm>
            <a:custGeom>
              <a:avLst/>
              <a:gdLst/>
              <a:ahLst/>
              <a:rect l="0" t="0" r="r" b="b"/>
              <a:pathLst>
                <a:path w="604" h="676">
                  <a:moveTo>
                    <a:pt x="338" y="542"/>
                  </a:moveTo>
                  <a:cubicBezTo>
                    <a:pt x="493" y="529"/>
                    <a:pt x="603" y="437"/>
                    <a:pt x="603" y="338"/>
                  </a:cubicBezTo>
                  <a:cubicBezTo>
                    <a:pt x="603" y="235"/>
                    <a:pt x="488" y="146"/>
                    <a:pt x="338" y="134"/>
                  </a:cubicBezTo>
                  <a:lnTo>
                    <a:pt x="338" y="78"/>
                  </a:lnTo>
                  <a:cubicBezTo>
                    <a:pt x="338" y="45"/>
                    <a:pt x="338" y="31"/>
                    <a:pt x="432" y="31"/>
                  </a:cubicBezTo>
                  <a:lnTo>
                    <a:pt x="466" y="31"/>
                  </a:lnTo>
                  <a:lnTo>
                    <a:pt x="466" y="0"/>
                  </a:lnTo>
                  <a:cubicBezTo>
                    <a:pt x="430" y="2"/>
                    <a:pt x="338" y="2"/>
                    <a:pt x="298" y="2"/>
                  </a:cubicBezTo>
                  <a:cubicBezTo>
                    <a:pt x="258" y="2"/>
                    <a:pt x="166" y="2"/>
                    <a:pt x="130" y="0"/>
                  </a:cubicBezTo>
                  <a:lnTo>
                    <a:pt x="130" y="31"/>
                  </a:lnTo>
                  <a:lnTo>
                    <a:pt x="163" y="31"/>
                  </a:lnTo>
                  <a:cubicBezTo>
                    <a:pt x="258" y="31"/>
                    <a:pt x="258" y="43"/>
                    <a:pt x="258" y="78"/>
                  </a:cubicBezTo>
                  <a:lnTo>
                    <a:pt x="258" y="134"/>
                  </a:lnTo>
                  <a:cubicBezTo>
                    <a:pt x="105" y="148"/>
                    <a:pt x="0" y="240"/>
                    <a:pt x="0" y="336"/>
                  </a:cubicBezTo>
                  <a:cubicBezTo>
                    <a:pt x="0" y="439"/>
                    <a:pt x="110" y="527"/>
                    <a:pt x="258" y="542"/>
                  </a:cubicBezTo>
                  <a:lnTo>
                    <a:pt x="258" y="596"/>
                  </a:lnTo>
                  <a:cubicBezTo>
                    <a:pt x="258" y="630"/>
                    <a:pt x="258" y="643"/>
                    <a:pt x="163" y="643"/>
                  </a:cubicBezTo>
                  <a:lnTo>
                    <a:pt x="130" y="643"/>
                  </a:lnTo>
                  <a:lnTo>
                    <a:pt x="130" y="675"/>
                  </a:lnTo>
                  <a:cubicBezTo>
                    <a:pt x="166" y="673"/>
                    <a:pt x="258" y="673"/>
                    <a:pt x="298" y="673"/>
                  </a:cubicBezTo>
                  <a:cubicBezTo>
                    <a:pt x="338" y="673"/>
                    <a:pt x="430" y="673"/>
                    <a:pt x="466" y="675"/>
                  </a:cubicBezTo>
                  <a:lnTo>
                    <a:pt x="466" y="643"/>
                  </a:lnTo>
                  <a:lnTo>
                    <a:pt x="432" y="643"/>
                  </a:lnTo>
                  <a:cubicBezTo>
                    <a:pt x="338" y="643"/>
                    <a:pt x="338" y="632"/>
                    <a:pt x="338" y="596"/>
                  </a:cubicBezTo>
                  <a:lnTo>
                    <a:pt x="338" y="542"/>
                  </a:lnTo>
                  <a:moveTo>
                    <a:pt x="258" y="518"/>
                  </a:moveTo>
                  <a:cubicBezTo>
                    <a:pt x="116" y="500"/>
                    <a:pt x="98" y="399"/>
                    <a:pt x="98" y="338"/>
                  </a:cubicBezTo>
                  <a:cubicBezTo>
                    <a:pt x="98" y="287"/>
                    <a:pt x="110" y="175"/>
                    <a:pt x="258" y="157"/>
                  </a:cubicBezTo>
                  <a:lnTo>
                    <a:pt x="258" y="518"/>
                  </a:lnTo>
                  <a:moveTo>
                    <a:pt x="338" y="155"/>
                  </a:moveTo>
                  <a:cubicBezTo>
                    <a:pt x="475" y="170"/>
                    <a:pt x="502" y="262"/>
                    <a:pt x="502" y="336"/>
                  </a:cubicBezTo>
                  <a:cubicBezTo>
                    <a:pt x="502" y="397"/>
                    <a:pt x="488" y="502"/>
                    <a:pt x="338" y="520"/>
                  </a:cubicBezTo>
                  <a:lnTo>
                    <a:pt x="338" y="155"/>
                  </a:lnTo>
                </a:path>
              </a:pathLst>
            </a:custGeom>
            <a:solidFill>
              <a:srgbClr val="000000"/>
            </a:solidFill>
            <a:ln w="15840">
              <a:noFill/>
            </a:ln>
          </p:spPr>
        </p:sp>
        <p:sp>
          <p:nvSpPr>
            <p:cNvPr id="1226" name="Freeform 34"/>
            <p:cNvSpPr/>
            <p:nvPr/>
          </p:nvSpPr>
          <p:spPr>
            <a:xfrm>
              <a:off x="6797880" y="2743200"/>
              <a:ext cx="83160" cy="355320"/>
            </a:xfrm>
            <a:custGeom>
              <a:avLst/>
              <a:gdLst/>
              <a:ahLst/>
              <a:rect l="0" t="0" r="r" b="b"/>
              <a:pathLst>
                <a:path w="231" h="987">
                  <a:moveTo>
                    <a:pt x="230" y="977"/>
                  </a:moveTo>
                  <a:cubicBezTo>
                    <a:pt x="230" y="975"/>
                    <a:pt x="230" y="973"/>
                    <a:pt x="212" y="955"/>
                  </a:cubicBezTo>
                  <a:cubicBezTo>
                    <a:pt x="89" y="831"/>
                    <a:pt x="58" y="645"/>
                    <a:pt x="58" y="493"/>
                  </a:cubicBezTo>
                  <a:cubicBezTo>
                    <a:pt x="58" y="322"/>
                    <a:pt x="96" y="150"/>
                    <a:pt x="217" y="27"/>
                  </a:cubicBezTo>
                  <a:cubicBezTo>
                    <a:pt x="230" y="15"/>
                    <a:pt x="230" y="13"/>
                    <a:pt x="230" y="9"/>
                  </a:cubicBezTo>
                  <a:cubicBezTo>
                    <a:pt x="230" y="2"/>
                    <a:pt x="226" y="0"/>
                    <a:pt x="219" y="0"/>
                  </a:cubicBezTo>
                  <a:cubicBezTo>
                    <a:pt x="210" y="0"/>
                    <a:pt x="121" y="67"/>
                    <a:pt x="62" y="192"/>
                  </a:cubicBezTo>
                  <a:cubicBezTo>
                    <a:pt x="11" y="300"/>
                    <a:pt x="0" y="410"/>
                    <a:pt x="0" y="493"/>
                  </a:cubicBezTo>
                  <a:cubicBezTo>
                    <a:pt x="0" y="571"/>
                    <a:pt x="11" y="690"/>
                    <a:pt x="65" y="802"/>
                  </a:cubicBezTo>
                  <a:cubicBezTo>
                    <a:pt x="125" y="923"/>
                    <a:pt x="210" y="986"/>
                    <a:pt x="219" y="986"/>
                  </a:cubicBezTo>
                  <a:cubicBezTo>
                    <a:pt x="226" y="986"/>
                    <a:pt x="230" y="984"/>
                    <a:pt x="230" y="977"/>
                  </a:cubicBezTo>
                </a:path>
              </a:pathLst>
            </a:custGeom>
            <a:solidFill>
              <a:srgbClr val="000000"/>
            </a:solidFill>
            <a:ln w="15840">
              <a:noFill/>
            </a:ln>
          </p:spPr>
        </p:sp>
        <p:sp>
          <p:nvSpPr>
            <p:cNvPr id="1227" name="Freeform 35"/>
            <p:cNvSpPr/>
            <p:nvPr/>
          </p:nvSpPr>
          <p:spPr>
            <a:xfrm>
              <a:off x="6909120" y="2787480"/>
              <a:ext cx="109800" cy="227160"/>
            </a:xfrm>
            <a:custGeom>
              <a:avLst/>
              <a:gdLst/>
              <a:ahLst/>
              <a:rect l="0" t="0" r="r" b="b"/>
              <a:pathLst>
                <a:path w="305" h="631">
                  <a:moveTo>
                    <a:pt x="181" y="224"/>
                  </a:moveTo>
                  <a:lnTo>
                    <a:pt x="275" y="224"/>
                  </a:lnTo>
                  <a:cubicBezTo>
                    <a:pt x="293" y="224"/>
                    <a:pt x="304" y="224"/>
                    <a:pt x="304" y="204"/>
                  </a:cubicBezTo>
                  <a:cubicBezTo>
                    <a:pt x="304" y="193"/>
                    <a:pt x="293" y="193"/>
                    <a:pt x="275" y="193"/>
                  </a:cubicBezTo>
                  <a:lnTo>
                    <a:pt x="190" y="193"/>
                  </a:lnTo>
                  <a:cubicBezTo>
                    <a:pt x="224" y="52"/>
                    <a:pt x="230" y="34"/>
                    <a:pt x="230" y="27"/>
                  </a:cubicBezTo>
                  <a:cubicBezTo>
                    <a:pt x="230" y="9"/>
                    <a:pt x="217" y="0"/>
                    <a:pt x="201"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5" y="504"/>
                    <a:pt x="40" y="520"/>
                    <a:pt x="40" y="538"/>
                  </a:cubicBezTo>
                  <a:cubicBezTo>
                    <a:pt x="40" y="592"/>
                    <a:pt x="78" y="630"/>
                    <a:pt x="130" y="630"/>
                  </a:cubicBezTo>
                  <a:cubicBezTo>
                    <a:pt x="233" y="630"/>
                    <a:pt x="289" y="484"/>
                    <a:pt x="289" y="478"/>
                  </a:cubicBezTo>
                  <a:cubicBezTo>
                    <a:pt x="289" y="469"/>
                    <a:pt x="280" y="469"/>
                    <a:pt x="275" y="469"/>
                  </a:cubicBezTo>
                  <a:cubicBezTo>
                    <a:pt x="269" y="469"/>
                    <a:pt x="266" y="471"/>
                    <a:pt x="262" y="482"/>
                  </a:cubicBezTo>
                  <a:cubicBezTo>
                    <a:pt x="219" y="585"/>
                    <a:pt x="165" y="608"/>
                    <a:pt x="132" y="608"/>
                  </a:cubicBezTo>
                  <a:cubicBezTo>
                    <a:pt x="112" y="608"/>
                    <a:pt x="103" y="594"/>
                    <a:pt x="103" y="563"/>
                  </a:cubicBezTo>
                  <a:cubicBezTo>
                    <a:pt x="103" y="538"/>
                    <a:pt x="103" y="531"/>
                    <a:pt x="107" y="516"/>
                  </a:cubicBezTo>
                  <a:lnTo>
                    <a:pt x="181" y="224"/>
                  </a:lnTo>
                </a:path>
              </a:pathLst>
            </a:custGeom>
            <a:solidFill>
              <a:srgbClr val="000000"/>
            </a:solidFill>
            <a:ln w="15840">
              <a:noFill/>
            </a:ln>
          </p:spPr>
        </p:sp>
        <p:sp>
          <p:nvSpPr>
            <p:cNvPr id="1228" name="Freeform 36"/>
            <p:cNvSpPr/>
            <p:nvPr/>
          </p:nvSpPr>
          <p:spPr>
            <a:xfrm>
              <a:off x="7048440" y="274320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5"/>
                    <a:pt x="18" y="33"/>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grpSp>
      <p:grpSp>
        <p:nvGrpSpPr>
          <p:cNvPr id="1229" name="Group 37"/>
          <p:cNvGrpSpPr/>
          <p:nvPr/>
        </p:nvGrpSpPr>
        <p:grpSpPr>
          <a:xfrm>
            <a:off x="72000" y="3721680"/>
            <a:ext cx="9061920" cy="2788200"/>
            <a:chOff x="72000" y="3721680"/>
            <a:chExt cx="9061920" cy="2788200"/>
          </a:xfrm>
        </p:grpSpPr>
        <p:sp>
          <p:nvSpPr>
            <p:cNvPr id="1230" name="Freeform 38"/>
            <p:cNvSpPr/>
            <p:nvPr/>
          </p:nvSpPr>
          <p:spPr>
            <a:xfrm>
              <a:off x="83160" y="3739320"/>
              <a:ext cx="9032400" cy="2753280"/>
            </a:xfrm>
            <a:custGeom>
              <a:avLst/>
              <a:gdLst/>
              <a:ahLst/>
              <a:rect l="0" t="0" r="r" b="b"/>
              <a:pathLst>
                <a:path w="25090" h="7648">
                  <a:moveTo>
                    <a:pt x="12546" y="7647"/>
                  </a:moveTo>
                  <a:lnTo>
                    <a:pt x="0" y="7647"/>
                  </a:lnTo>
                  <a:lnTo>
                    <a:pt x="0" y="0"/>
                  </a:lnTo>
                  <a:lnTo>
                    <a:pt x="25089" y="0"/>
                  </a:lnTo>
                  <a:lnTo>
                    <a:pt x="25089" y="7647"/>
                  </a:lnTo>
                  <a:lnTo>
                    <a:pt x="12546" y="7647"/>
                  </a:lnTo>
                </a:path>
              </a:pathLst>
            </a:custGeom>
            <a:solidFill>
              <a:srgbClr val="ffffff"/>
            </a:solidFill>
            <a:ln w="15840">
              <a:noFill/>
            </a:ln>
          </p:spPr>
        </p:sp>
        <p:sp>
          <p:nvSpPr>
            <p:cNvPr id="1231" name="Freeform 39"/>
            <p:cNvSpPr/>
            <p:nvPr/>
          </p:nvSpPr>
          <p:spPr>
            <a:xfrm>
              <a:off x="72000" y="3900600"/>
              <a:ext cx="243720" cy="157680"/>
            </a:xfrm>
            <a:custGeom>
              <a:avLst/>
              <a:gdLst/>
              <a:ahLst/>
              <a:rect l="0" t="0" r="r" b="b"/>
              <a:pathLst>
                <a:path w="677" h="438">
                  <a:moveTo>
                    <a:pt x="594" y="94"/>
                  </a:moveTo>
                  <a:cubicBezTo>
                    <a:pt x="611" y="45"/>
                    <a:pt x="643" y="32"/>
                    <a:pt x="676" y="32"/>
                  </a:cubicBezTo>
                  <a:lnTo>
                    <a:pt x="676" y="0"/>
                  </a:lnTo>
                  <a:cubicBezTo>
                    <a:pt x="654" y="3"/>
                    <a:pt x="625" y="3"/>
                    <a:pt x="605" y="3"/>
                  </a:cubicBezTo>
                  <a:cubicBezTo>
                    <a:pt x="576" y="3"/>
                    <a:pt x="531" y="0"/>
                    <a:pt x="513" y="0"/>
                  </a:cubicBezTo>
                  <a:lnTo>
                    <a:pt x="513" y="32"/>
                  </a:lnTo>
                  <a:cubicBezTo>
                    <a:pt x="549" y="32"/>
                    <a:pt x="569" y="50"/>
                    <a:pt x="569" y="79"/>
                  </a:cubicBezTo>
                  <a:cubicBezTo>
                    <a:pt x="569" y="85"/>
                    <a:pt x="569" y="85"/>
                    <a:pt x="564" y="99"/>
                  </a:cubicBezTo>
                  <a:lnTo>
                    <a:pt x="475" y="352"/>
                  </a:lnTo>
                  <a:lnTo>
                    <a:pt x="376" y="77"/>
                  </a:lnTo>
                  <a:cubicBezTo>
                    <a:pt x="374" y="65"/>
                    <a:pt x="372" y="63"/>
                    <a:pt x="372" y="59"/>
                  </a:cubicBezTo>
                  <a:cubicBezTo>
                    <a:pt x="372" y="32"/>
                    <a:pt x="410" y="32"/>
                    <a:pt x="430" y="32"/>
                  </a:cubicBezTo>
                  <a:lnTo>
                    <a:pt x="430" y="0"/>
                  </a:lnTo>
                  <a:cubicBezTo>
                    <a:pt x="401" y="0"/>
                    <a:pt x="352" y="3"/>
                    <a:pt x="327" y="3"/>
                  </a:cubicBezTo>
                  <a:cubicBezTo>
                    <a:pt x="298" y="3"/>
                    <a:pt x="269" y="3"/>
                    <a:pt x="240" y="0"/>
                  </a:cubicBezTo>
                  <a:lnTo>
                    <a:pt x="240" y="32"/>
                  </a:lnTo>
                  <a:cubicBezTo>
                    <a:pt x="276" y="32"/>
                    <a:pt x="291" y="34"/>
                    <a:pt x="302" y="45"/>
                  </a:cubicBezTo>
                  <a:cubicBezTo>
                    <a:pt x="307" y="52"/>
                    <a:pt x="318" y="81"/>
                    <a:pt x="325" y="101"/>
                  </a:cubicBezTo>
                  <a:lnTo>
                    <a:pt x="240" y="339"/>
                  </a:lnTo>
                  <a:lnTo>
                    <a:pt x="146" y="77"/>
                  </a:lnTo>
                  <a:cubicBezTo>
                    <a:pt x="141" y="63"/>
                    <a:pt x="141" y="61"/>
                    <a:pt x="141" y="59"/>
                  </a:cubicBezTo>
                  <a:cubicBezTo>
                    <a:pt x="141" y="32"/>
                    <a:pt x="179" y="32"/>
                    <a:pt x="199" y="32"/>
                  </a:cubicBezTo>
                  <a:lnTo>
                    <a:pt x="199" y="0"/>
                  </a:lnTo>
                  <a:cubicBezTo>
                    <a:pt x="170" y="0"/>
                    <a:pt x="114" y="3"/>
                    <a:pt x="92" y="3"/>
                  </a:cubicBezTo>
                  <a:cubicBezTo>
                    <a:pt x="87" y="3"/>
                    <a:pt x="36" y="3"/>
                    <a:pt x="0" y="0"/>
                  </a:cubicBezTo>
                  <a:lnTo>
                    <a:pt x="0" y="32"/>
                  </a:lnTo>
                  <a:cubicBezTo>
                    <a:pt x="49" y="32"/>
                    <a:pt x="60" y="34"/>
                    <a:pt x="74" y="65"/>
                  </a:cubicBezTo>
                  <a:lnTo>
                    <a:pt x="197" y="415"/>
                  </a:lnTo>
                  <a:cubicBezTo>
                    <a:pt x="202" y="431"/>
                    <a:pt x="206" y="437"/>
                    <a:pt x="217" y="437"/>
                  </a:cubicBezTo>
                  <a:cubicBezTo>
                    <a:pt x="231" y="437"/>
                    <a:pt x="233" y="433"/>
                    <a:pt x="237" y="417"/>
                  </a:cubicBezTo>
                  <a:lnTo>
                    <a:pt x="338" y="137"/>
                  </a:lnTo>
                  <a:lnTo>
                    <a:pt x="439" y="419"/>
                  </a:lnTo>
                  <a:cubicBezTo>
                    <a:pt x="441" y="431"/>
                    <a:pt x="446" y="437"/>
                    <a:pt x="459" y="437"/>
                  </a:cubicBezTo>
                  <a:cubicBezTo>
                    <a:pt x="470" y="437"/>
                    <a:pt x="475" y="428"/>
                    <a:pt x="477" y="419"/>
                  </a:cubicBezTo>
                  <a:lnTo>
                    <a:pt x="594" y="94"/>
                  </a:lnTo>
                </a:path>
              </a:pathLst>
            </a:custGeom>
            <a:solidFill>
              <a:srgbClr val="000000"/>
            </a:solidFill>
            <a:ln w="15840">
              <a:noFill/>
            </a:ln>
          </p:spPr>
        </p:sp>
        <p:sp>
          <p:nvSpPr>
            <p:cNvPr id="1232" name="Freeform 40"/>
            <p:cNvSpPr/>
            <p:nvPr/>
          </p:nvSpPr>
          <p:spPr>
            <a:xfrm>
              <a:off x="332280" y="3807000"/>
              <a:ext cx="179640" cy="247320"/>
            </a:xfrm>
            <a:custGeom>
              <a:avLst/>
              <a:gdLst/>
              <a:ahLst/>
              <a:rect l="0" t="0" r="r" b="b"/>
              <a:pathLst>
                <a:path w="499" h="687">
                  <a:moveTo>
                    <a:pt x="77" y="610"/>
                  </a:moveTo>
                  <a:cubicBezTo>
                    <a:pt x="77" y="655"/>
                    <a:pt x="68" y="655"/>
                    <a:pt x="0" y="655"/>
                  </a:cubicBezTo>
                  <a:lnTo>
                    <a:pt x="0" y="686"/>
                  </a:lnTo>
                  <a:cubicBezTo>
                    <a:pt x="34" y="684"/>
                    <a:pt x="86" y="684"/>
                    <a:pt x="112" y="684"/>
                  </a:cubicBezTo>
                  <a:cubicBezTo>
                    <a:pt x="137" y="684"/>
                    <a:pt x="189" y="684"/>
                    <a:pt x="222" y="686"/>
                  </a:cubicBezTo>
                  <a:lnTo>
                    <a:pt x="222" y="655"/>
                  </a:lnTo>
                  <a:cubicBezTo>
                    <a:pt x="157" y="655"/>
                    <a:pt x="146" y="655"/>
                    <a:pt x="146" y="610"/>
                  </a:cubicBezTo>
                  <a:lnTo>
                    <a:pt x="146" y="428"/>
                  </a:lnTo>
                  <a:cubicBezTo>
                    <a:pt x="146" y="325"/>
                    <a:pt x="216" y="272"/>
                    <a:pt x="278" y="272"/>
                  </a:cubicBezTo>
                  <a:cubicBezTo>
                    <a:pt x="341" y="272"/>
                    <a:pt x="352" y="325"/>
                    <a:pt x="352" y="381"/>
                  </a:cubicBezTo>
                  <a:lnTo>
                    <a:pt x="352" y="610"/>
                  </a:lnTo>
                  <a:cubicBezTo>
                    <a:pt x="352" y="655"/>
                    <a:pt x="341" y="655"/>
                    <a:pt x="276" y="655"/>
                  </a:cubicBezTo>
                  <a:lnTo>
                    <a:pt x="276" y="686"/>
                  </a:lnTo>
                  <a:cubicBezTo>
                    <a:pt x="310" y="684"/>
                    <a:pt x="361" y="684"/>
                    <a:pt x="388" y="684"/>
                  </a:cubicBezTo>
                  <a:cubicBezTo>
                    <a:pt x="413" y="684"/>
                    <a:pt x="464" y="684"/>
                    <a:pt x="498" y="686"/>
                  </a:cubicBezTo>
                  <a:lnTo>
                    <a:pt x="498" y="655"/>
                  </a:lnTo>
                  <a:cubicBezTo>
                    <a:pt x="446" y="655"/>
                    <a:pt x="422" y="655"/>
                    <a:pt x="422" y="626"/>
                  </a:cubicBezTo>
                  <a:lnTo>
                    <a:pt x="422" y="437"/>
                  </a:lnTo>
                  <a:cubicBezTo>
                    <a:pt x="422" y="352"/>
                    <a:pt x="422" y="321"/>
                    <a:pt x="390" y="285"/>
                  </a:cubicBezTo>
                  <a:cubicBezTo>
                    <a:pt x="377" y="269"/>
                    <a:pt x="343" y="249"/>
                    <a:pt x="287" y="249"/>
                  </a:cubicBezTo>
                  <a:cubicBezTo>
                    <a:pt x="202" y="249"/>
                    <a:pt x="160" y="310"/>
                    <a:pt x="144" y="345"/>
                  </a:cubicBezTo>
                  <a:lnTo>
                    <a:pt x="144" y="0"/>
                  </a:lnTo>
                  <a:lnTo>
                    <a:pt x="0" y="12"/>
                  </a:lnTo>
                  <a:lnTo>
                    <a:pt x="0" y="43"/>
                  </a:lnTo>
                  <a:cubicBezTo>
                    <a:pt x="70" y="43"/>
                    <a:pt x="77" y="50"/>
                    <a:pt x="77" y="97"/>
                  </a:cubicBezTo>
                  <a:lnTo>
                    <a:pt x="77" y="610"/>
                  </a:lnTo>
                </a:path>
              </a:pathLst>
            </a:custGeom>
            <a:solidFill>
              <a:srgbClr val="000000"/>
            </a:solidFill>
            <a:ln w="15840">
              <a:noFill/>
            </a:ln>
          </p:spPr>
        </p:sp>
        <p:sp>
          <p:nvSpPr>
            <p:cNvPr id="1233" name="Freeform 41"/>
            <p:cNvSpPr/>
            <p:nvPr/>
          </p:nvSpPr>
          <p:spPr>
            <a:xfrm>
              <a:off x="52848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1"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4" y="431"/>
                    <a:pt x="134" y="399"/>
                    <a:pt x="112" y="363"/>
                  </a:cubicBezTo>
                  <a:cubicBezTo>
                    <a:pt x="83" y="316"/>
                    <a:pt x="83" y="251"/>
                    <a:pt x="83" y="216"/>
                  </a:cubicBezTo>
                </a:path>
              </a:pathLst>
            </a:custGeom>
            <a:solidFill>
              <a:srgbClr val="000000"/>
            </a:solidFill>
            <a:ln w="15840">
              <a:noFill/>
            </a:ln>
          </p:spPr>
        </p:sp>
        <p:sp>
          <p:nvSpPr>
            <p:cNvPr id="1234" name="Freeform 42"/>
            <p:cNvSpPr/>
            <p:nvPr/>
          </p:nvSpPr>
          <p:spPr>
            <a:xfrm>
              <a:off x="685800" y="3896640"/>
              <a:ext cx="120240" cy="157680"/>
            </a:xfrm>
            <a:custGeom>
              <a:avLst/>
              <a:gdLst/>
              <a:ahLst/>
              <a:rect l="0" t="0" r="r" b="b"/>
              <a:pathLst>
                <a:path w="334" h="438">
                  <a:moveTo>
                    <a:pt x="136" y="110"/>
                  </a:moveTo>
                  <a:lnTo>
                    <a:pt x="136"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39" y="437"/>
                  </a:cubicBezTo>
                  <a:lnTo>
                    <a:pt x="239" y="406"/>
                  </a:lnTo>
                  <a:lnTo>
                    <a:pt x="217" y="406"/>
                  </a:lnTo>
                  <a:cubicBezTo>
                    <a:pt x="145" y="406"/>
                    <a:pt x="143" y="397"/>
                    <a:pt x="143" y="361"/>
                  </a:cubicBezTo>
                  <a:lnTo>
                    <a:pt x="143" y="209"/>
                  </a:lnTo>
                  <a:cubicBezTo>
                    <a:pt x="143" y="110"/>
                    <a:pt x="183" y="23"/>
                    <a:pt x="259" y="23"/>
                  </a:cubicBezTo>
                  <a:cubicBezTo>
                    <a:pt x="266" y="23"/>
                    <a:pt x="268" y="23"/>
                    <a:pt x="271" y="23"/>
                  </a:cubicBezTo>
                  <a:cubicBezTo>
                    <a:pt x="266" y="25"/>
                    <a:pt x="248" y="36"/>
                    <a:pt x="248" y="61"/>
                  </a:cubicBezTo>
                  <a:cubicBezTo>
                    <a:pt x="248" y="90"/>
                    <a:pt x="268" y="103"/>
                    <a:pt x="291" y="103"/>
                  </a:cubicBezTo>
                  <a:cubicBezTo>
                    <a:pt x="309" y="103"/>
                    <a:pt x="333" y="92"/>
                    <a:pt x="333" y="61"/>
                  </a:cubicBezTo>
                  <a:cubicBezTo>
                    <a:pt x="333" y="29"/>
                    <a:pt x="302" y="0"/>
                    <a:pt x="259" y="0"/>
                  </a:cubicBezTo>
                  <a:cubicBezTo>
                    <a:pt x="188" y="0"/>
                    <a:pt x="152" y="67"/>
                    <a:pt x="136" y="110"/>
                  </a:cubicBezTo>
                </a:path>
              </a:pathLst>
            </a:custGeom>
            <a:solidFill>
              <a:srgbClr val="000000"/>
            </a:solidFill>
            <a:ln w="15840">
              <a:noFill/>
            </a:ln>
          </p:spPr>
        </p:sp>
        <p:sp>
          <p:nvSpPr>
            <p:cNvPr id="1235" name="Freeform 43"/>
            <p:cNvSpPr/>
            <p:nvPr/>
          </p:nvSpPr>
          <p:spPr>
            <a:xfrm>
              <a:off x="82440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1"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5" y="431"/>
                    <a:pt x="134" y="399"/>
                    <a:pt x="112" y="363"/>
                  </a:cubicBezTo>
                  <a:cubicBezTo>
                    <a:pt x="83" y="316"/>
                    <a:pt x="83" y="251"/>
                    <a:pt x="83" y="216"/>
                  </a:cubicBezTo>
                </a:path>
              </a:pathLst>
            </a:custGeom>
            <a:solidFill>
              <a:srgbClr val="000000"/>
            </a:solidFill>
            <a:ln w="15840">
              <a:noFill/>
            </a:ln>
          </p:spPr>
        </p:sp>
        <p:sp>
          <p:nvSpPr>
            <p:cNvPr id="1236" name="Freeform 44"/>
            <p:cNvSpPr/>
            <p:nvPr/>
          </p:nvSpPr>
          <p:spPr>
            <a:xfrm>
              <a:off x="1249200" y="3721680"/>
              <a:ext cx="112680" cy="59400"/>
            </a:xfrm>
            <a:custGeom>
              <a:avLst/>
              <a:gdLst/>
              <a:ahLst/>
              <a:rect l="0" t="0" r="r" b="b"/>
              <a:pathLst>
                <a:path w="313" h="165">
                  <a:moveTo>
                    <a:pt x="155" y="0"/>
                  </a:moveTo>
                  <a:lnTo>
                    <a:pt x="0" y="125"/>
                  </a:lnTo>
                  <a:lnTo>
                    <a:pt x="27" y="164"/>
                  </a:lnTo>
                  <a:lnTo>
                    <a:pt x="155" y="83"/>
                  </a:lnTo>
                  <a:lnTo>
                    <a:pt x="285" y="164"/>
                  </a:lnTo>
                  <a:lnTo>
                    <a:pt x="312" y="128"/>
                  </a:lnTo>
                  <a:lnTo>
                    <a:pt x="155" y="0"/>
                  </a:lnTo>
                </a:path>
              </a:pathLst>
            </a:custGeom>
            <a:solidFill>
              <a:srgbClr val="000000"/>
            </a:solidFill>
            <a:ln w="15840">
              <a:noFill/>
            </a:ln>
          </p:spPr>
        </p:sp>
        <p:sp>
          <p:nvSpPr>
            <p:cNvPr id="1237" name="Freeform 45"/>
            <p:cNvSpPr/>
            <p:nvPr/>
          </p:nvSpPr>
          <p:spPr>
            <a:xfrm>
              <a:off x="1104120" y="3810240"/>
              <a:ext cx="325440" cy="244080"/>
            </a:xfrm>
            <a:custGeom>
              <a:avLst/>
              <a:gdLst/>
              <a:ahLst/>
              <a:rect l="0" t="0" r="r" b="b"/>
              <a:pathLst>
                <a:path w="904" h="678">
                  <a:moveTo>
                    <a:pt x="535" y="287"/>
                  </a:moveTo>
                  <a:lnTo>
                    <a:pt x="665" y="160"/>
                  </a:lnTo>
                  <a:lnTo>
                    <a:pt x="728" y="97"/>
                  </a:lnTo>
                  <a:cubicBezTo>
                    <a:pt x="766" y="59"/>
                    <a:pt x="777" y="47"/>
                    <a:pt x="880" y="47"/>
                  </a:cubicBezTo>
                  <a:cubicBezTo>
                    <a:pt x="901" y="47"/>
                    <a:pt x="903" y="21"/>
                    <a:pt x="903" y="18"/>
                  </a:cubicBezTo>
                  <a:cubicBezTo>
                    <a:pt x="903" y="12"/>
                    <a:pt x="898" y="0"/>
                    <a:pt x="883" y="0"/>
                  </a:cubicBezTo>
                  <a:cubicBezTo>
                    <a:pt x="847" y="0"/>
                    <a:pt x="811" y="3"/>
                    <a:pt x="775" y="3"/>
                  </a:cubicBezTo>
                  <a:cubicBezTo>
                    <a:pt x="746" y="3"/>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50"/>
                    <a:pt x="464" y="47"/>
                    <a:pt x="479" y="47"/>
                  </a:cubicBezTo>
                  <a:cubicBezTo>
                    <a:pt x="491" y="47"/>
                    <a:pt x="509" y="47"/>
                    <a:pt x="509" y="18"/>
                  </a:cubicBezTo>
                  <a:cubicBezTo>
                    <a:pt x="509" y="5"/>
                    <a:pt x="500" y="0"/>
                    <a:pt x="488" y="0"/>
                  </a:cubicBezTo>
                  <a:cubicBezTo>
                    <a:pt x="455" y="0"/>
                    <a:pt x="372" y="3"/>
                    <a:pt x="338" y="3"/>
                  </a:cubicBezTo>
                  <a:cubicBezTo>
                    <a:pt x="314" y="3"/>
                    <a:pt x="291" y="3"/>
                    <a:pt x="269" y="3"/>
                  </a:cubicBezTo>
                  <a:cubicBezTo>
                    <a:pt x="246" y="3"/>
                    <a:pt x="224" y="0"/>
                    <a:pt x="199" y="0"/>
                  </a:cubicBezTo>
                  <a:cubicBezTo>
                    <a:pt x="190" y="0"/>
                    <a:pt x="173" y="0"/>
                    <a:pt x="173" y="27"/>
                  </a:cubicBezTo>
                  <a:cubicBezTo>
                    <a:pt x="173" y="47"/>
                    <a:pt x="186" y="47"/>
                    <a:pt x="213" y="47"/>
                  </a:cubicBezTo>
                  <a:cubicBezTo>
                    <a:pt x="226" y="47"/>
                    <a:pt x="238" y="47"/>
                    <a:pt x="251" y="47"/>
                  </a:cubicBezTo>
                  <a:cubicBezTo>
                    <a:pt x="264" y="50"/>
                    <a:pt x="267" y="50"/>
                    <a:pt x="273" y="63"/>
                  </a:cubicBezTo>
                  <a:lnTo>
                    <a:pt x="408" y="348"/>
                  </a:lnTo>
                  <a:lnTo>
                    <a:pt x="161" y="592"/>
                  </a:lnTo>
                  <a:cubicBezTo>
                    <a:pt x="143" y="610"/>
                    <a:pt x="123" y="630"/>
                    <a:pt x="34" y="632"/>
                  </a:cubicBezTo>
                  <a:cubicBezTo>
                    <a:pt x="16" y="632"/>
                    <a:pt x="0" y="632"/>
                    <a:pt x="0" y="659"/>
                  </a:cubicBezTo>
                  <a:cubicBezTo>
                    <a:pt x="0" y="668"/>
                    <a:pt x="5" y="677"/>
                    <a:pt x="20" y="677"/>
                  </a:cubicBezTo>
                  <a:cubicBezTo>
                    <a:pt x="43" y="677"/>
                    <a:pt x="103" y="675"/>
                    <a:pt x="128" y="675"/>
                  </a:cubicBezTo>
                  <a:cubicBezTo>
                    <a:pt x="157" y="675"/>
                    <a:pt x="226" y="677"/>
                    <a:pt x="255" y="677"/>
                  </a:cubicBezTo>
                  <a:cubicBezTo>
                    <a:pt x="264" y="677"/>
                    <a:pt x="282" y="677"/>
                    <a:pt x="282" y="650"/>
                  </a:cubicBezTo>
                  <a:cubicBezTo>
                    <a:pt x="282" y="632"/>
                    <a:pt x="264" y="632"/>
                    <a:pt x="258" y="632"/>
                  </a:cubicBezTo>
                  <a:cubicBezTo>
                    <a:pt x="238" y="632"/>
                    <a:pt x="217" y="628"/>
                    <a:pt x="199" y="621"/>
                  </a:cubicBezTo>
                  <a:lnTo>
                    <a:pt x="430" y="393"/>
                  </a:lnTo>
                  <a:lnTo>
                    <a:pt x="540" y="626"/>
                  </a:lnTo>
                  <a:cubicBezTo>
                    <a:pt x="540" y="626"/>
                    <a:pt x="506" y="632"/>
                    <a:pt x="484" y="632"/>
                  </a:cubicBezTo>
                  <a:cubicBezTo>
                    <a:pt x="473" y="632"/>
                    <a:pt x="455" y="632"/>
                    <a:pt x="455" y="659"/>
                  </a:cubicBezTo>
                  <a:cubicBezTo>
                    <a:pt x="455" y="664"/>
                    <a:pt x="455" y="677"/>
                    <a:pt x="477" y="677"/>
                  </a:cubicBezTo>
                  <a:cubicBezTo>
                    <a:pt x="511" y="677"/>
                    <a:pt x="594" y="675"/>
                    <a:pt x="627" y="675"/>
                  </a:cubicBezTo>
                  <a:cubicBezTo>
                    <a:pt x="650" y="675"/>
                    <a:pt x="672" y="675"/>
                    <a:pt x="697" y="675"/>
                  </a:cubicBezTo>
                  <a:cubicBezTo>
                    <a:pt x="719" y="675"/>
                    <a:pt x="741" y="677"/>
                    <a:pt x="764" y="677"/>
                  </a:cubicBezTo>
                  <a:cubicBezTo>
                    <a:pt x="773" y="677"/>
                    <a:pt x="793" y="677"/>
                    <a:pt x="793" y="650"/>
                  </a:cubicBezTo>
                  <a:cubicBezTo>
                    <a:pt x="793" y="632"/>
                    <a:pt x="777" y="632"/>
                    <a:pt x="753" y="632"/>
                  </a:cubicBezTo>
                  <a:cubicBezTo>
                    <a:pt x="739" y="632"/>
                    <a:pt x="728" y="632"/>
                    <a:pt x="715" y="630"/>
                  </a:cubicBezTo>
                  <a:cubicBezTo>
                    <a:pt x="699" y="628"/>
                    <a:pt x="699" y="628"/>
                    <a:pt x="692" y="614"/>
                  </a:cubicBezTo>
                  <a:lnTo>
                    <a:pt x="535" y="287"/>
                  </a:lnTo>
                </a:path>
              </a:pathLst>
            </a:custGeom>
            <a:solidFill>
              <a:srgbClr val="000000"/>
            </a:solidFill>
            <a:ln w="15840">
              <a:noFill/>
            </a:ln>
          </p:spPr>
        </p:sp>
        <p:sp>
          <p:nvSpPr>
            <p:cNvPr id="1238" name="Freeform 46"/>
            <p:cNvSpPr/>
            <p:nvPr/>
          </p:nvSpPr>
          <p:spPr>
            <a:xfrm>
              <a:off x="1583280" y="3816000"/>
              <a:ext cx="76680" cy="238320"/>
            </a:xfrm>
            <a:custGeom>
              <a:avLst/>
              <a:gdLst/>
              <a:ahLst/>
              <a:rect l="0" t="0" r="r" b="b"/>
              <a:pathLst>
                <a:path w="213"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5"/>
                    <a:pt x="143" y="587"/>
                  </a:cubicBezTo>
                  <a:lnTo>
                    <a:pt x="143" y="224"/>
                  </a:lnTo>
                  <a:moveTo>
                    <a:pt x="147" y="52"/>
                  </a:moveTo>
                  <a:cubicBezTo>
                    <a:pt x="147" y="20"/>
                    <a:pt x="123" y="0"/>
                    <a:pt x="94" y="0"/>
                  </a:cubicBezTo>
                  <a:cubicBezTo>
                    <a:pt x="62" y="0"/>
                    <a:pt x="42" y="27"/>
                    <a:pt x="42" y="52"/>
                  </a:cubicBezTo>
                  <a:cubicBezTo>
                    <a:pt x="42" y="79"/>
                    <a:pt x="62" y="105"/>
                    <a:pt x="94" y="105"/>
                  </a:cubicBezTo>
                  <a:cubicBezTo>
                    <a:pt x="123" y="105"/>
                    <a:pt x="147" y="83"/>
                    <a:pt x="147" y="52"/>
                  </a:cubicBezTo>
                </a:path>
              </a:pathLst>
            </a:custGeom>
            <a:solidFill>
              <a:srgbClr val="000000"/>
            </a:solidFill>
            <a:ln w="15840">
              <a:noFill/>
            </a:ln>
          </p:spPr>
        </p:sp>
        <p:sp>
          <p:nvSpPr>
            <p:cNvPr id="1239" name="Freeform 47"/>
            <p:cNvSpPr/>
            <p:nvPr/>
          </p:nvSpPr>
          <p:spPr>
            <a:xfrm>
              <a:off x="1681560" y="3894120"/>
              <a:ext cx="117360" cy="164160"/>
            </a:xfrm>
            <a:custGeom>
              <a:avLst/>
              <a:gdLst/>
              <a:ahLst/>
              <a:rect l="0" t="0" r="r" b="b"/>
              <a:pathLst>
                <a:path w="326" h="456">
                  <a:moveTo>
                    <a:pt x="172" y="251"/>
                  </a:moveTo>
                  <a:cubicBezTo>
                    <a:pt x="195" y="256"/>
                    <a:pt x="275" y="272"/>
                    <a:pt x="275" y="343"/>
                  </a:cubicBezTo>
                  <a:cubicBezTo>
                    <a:pt x="275" y="393"/>
                    <a:pt x="242" y="433"/>
                    <a:pt x="163" y="433"/>
                  </a:cubicBezTo>
                  <a:cubicBezTo>
                    <a:pt x="80" y="433"/>
                    <a:pt x="45" y="377"/>
                    <a:pt x="27" y="292"/>
                  </a:cubicBezTo>
                  <a:cubicBezTo>
                    <a:pt x="24" y="280"/>
                    <a:pt x="22" y="276"/>
                    <a:pt x="13" y="276"/>
                  </a:cubicBezTo>
                  <a:cubicBezTo>
                    <a:pt x="0" y="276"/>
                    <a:pt x="0" y="283"/>
                    <a:pt x="0" y="301"/>
                  </a:cubicBezTo>
                  <a:lnTo>
                    <a:pt x="0" y="431"/>
                  </a:lnTo>
                  <a:cubicBezTo>
                    <a:pt x="0" y="449"/>
                    <a:pt x="0" y="455"/>
                    <a:pt x="11" y="455"/>
                  </a:cubicBezTo>
                  <a:cubicBezTo>
                    <a:pt x="16" y="455"/>
                    <a:pt x="18" y="453"/>
                    <a:pt x="36" y="435"/>
                  </a:cubicBezTo>
                  <a:cubicBezTo>
                    <a:pt x="38" y="433"/>
                    <a:pt x="38" y="431"/>
                    <a:pt x="56" y="413"/>
                  </a:cubicBezTo>
                  <a:cubicBezTo>
                    <a:pt x="98" y="453"/>
                    <a:pt x="143" y="455"/>
                    <a:pt x="163" y="455"/>
                  </a:cubicBezTo>
                  <a:cubicBezTo>
                    <a:pt x="278" y="455"/>
                    <a:pt x="325" y="388"/>
                    <a:pt x="325" y="316"/>
                  </a:cubicBezTo>
                  <a:cubicBezTo>
                    <a:pt x="325" y="265"/>
                    <a:pt x="293" y="236"/>
                    <a:pt x="282" y="222"/>
                  </a:cubicBezTo>
                  <a:cubicBezTo>
                    <a:pt x="248" y="191"/>
                    <a:pt x="210" y="184"/>
                    <a:pt x="170" y="175"/>
                  </a:cubicBezTo>
                  <a:cubicBezTo>
                    <a:pt x="114" y="164"/>
                    <a:pt x="47" y="153"/>
                    <a:pt x="47" y="95"/>
                  </a:cubicBezTo>
                  <a:cubicBezTo>
                    <a:pt x="47" y="59"/>
                    <a:pt x="74" y="18"/>
                    <a:pt x="159" y="18"/>
                  </a:cubicBezTo>
                  <a:cubicBezTo>
                    <a:pt x="266" y="18"/>
                    <a:pt x="273" y="108"/>
                    <a:pt x="275" y="139"/>
                  </a:cubicBezTo>
                  <a:cubicBezTo>
                    <a:pt x="275" y="148"/>
                    <a:pt x="284" y="148"/>
                    <a:pt x="287" y="148"/>
                  </a:cubicBezTo>
                  <a:cubicBezTo>
                    <a:pt x="300" y="148"/>
                    <a:pt x="300" y="144"/>
                    <a:pt x="300" y="124"/>
                  </a:cubicBezTo>
                  <a:lnTo>
                    <a:pt x="300" y="25"/>
                  </a:lnTo>
                  <a:cubicBezTo>
                    <a:pt x="300" y="7"/>
                    <a:pt x="300" y="0"/>
                    <a:pt x="289" y="0"/>
                  </a:cubicBezTo>
                  <a:cubicBezTo>
                    <a:pt x="284" y="0"/>
                    <a:pt x="282" y="0"/>
                    <a:pt x="269" y="12"/>
                  </a:cubicBezTo>
                  <a:cubicBezTo>
                    <a:pt x="266" y="16"/>
                    <a:pt x="255" y="25"/>
                    <a:pt x="251" y="27"/>
                  </a:cubicBezTo>
                  <a:cubicBezTo>
                    <a:pt x="215" y="0"/>
                    <a:pt x="172" y="0"/>
                    <a:pt x="159" y="0"/>
                  </a:cubicBezTo>
                  <a:cubicBezTo>
                    <a:pt x="38" y="0"/>
                    <a:pt x="0" y="68"/>
                    <a:pt x="0" y="121"/>
                  </a:cubicBezTo>
                  <a:cubicBezTo>
                    <a:pt x="0" y="157"/>
                    <a:pt x="16" y="184"/>
                    <a:pt x="42" y="207"/>
                  </a:cubicBezTo>
                  <a:cubicBezTo>
                    <a:pt x="74" y="231"/>
                    <a:pt x="103" y="238"/>
                    <a:pt x="172" y="251"/>
                  </a:cubicBezTo>
                </a:path>
              </a:pathLst>
            </a:custGeom>
            <a:solidFill>
              <a:srgbClr val="000000"/>
            </a:solidFill>
            <a:ln w="15840">
              <a:noFill/>
            </a:ln>
          </p:spPr>
        </p:sp>
        <p:sp>
          <p:nvSpPr>
            <p:cNvPr id="1240" name="Freeform 48"/>
            <p:cNvSpPr/>
            <p:nvPr/>
          </p:nvSpPr>
          <p:spPr>
            <a:xfrm>
              <a:off x="1933920" y="383544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41" name="Freeform 49"/>
            <p:cNvSpPr/>
            <p:nvPr/>
          </p:nvSpPr>
          <p:spPr>
            <a:xfrm>
              <a:off x="2076480" y="3807000"/>
              <a:ext cx="179640" cy="247320"/>
            </a:xfrm>
            <a:custGeom>
              <a:avLst/>
              <a:gdLst/>
              <a:ahLst/>
              <a:rect l="0" t="0" r="r" b="b"/>
              <a:pathLst>
                <a:path w="499" h="687">
                  <a:moveTo>
                    <a:pt x="77" y="610"/>
                  </a:moveTo>
                  <a:cubicBezTo>
                    <a:pt x="77" y="655"/>
                    <a:pt x="68" y="655"/>
                    <a:pt x="0" y="655"/>
                  </a:cubicBezTo>
                  <a:lnTo>
                    <a:pt x="0" y="686"/>
                  </a:lnTo>
                  <a:cubicBezTo>
                    <a:pt x="34" y="684"/>
                    <a:pt x="86" y="684"/>
                    <a:pt x="112" y="684"/>
                  </a:cubicBezTo>
                  <a:cubicBezTo>
                    <a:pt x="137" y="684"/>
                    <a:pt x="189" y="684"/>
                    <a:pt x="222" y="686"/>
                  </a:cubicBezTo>
                  <a:lnTo>
                    <a:pt x="222" y="655"/>
                  </a:lnTo>
                  <a:cubicBezTo>
                    <a:pt x="157" y="655"/>
                    <a:pt x="146" y="655"/>
                    <a:pt x="146" y="610"/>
                  </a:cubicBezTo>
                  <a:lnTo>
                    <a:pt x="146" y="428"/>
                  </a:lnTo>
                  <a:cubicBezTo>
                    <a:pt x="146" y="325"/>
                    <a:pt x="215" y="272"/>
                    <a:pt x="278" y="272"/>
                  </a:cubicBezTo>
                  <a:cubicBezTo>
                    <a:pt x="341" y="272"/>
                    <a:pt x="352" y="325"/>
                    <a:pt x="352" y="381"/>
                  </a:cubicBezTo>
                  <a:lnTo>
                    <a:pt x="352" y="610"/>
                  </a:lnTo>
                  <a:cubicBezTo>
                    <a:pt x="352" y="655"/>
                    <a:pt x="341" y="655"/>
                    <a:pt x="276" y="655"/>
                  </a:cubicBezTo>
                  <a:lnTo>
                    <a:pt x="276" y="686"/>
                  </a:lnTo>
                  <a:cubicBezTo>
                    <a:pt x="309" y="684"/>
                    <a:pt x="361" y="684"/>
                    <a:pt x="388" y="684"/>
                  </a:cubicBezTo>
                  <a:cubicBezTo>
                    <a:pt x="413" y="684"/>
                    <a:pt x="464" y="684"/>
                    <a:pt x="498" y="686"/>
                  </a:cubicBezTo>
                  <a:lnTo>
                    <a:pt x="498" y="655"/>
                  </a:lnTo>
                  <a:cubicBezTo>
                    <a:pt x="446" y="655"/>
                    <a:pt x="421" y="655"/>
                    <a:pt x="421" y="626"/>
                  </a:cubicBezTo>
                  <a:lnTo>
                    <a:pt x="421" y="437"/>
                  </a:lnTo>
                  <a:cubicBezTo>
                    <a:pt x="421" y="352"/>
                    <a:pt x="421" y="321"/>
                    <a:pt x="390" y="285"/>
                  </a:cubicBezTo>
                  <a:cubicBezTo>
                    <a:pt x="377" y="269"/>
                    <a:pt x="343" y="249"/>
                    <a:pt x="287" y="249"/>
                  </a:cubicBezTo>
                  <a:cubicBezTo>
                    <a:pt x="202" y="249"/>
                    <a:pt x="159" y="310"/>
                    <a:pt x="144" y="345"/>
                  </a:cubicBezTo>
                  <a:lnTo>
                    <a:pt x="144" y="0"/>
                  </a:lnTo>
                  <a:lnTo>
                    <a:pt x="0" y="12"/>
                  </a:lnTo>
                  <a:lnTo>
                    <a:pt x="0" y="43"/>
                  </a:lnTo>
                  <a:cubicBezTo>
                    <a:pt x="70" y="43"/>
                    <a:pt x="77" y="50"/>
                    <a:pt x="77" y="97"/>
                  </a:cubicBezTo>
                  <a:lnTo>
                    <a:pt x="77" y="610"/>
                  </a:lnTo>
                </a:path>
              </a:pathLst>
            </a:custGeom>
            <a:solidFill>
              <a:srgbClr val="000000"/>
            </a:solidFill>
            <a:ln w="15840">
              <a:noFill/>
            </a:ln>
          </p:spPr>
        </p:sp>
        <p:sp>
          <p:nvSpPr>
            <p:cNvPr id="1242" name="Freeform 50"/>
            <p:cNvSpPr/>
            <p:nvPr/>
          </p:nvSpPr>
          <p:spPr>
            <a:xfrm>
              <a:off x="2271600" y="3894120"/>
              <a:ext cx="138240" cy="164160"/>
            </a:xfrm>
            <a:custGeom>
              <a:avLst/>
              <a:gdLst/>
              <a:ahLst/>
              <a:rect l="0" t="0" r="r" b="b"/>
              <a:pathLst>
                <a:path w="384" h="456">
                  <a:moveTo>
                    <a:pt x="83" y="195"/>
                  </a:moveTo>
                  <a:cubicBezTo>
                    <a:pt x="90" y="47"/>
                    <a:pt x="173" y="23"/>
                    <a:pt x="207" y="23"/>
                  </a:cubicBezTo>
                  <a:cubicBezTo>
                    <a:pt x="307" y="23"/>
                    <a:pt x="319" y="155"/>
                    <a:pt x="319" y="195"/>
                  </a:cubicBezTo>
                  <a:lnTo>
                    <a:pt x="83" y="195"/>
                  </a:lnTo>
                  <a:moveTo>
                    <a:pt x="83" y="216"/>
                  </a:moveTo>
                  <a:lnTo>
                    <a:pt x="359" y="216"/>
                  </a:lnTo>
                  <a:cubicBezTo>
                    <a:pt x="381" y="216"/>
                    <a:pt x="383" y="216"/>
                    <a:pt x="383" y="195"/>
                  </a:cubicBezTo>
                  <a:cubicBezTo>
                    <a:pt x="383" y="97"/>
                    <a:pt x="330" y="0"/>
                    <a:pt x="207" y="0"/>
                  </a:cubicBezTo>
                  <a:cubicBezTo>
                    <a:pt x="92" y="0"/>
                    <a:pt x="0" y="101"/>
                    <a:pt x="0" y="227"/>
                  </a:cubicBezTo>
                  <a:cubicBezTo>
                    <a:pt x="0" y="359"/>
                    <a:pt x="103" y="455"/>
                    <a:pt x="218" y="455"/>
                  </a:cubicBezTo>
                  <a:cubicBezTo>
                    <a:pt x="339" y="455"/>
                    <a:pt x="383" y="345"/>
                    <a:pt x="383" y="325"/>
                  </a:cubicBezTo>
                  <a:cubicBezTo>
                    <a:pt x="383" y="316"/>
                    <a:pt x="375" y="314"/>
                    <a:pt x="370" y="314"/>
                  </a:cubicBezTo>
                  <a:cubicBezTo>
                    <a:pt x="361" y="314"/>
                    <a:pt x="359" y="321"/>
                    <a:pt x="359" y="328"/>
                  </a:cubicBezTo>
                  <a:cubicBezTo>
                    <a:pt x="323" y="431"/>
                    <a:pt x="233" y="431"/>
                    <a:pt x="224" y="431"/>
                  </a:cubicBezTo>
                  <a:cubicBezTo>
                    <a:pt x="175" y="431"/>
                    <a:pt x="135" y="399"/>
                    <a:pt x="112" y="363"/>
                  </a:cubicBezTo>
                  <a:cubicBezTo>
                    <a:pt x="83" y="316"/>
                    <a:pt x="83" y="251"/>
                    <a:pt x="83" y="216"/>
                  </a:cubicBezTo>
                </a:path>
              </a:pathLst>
            </a:custGeom>
            <a:solidFill>
              <a:srgbClr val="000000"/>
            </a:solidFill>
            <a:ln w="15840">
              <a:noFill/>
            </a:ln>
          </p:spPr>
        </p:sp>
        <p:sp>
          <p:nvSpPr>
            <p:cNvPr id="1243" name="Freeform 51"/>
            <p:cNvSpPr/>
            <p:nvPr/>
          </p:nvSpPr>
          <p:spPr>
            <a:xfrm>
              <a:off x="2549160" y="3894120"/>
              <a:ext cx="117360" cy="164160"/>
            </a:xfrm>
            <a:custGeom>
              <a:avLst/>
              <a:gdLst/>
              <a:ahLst/>
              <a:rect l="0" t="0" r="r" b="b"/>
              <a:pathLst>
                <a:path w="326" h="456">
                  <a:moveTo>
                    <a:pt x="172" y="251"/>
                  </a:moveTo>
                  <a:cubicBezTo>
                    <a:pt x="195" y="256"/>
                    <a:pt x="275" y="272"/>
                    <a:pt x="275" y="343"/>
                  </a:cubicBezTo>
                  <a:cubicBezTo>
                    <a:pt x="275" y="393"/>
                    <a:pt x="242" y="433"/>
                    <a:pt x="163" y="433"/>
                  </a:cubicBezTo>
                  <a:cubicBezTo>
                    <a:pt x="81" y="433"/>
                    <a:pt x="45" y="377"/>
                    <a:pt x="27" y="292"/>
                  </a:cubicBezTo>
                  <a:cubicBezTo>
                    <a:pt x="25" y="280"/>
                    <a:pt x="22" y="276"/>
                    <a:pt x="13" y="276"/>
                  </a:cubicBezTo>
                  <a:cubicBezTo>
                    <a:pt x="0" y="276"/>
                    <a:pt x="0" y="283"/>
                    <a:pt x="0" y="301"/>
                  </a:cubicBezTo>
                  <a:lnTo>
                    <a:pt x="0" y="431"/>
                  </a:lnTo>
                  <a:cubicBezTo>
                    <a:pt x="0" y="449"/>
                    <a:pt x="0" y="455"/>
                    <a:pt x="11" y="455"/>
                  </a:cubicBezTo>
                  <a:cubicBezTo>
                    <a:pt x="16" y="455"/>
                    <a:pt x="18" y="453"/>
                    <a:pt x="36" y="435"/>
                  </a:cubicBezTo>
                  <a:cubicBezTo>
                    <a:pt x="38" y="433"/>
                    <a:pt x="38" y="431"/>
                    <a:pt x="56" y="413"/>
                  </a:cubicBezTo>
                  <a:cubicBezTo>
                    <a:pt x="99" y="453"/>
                    <a:pt x="143" y="455"/>
                    <a:pt x="163" y="455"/>
                  </a:cubicBezTo>
                  <a:cubicBezTo>
                    <a:pt x="278" y="455"/>
                    <a:pt x="325" y="388"/>
                    <a:pt x="325" y="316"/>
                  </a:cubicBezTo>
                  <a:cubicBezTo>
                    <a:pt x="325" y="265"/>
                    <a:pt x="293" y="236"/>
                    <a:pt x="282" y="222"/>
                  </a:cubicBezTo>
                  <a:cubicBezTo>
                    <a:pt x="249" y="191"/>
                    <a:pt x="211" y="184"/>
                    <a:pt x="170" y="175"/>
                  </a:cubicBezTo>
                  <a:cubicBezTo>
                    <a:pt x="114" y="164"/>
                    <a:pt x="47" y="153"/>
                    <a:pt x="47" y="95"/>
                  </a:cubicBezTo>
                  <a:cubicBezTo>
                    <a:pt x="47" y="59"/>
                    <a:pt x="74" y="18"/>
                    <a:pt x="159" y="18"/>
                  </a:cubicBezTo>
                  <a:cubicBezTo>
                    <a:pt x="267" y="18"/>
                    <a:pt x="273" y="108"/>
                    <a:pt x="275" y="139"/>
                  </a:cubicBezTo>
                  <a:cubicBezTo>
                    <a:pt x="275" y="148"/>
                    <a:pt x="284" y="148"/>
                    <a:pt x="287" y="148"/>
                  </a:cubicBezTo>
                  <a:cubicBezTo>
                    <a:pt x="300" y="148"/>
                    <a:pt x="300" y="144"/>
                    <a:pt x="300" y="124"/>
                  </a:cubicBezTo>
                  <a:lnTo>
                    <a:pt x="300" y="25"/>
                  </a:lnTo>
                  <a:cubicBezTo>
                    <a:pt x="300" y="7"/>
                    <a:pt x="300" y="0"/>
                    <a:pt x="289" y="0"/>
                  </a:cubicBezTo>
                  <a:cubicBezTo>
                    <a:pt x="284" y="0"/>
                    <a:pt x="282" y="0"/>
                    <a:pt x="269" y="12"/>
                  </a:cubicBezTo>
                  <a:cubicBezTo>
                    <a:pt x="267" y="16"/>
                    <a:pt x="255" y="25"/>
                    <a:pt x="251" y="27"/>
                  </a:cubicBezTo>
                  <a:cubicBezTo>
                    <a:pt x="215" y="0"/>
                    <a:pt x="172" y="0"/>
                    <a:pt x="159" y="0"/>
                  </a:cubicBezTo>
                  <a:cubicBezTo>
                    <a:pt x="38" y="0"/>
                    <a:pt x="0" y="68"/>
                    <a:pt x="0" y="121"/>
                  </a:cubicBezTo>
                  <a:cubicBezTo>
                    <a:pt x="0" y="157"/>
                    <a:pt x="16" y="184"/>
                    <a:pt x="43" y="207"/>
                  </a:cubicBezTo>
                  <a:cubicBezTo>
                    <a:pt x="74" y="231"/>
                    <a:pt x="103" y="238"/>
                    <a:pt x="172" y="251"/>
                  </a:cubicBezTo>
                </a:path>
              </a:pathLst>
            </a:custGeom>
            <a:solidFill>
              <a:srgbClr val="000000"/>
            </a:solidFill>
            <a:ln w="15840">
              <a:noFill/>
            </a:ln>
          </p:spPr>
        </p:sp>
        <p:sp>
          <p:nvSpPr>
            <p:cNvPr id="1244" name="Freeform 52"/>
            <p:cNvSpPr/>
            <p:nvPr/>
          </p:nvSpPr>
          <p:spPr>
            <a:xfrm>
              <a:off x="2683800" y="383544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1245" name="Freeform 53"/>
            <p:cNvSpPr/>
            <p:nvPr/>
          </p:nvSpPr>
          <p:spPr>
            <a:xfrm>
              <a:off x="2829600" y="3894120"/>
              <a:ext cx="160920" cy="164160"/>
            </a:xfrm>
            <a:custGeom>
              <a:avLst/>
              <a:gdLst/>
              <a:ahLst/>
              <a:rect l="0" t="0" r="r" b="b"/>
              <a:pathLst>
                <a:path w="447" h="456">
                  <a:moveTo>
                    <a:pt x="287" y="368"/>
                  </a:moveTo>
                  <a:cubicBezTo>
                    <a:pt x="292" y="408"/>
                    <a:pt x="319" y="449"/>
                    <a:pt x="366" y="449"/>
                  </a:cubicBezTo>
                  <a:cubicBezTo>
                    <a:pt x="386" y="449"/>
                    <a:pt x="446" y="435"/>
                    <a:pt x="446" y="354"/>
                  </a:cubicBezTo>
                  <a:lnTo>
                    <a:pt x="446" y="301"/>
                  </a:lnTo>
                  <a:lnTo>
                    <a:pt x="422" y="301"/>
                  </a:lnTo>
                  <a:lnTo>
                    <a:pt x="422" y="354"/>
                  </a:lnTo>
                  <a:cubicBezTo>
                    <a:pt x="422" y="413"/>
                    <a:pt x="397" y="419"/>
                    <a:pt x="386" y="419"/>
                  </a:cubicBezTo>
                  <a:cubicBezTo>
                    <a:pt x="354" y="419"/>
                    <a:pt x="350" y="375"/>
                    <a:pt x="350" y="370"/>
                  </a:cubicBezTo>
                  <a:lnTo>
                    <a:pt x="350" y="171"/>
                  </a:lnTo>
                  <a:cubicBezTo>
                    <a:pt x="350" y="130"/>
                    <a:pt x="350" y="92"/>
                    <a:pt x="314" y="54"/>
                  </a:cubicBezTo>
                  <a:cubicBezTo>
                    <a:pt x="276" y="16"/>
                    <a:pt x="227" y="0"/>
                    <a:pt x="180" y="0"/>
                  </a:cubicBezTo>
                  <a:cubicBezTo>
                    <a:pt x="97" y="0"/>
                    <a:pt x="30" y="47"/>
                    <a:pt x="30" y="112"/>
                  </a:cubicBezTo>
                  <a:cubicBezTo>
                    <a:pt x="30" y="142"/>
                    <a:pt x="50" y="160"/>
                    <a:pt x="74" y="160"/>
                  </a:cubicBezTo>
                  <a:cubicBezTo>
                    <a:pt x="101" y="160"/>
                    <a:pt x="119" y="139"/>
                    <a:pt x="119" y="112"/>
                  </a:cubicBezTo>
                  <a:cubicBezTo>
                    <a:pt x="119" y="101"/>
                    <a:pt x="115" y="68"/>
                    <a:pt x="70" y="68"/>
                  </a:cubicBezTo>
                  <a:cubicBezTo>
                    <a:pt x="97" y="34"/>
                    <a:pt x="144" y="23"/>
                    <a:pt x="177" y="23"/>
                  </a:cubicBezTo>
                  <a:cubicBezTo>
                    <a:pt x="224" y="23"/>
                    <a:pt x="280" y="61"/>
                    <a:pt x="280" y="148"/>
                  </a:cubicBezTo>
                  <a:lnTo>
                    <a:pt x="280" y="186"/>
                  </a:lnTo>
                  <a:cubicBezTo>
                    <a:pt x="231" y="189"/>
                    <a:pt x="162" y="191"/>
                    <a:pt x="99" y="220"/>
                  </a:cubicBezTo>
                  <a:cubicBezTo>
                    <a:pt x="25" y="254"/>
                    <a:pt x="0" y="305"/>
                    <a:pt x="0" y="350"/>
                  </a:cubicBezTo>
                  <a:cubicBezTo>
                    <a:pt x="0" y="431"/>
                    <a:pt x="97" y="455"/>
                    <a:pt x="159" y="455"/>
                  </a:cubicBezTo>
                  <a:cubicBezTo>
                    <a:pt x="224" y="455"/>
                    <a:pt x="269" y="415"/>
                    <a:pt x="287" y="368"/>
                  </a:cubicBezTo>
                  <a:moveTo>
                    <a:pt x="280" y="207"/>
                  </a:moveTo>
                  <a:lnTo>
                    <a:pt x="280" y="305"/>
                  </a:lnTo>
                  <a:cubicBezTo>
                    <a:pt x="280" y="399"/>
                    <a:pt x="211" y="433"/>
                    <a:pt x="166" y="433"/>
                  </a:cubicBezTo>
                  <a:cubicBezTo>
                    <a:pt x="117" y="433"/>
                    <a:pt x="77" y="397"/>
                    <a:pt x="77" y="348"/>
                  </a:cubicBezTo>
                  <a:cubicBezTo>
                    <a:pt x="77" y="294"/>
                    <a:pt x="119" y="211"/>
                    <a:pt x="280" y="207"/>
                  </a:cubicBezTo>
                </a:path>
              </a:pathLst>
            </a:custGeom>
            <a:solidFill>
              <a:srgbClr val="000000"/>
            </a:solidFill>
            <a:ln w="15840">
              <a:noFill/>
            </a:ln>
          </p:spPr>
        </p:sp>
        <p:sp>
          <p:nvSpPr>
            <p:cNvPr id="1246" name="Freeform 54"/>
            <p:cNvSpPr/>
            <p:nvPr/>
          </p:nvSpPr>
          <p:spPr>
            <a:xfrm>
              <a:off x="2999160" y="383544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47" name="Freeform 55"/>
            <p:cNvSpPr/>
            <p:nvPr/>
          </p:nvSpPr>
          <p:spPr>
            <a:xfrm>
              <a:off x="3139560" y="3894120"/>
              <a:ext cx="138240" cy="164160"/>
            </a:xfrm>
            <a:custGeom>
              <a:avLst/>
              <a:gdLst/>
              <a:ahLst/>
              <a:rect l="0" t="0" r="r" b="b"/>
              <a:pathLst>
                <a:path w="384" h="456">
                  <a:moveTo>
                    <a:pt x="82" y="195"/>
                  </a:moveTo>
                  <a:cubicBezTo>
                    <a:pt x="89" y="47"/>
                    <a:pt x="172" y="23"/>
                    <a:pt x="206" y="23"/>
                  </a:cubicBezTo>
                  <a:cubicBezTo>
                    <a:pt x="306" y="23"/>
                    <a:pt x="318" y="155"/>
                    <a:pt x="318" y="195"/>
                  </a:cubicBezTo>
                  <a:lnTo>
                    <a:pt x="82" y="195"/>
                  </a:lnTo>
                  <a:moveTo>
                    <a:pt x="82" y="216"/>
                  </a:moveTo>
                  <a:lnTo>
                    <a:pt x="358" y="216"/>
                  </a:lnTo>
                  <a:cubicBezTo>
                    <a:pt x="380" y="216"/>
                    <a:pt x="383" y="216"/>
                    <a:pt x="383" y="195"/>
                  </a:cubicBezTo>
                  <a:cubicBezTo>
                    <a:pt x="383" y="97"/>
                    <a:pt x="329" y="0"/>
                    <a:pt x="206" y="0"/>
                  </a:cubicBezTo>
                  <a:cubicBezTo>
                    <a:pt x="91"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4" y="431"/>
                    <a:pt x="134" y="399"/>
                    <a:pt x="112" y="363"/>
                  </a:cubicBezTo>
                  <a:cubicBezTo>
                    <a:pt x="82" y="316"/>
                    <a:pt x="82" y="251"/>
                    <a:pt x="82" y="216"/>
                  </a:cubicBezTo>
                </a:path>
              </a:pathLst>
            </a:custGeom>
            <a:solidFill>
              <a:srgbClr val="000000"/>
            </a:solidFill>
            <a:ln w="15840">
              <a:noFill/>
            </a:ln>
          </p:spPr>
        </p:sp>
        <p:sp>
          <p:nvSpPr>
            <p:cNvPr id="1248" name="Freeform 56"/>
            <p:cNvSpPr/>
            <p:nvPr/>
          </p:nvSpPr>
          <p:spPr>
            <a:xfrm>
              <a:off x="3415320" y="3894120"/>
              <a:ext cx="138240" cy="164160"/>
            </a:xfrm>
            <a:custGeom>
              <a:avLst/>
              <a:gdLst/>
              <a:ahLst/>
              <a:rect l="0" t="0" r="r" b="b"/>
              <a:pathLst>
                <a:path w="384" h="456">
                  <a:moveTo>
                    <a:pt x="83" y="195"/>
                  </a:moveTo>
                  <a:cubicBezTo>
                    <a:pt x="89" y="47"/>
                    <a:pt x="172" y="23"/>
                    <a:pt x="206" y="23"/>
                  </a:cubicBezTo>
                  <a:cubicBezTo>
                    <a:pt x="306" y="23"/>
                    <a:pt x="318" y="155"/>
                    <a:pt x="318" y="195"/>
                  </a:cubicBezTo>
                  <a:lnTo>
                    <a:pt x="83" y="195"/>
                  </a:lnTo>
                  <a:moveTo>
                    <a:pt x="83" y="216"/>
                  </a:moveTo>
                  <a:lnTo>
                    <a:pt x="358" y="216"/>
                  </a:lnTo>
                  <a:cubicBezTo>
                    <a:pt x="380" y="216"/>
                    <a:pt x="383" y="216"/>
                    <a:pt x="383" y="195"/>
                  </a:cubicBezTo>
                  <a:cubicBezTo>
                    <a:pt x="383" y="97"/>
                    <a:pt x="329" y="0"/>
                    <a:pt x="206" y="0"/>
                  </a:cubicBezTo>
                  <a:cubicBezTo>
                    <a:pt x="91"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4" y="431"/>
                    <a:pt x="134" y="399"/>
                    <a:pt x="112" y="363"/>
                  </a:cubicBezTo>
                  <a:cubicBezTo>
                    <a:pt x="83" y="316"/>
                    <a:pt x="83" y="251"/>
                    <a:pt x="83" y="216"/>
                  </a:cubicBezTo>
                </a:path>
              </a:pathLst>
            </a:custGeom>
            <a:solidFill>
              <a:srgbClr val="000000"/>
            </a:solidFill>
            <a:ln w="15840">
              <a:noFill/>
            </a:ln>
          </p:spPr>
        </p:sp>
        <p:sp>
          <p:nvSpPr>
            <p:cNvPr id="1249" name="Freeform 57"/>
            <p:cNvSpPr/>
            <p:nvPr/>
          </p:nvSpPr>
          <p:spPr>
            <a:xfrm>
              <a:off x="3574800" y="3894120"/>
              <a:ext cx="117360" cy="164160"/>
            </a:xfrm>
            <a:custGeom>
              <a:avLst/>
              <a:gdLst/>
              <a:ahLst/>
              <a:rect l="0" t="0" r="r" b="b"/>
              <a:pathLst>
                <a:path w="326" h="456">
                  <a:moveTo>
                    <a:pt x="173" y="251"/>
                  </a:moveTo>
                  <a:cubicBezTo>
                    <a:pt x="195" y="256"/>
                    <a:pt x="276" y="272"/>
                    <a:pt x="276" y="343"/>
                  </a:cubicBezTo>
                  <a:cubicBezTo>
                    <a:pt x="276" y="393"/>
                    <a:pt x="242" y="433"/>
                    <a:pt x="164" y="433"/>
                  </a:cubicBezTo>
                  <a:cubicBezTo>
                    <a:pt x="81" y="433"/>
                    <a:pt x="45" y="377"/>
                    <a:pt x="27" y="292"/>
                  </a:cubicBezTo>
                  <a:cubicBezTo>
                    <a:pt x="25" y="280"/>
                    <a:pt x="23" y="276"/>
                    <a:pt x="14" y="276"/>
                  </a:cubicBezTo>
                  <a:cubicBezTo>
                    <a:pt x="0" y="276"/>
                    <a:pt x="0" y="283"/>
                    <a:pt x="0" y="301"/>
                  </a:cubicBezTo>
                  <a:lnTo>
                    <a:pt x="0" y="431"/>
                  </a:lnTo>
                  <a:cubicBezTo>
                    <a:pt x="0" y="449"/>
                    <a:pt x="0" y="455"/>
                    <a:pt x="11" y="455"/>
                  </a:cubicBezTo>
                  <a:cubicBezTo>
                    <a:pt x="16" y="455"/>
                    <a:pt x="18" y="453"/>
                    <a:pt x="36" y="435"/>
                  </a:cubicBezTo>
                  <a:cubicBezTo>
                    <a:pt x="38" y="433"/>
                    <a:pt x="38" y="431"/>
                    <a:pt x="56" y="413"/>
                  </a:cubicBezTo>
                  <a:cubicBezTo>
                    <a:pt x="99" y="453"/>
                    <a:pt x="143" y="455"/>
                    <a:pt x="164" y="455"/>
                  </a:cubicBezTo>
                  <a:cubicBezTo>
                    <a:pt x="278" y="455"/>
                    <a:pt x="325" y="388"/>
                    <a:pt x="325" y="316"/>
                  </a:cubicBezTo>
                  <a:cubicBezTo>
                    <a:pt x="325" y="265"/>
                    <a:pt x="294" y="236"/>
                    <a:pt x="282" y="222"/>
                  </a:cubicBezTo>
                  <a:cubicBezTo>
                    <a:pt x="249" y="191"/>
                    <a:pt x="211" y="184"/>
                    <a:pt x="170" y="175"/>
                  </a:cubicBezTo>
                  <a:cubicBezTo>
                    <a:pt x="114" y="164"/>
                    <a:pt x="47" y="153"/>
                    <a:pt x="47" y="95"/>
                  </a:cubicBezTo>
                  <a:cubicBezTo>
                    <a:pt x="47" y="59"/>
                    <a:pt x="74" y="18"/>
                    <a:pt x="159" y="18"/>
                  </a:cubicBezTo>
                  <a:cubicBezTo>
                    <a:pt x="267" y="18"/>
                    <a:pt x="273" y="108"/>
                    <a:pt x="276" y="139"/>
                  </a:cubicBezTo>
                  <a:cubicBezTo>
                    <a:pt x="276" y="148"/>
                    <a:pt x="285" y="148"/>
                    <a:pt x="287" y="148"/>
                  </a:cubicBezTo>
                  <a:cubicBezTo>
                    <a:pt x="300" y="148"/>
                    <a:pt x="300" y="144"/>
                    <a:pt x="300" y="124"/>
                  </a:cubicBezTo>
                  <a:lnTo>
                    <a:pt x="300" y="25"/>
                  </a:lnTo>
                  <a:cubicBezTo>
                    <a:pt x="300" y="7"/>
                    <a:pt x="300" y="0"/>
                    <a:pt x="289" y="0"/>
                  </a:cubicBezTo>
                  <a:cubicBezTo>
                    <a:pt x="285" y="0"/>
                    <a:pt x="282" y="0"/>
                    <a:pt x="269" y="12"/>
                  </a:cubicBezTo>
                  <a:cubicBezTo>
                    <a:pt x="267" y="16"/>
                    <a:pt x="255" y="25"/>
                    <a:pt x="251" y="27"/>
                  </a:cubicBezTo>
                  <a:cubicBezTo>
                    <a:pt x="215" y="0"/>
                    <a:pt x="173" y="0"/>
                    <a:pt x="159" y="0"/>
                  </a:cubicBezTo>
                  <a:cubicBezTo>
                    <a:pt x="38" y="0"/>
                    <a:pt x="0" y="68"/>
                    <a:pt x="0" y="121"/>
                  </a:cubicBezTo>
                  <a:cubicBezTo>
                    <a:pt x="0" y="157"/>
                    <a:pt x="16" y="184"/>
                    <a:pt x="43" y="207"/>
                  </a:cubicBezTo>
                  <a:cubicBezTo>
                    <a:pt x="74" y="231"/>
                    <a:pt x="103" y="238"/>
                    <a:pt x="173" y="251"/>
                  </a:cubicBezTo>
                </a:path>
              </a:pathLst>
            </a:custGeom>
            <a:solidFill>
              <a:srgbClr val="000000"/>
            </a:solidFill>
            <a:ln w="15840">
              <a:noFill/>
            </a:ln>
          </p:spPr>
        </p:sp>
        <p:sp>
          <p:nvSpPr>
            <p:cNvPr id="1250" name="Freeform 58"/>
            <p:cNvSpPr/>
            <p:nvPr/>
          </p:nvSpPr>
          <p:spPr>
            <a:xfrm>
              <a:off x="3709440" y="3835440"/>
              <a:ext cx="111600" cy="222840"/>
            </a:xfrm>
            <a:custGeom>
              <a:avLst/>
              <a:gdLst/>
              <a:ahLst/>
              <a:rect l="0" t="0" r="r" b="b"/>
              <a:pathLst>
                <a:path w="310" h="619">
                  <a:moveTo>
                    <a:pt x="153" y="213"/>
                  </a:moveTo>
                  <a:lnTo>
                    <a:pt x="294" y="213"/>
                  </a:lnTo>
                  <a:lnTo>
                    <a:pt x="294" y="181"/>
                  </a:lnTo>
                  <a:lnTo>
                    <a:pt x="153" y="181"/>
                  </a:lnTo>
                  <a:lnTo>
                    <a:pt x="153" y="0"/>
                  </a:lnTo>
                  <a:lnTo>
                    <a:pt x="128" y="0"/>
                  </a:lnTo>
                  <a:cubicBezTo>
                    <a:pt x="128" y="81"/>
                    <a:pt x="97" y="186"/>
                    <a:pt x="0" y="190"/>
                  </a:cubicBezTo>
                  <a:lnTo>
                    <a:pt x="0" y="213"/>
                  </a:lnTo>
                  <a:lnTo>
                    <a:pt x="85" y="213"/>
                  </a:lnTo>
                  <a:lnTo>
                    <a:pt x="85" y="484"/>
                  </a:lnTo>
                  <a:cubicBezTo>
                    <a:pt x="85" y="607"/>
                    <a:pt x="177" y="618"/>
                    <a:pt x="213" y="618"/>
                  </a:cubicBezTo>
                  <a:cubicBezTo>
                    <a:pt x="282" y="618"/>
                    <a:pt x="309" y="549"/>
                    <a:pt x="309" y="484"/>
                  </a:cubicBezTo>
                  <a:lnTo>
                    <a:pt x="309"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251" name="Freeform 59"/>
            <p:cNvSpPr/>
            <p:nvPr/>
          </p:nvSpPr>
          <p:spPr>
            <a:xfrm>
              <a:off x="3852360" y="3816000"/>
              <a:ext cx="76680" cy="238320"/>
            </a:xfrm>
            <a:custGeom>
              <a:avLst/>
              <a:gdLst/>
              <a:ahLst/>
              <a:rect l="0" t="0" r="r" b="b"/>
              <a:pathLst>
                <a:path w="213"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5"/>
                    <a:pt x="143" y="587"/>
                  </a:cubicBezTo>
                  <a:lnTo>
                    <a:pt x="143" y="224"/>
                  </a:lnTo>
                  <a:moveTo>
                    <a:pt x="147" y="52"/>
                  </a:moveTo>
                  <a:cubicBezTo>
                    <a:pt x="147" y="20"/>
                    <a:pt x="123" y="0"/>
                    <a:pt x="94" y="0"/>
                  </a:cubicBezTo>
                  <a:cubicBezTo>
                    <a:pt x="62" y="0"/>
                    <a:pt x="42" y="27"/>
                    <a:pt x="42" y="52"/>
                  </a:cubicBezTo>
                  <a:cubicBezTo>
                    <a:pt x="42" y="79"/>
                    <a:pt x="62" y="105"/>
                    <a:pt x="94" y="105"/>
                  </a:cubicBezTo>
                  <a:cubicBezTo>
                    <a:pt x="123" y="105"/>
                    <a:pt x="147" y="83"/>
                    <a:pt x="147" y="52"/>
                  </a:cubicBezTo>
                </a:path>
              </a:pathLst>
            </a:custGeom>
            <a:solidFill>
              <a:srgbClr val="000000"/>
            </a:solidFill>
            <a:ln w="15840">
              <a:noFill/>
            </a:ln>
          </p:spPr>
        </p:sp>
        <p:sp>
          <p:nvSpPr>
            <p:cNvPr id="1252" name="Freeform 60"/>
            <p:cNvSpPr/>
            <p:nvPr/>
          </p:nvSpPr>
          <p:spPr>
            <a:xfrm>
              <a:off x="3949920" y="3896640"/>
              <a:ext cx="277560" cy="157680"/>
            </a:xfrm>
            <a:custGeom>
              <a:avLst/>
              <a:gdLst/>
              <a:ahLst/>
              <a:rect l="0" t="0" r="r" b="b"/>
              <a:pathLst>
                <a:path w="771" h="438">
                  <a:moveTo>
                    <a:pt x="76" y="96"/>
                  </a:moveTo>
                  <a:lnTo>
                    <a:pt x="76" y="363"/>
                  </a:lnTo>
                  <a:cubicBezTo>
                    <a:pt x="76" y="406"/>
                    <a:pt x="67" y="406"/>
                    <a:pt x="0" y="406"/>
                  </a:cubicBezTo>
                  <a:lnTo>
                    <a:pt x="0" y="437"/>
                  </a:lnTo>
                  <a:cubicBezTo>
                    <a:pt x="33" y="437"/>
                    <a:pt x="85" y="435"/>
                    <a:pt x="112" y="435"/>
                  </a:cubicBezTo>
                  <a:cubicBezTo>
                    <a:pt x="136" y="435"/>
                    <a:pt x="188" y="437"/>
                    <a:pt x="221" y="437"/>
                  </a:cubicBezTo>
                  <a:lnTo>
                    <a:pt x="221" y="406"/>
                  </a:lnTo>
                  <a:cubicBezTo>
                    <a:pt x="156" y="406"/>
                    <a:pt x="145" y="406"/>
                    <a:pt x="145" y="363"/>
                  </a:cubicBezTo>
                  <a:lnTo>
                    <a:pt x="145" y="179"/>
                  </a:lnTo>
                  <a:cubicBezTo>
                    <a:pt x="145" y="76"/>
                    <a:pt x="215" y="23"/>
                    <a:pt x="277" y="23"/>
                  </a:cubicBezTo>
                  <a:cubicBezTo>
                    <a:pt x="340" y="23"/>
                    <a:pt x="351" y="76"/>
                    <a:pt x="351" y="132"/>
                  </a:cubicBezTo>
                  <a:lnTo>
                    <a:pt x="351" y="363"/>
                  </a:lnTo>
                  <a:cubicBezTo>
                    <a:pt x="351" y="406"/>
                    <a:pt x="340" y="406"/>
                    <a:pt x="275" y="406"/>
                  </a:cubicBezTo>
                  <a:lnTo>
                    <a:pt x="275" y="437"/>
                  </a:lnTo>
                  <a:cubicBezTo>
                    <a:pt x="309" y="437"/>
                    <a:pt x="358" y="435"/>
                    <a:pt x="385" y="435"/>
                  </a:cubicBezTo>
                  <a:cubicBezTo>
                    <a:pt x="412" y="435"/>
                    <a:pt x="463" y="437"/>
                    <a:pt x="497" y="437"/>
                  </a:cubicBezTo>
                  <a:lnTo>
                    <a:pt x="497" y="406"/>
                  </a:lnTo>
                  <a:cubicBezTo>
                    <a:pt x="430" y="406"/>
                    <a:pt x="419" y="406"/>
                    <a:pt x="419" y="363"/>
                  </a:cubicBezTo>
                  <a:lnTo>
                    <a:pt x="419" y="179"/>
                  </a:lnTo>
                  <a:cubicBezTo>
                    <a:pt x="419" y="76"/>
                    <a:pt x="490" y="23"/>
                    <a:pt x="553" y="23"/>
                  </a:cubicBezTo>
                  <a:cubicBezTo>
                    <a:pt x="616" y="23"/>
                    <a:pt x="625" y="76"/>
                    <a:pt x="625" y="132"/>
                  </a:cubicBezTo>
                  <a:lnTo>
                    <a:pt x="625" y="363"/>
                  </a:lnTo>
                  <a:cubicBezTo>
                    <a:pt x="625" y="406"/>
                    <a:pt x="616" y="406"/>
                    <a:pt x="548" y="406"/>
                  </a:cubicBezTo>
                  <a:lnTo>
                    <a:pt x="548" y="437"/>
                  </a:lnTo>
                  <a:cubicBezTo>
                    <a:pt x="582" y="437"/>
                    <a:pt x="634" y="435"/>
                    <a:pt x="660" y="435"/>
                  </a:cubicBezTo>
                  <a:cubicBezTo>
                    <a:pt x="685" y="435"/>
                    <a:pt x="737" y="437"/>
                    <a:pt x="770" y="437"/>
                  </a:cubicBezTo>
                  <a:lnTo>
                    <a:pt x="770" y="406"/>
                  </a:lnTo>
                  <a:cubicBezTo>
                    <a:pt x="719" y="406"/>
                    <a:pt x="694" y="406"/>
                    <a:pt x="694" y="377"/>
                  </a:cubicBezTo>
                  <a:lnTo>
                    <a:pt x="694" y="188"/>
                  </a:lnTo>
                  <a:cubicBezTo>
                    <a:pt x="694" y="103"/>
                    <a:pt x="694" y="72"/>
                    <a:pt x="663" y="36"/>
                  </a:cubicBezTo>
                  <a:cubicBezTo>
                    <a:pt x="649" y="20"/>
                    <a:pt x="616" y="0"/>
                    <a:pt x="560" y="0"/>
                  </a:cubicBezTo>
                  <a:cubicBezTo>
                    <a:pt x="477" y="0"/>
                    <a:pt x="432" y="58"/>
                    <a:pt x="416" y="96"/>
                  </a:cubicBezTo>
                  <a:cubicBezTo>
                    <a:pt x="403" y="11"/>
                    <a:pt x="329" y="0"/>
                    <a:pt x="284" y="0"/>
                  </a:cubicBezTo>
                  <a:cubicBezTo>
                    <a:pt x="212" y="0"/>
                    <a:pt x="165"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1253" name="Freeform 61"/>
            <p:cNvSpPr/>
            <p:nvPr/>
          </p:nvSpPr>
          <p:spPr>
            <a:xfrm>
              <a:off x="4249080" y="3894120"/>
              <a:ext cx="160560" cy="164160"/>
            </a:xfrm>
            <a:custGeom>
              <a:avLst/>
              <a:gdLst/>
              <a:ahLst/>
              <a:rect l="0" t="0" r="r" b="b"/>
              <a:pathLst>
                <a:path w="446" h="456">
                  <a:moveTo>
                    <a:pt x="286" y="368"/>
                  </a:moveTo>
                  <a:cubicBezTo>
                    <a:pt x="291" y="408"/>
                    <a:pt x="318" y="449"/>
                    <a:pt x="365" y="449"/>
                  </a:cubicBezTo>
                  <a:cubicBezTo>
                    <a:pt x="385" y="449"/>
                    <a:pt x="445" y="435"/>
                    <a:pt x="445" y="354"/>
                  </a:cubicBezTo>
                  <a:lnTo>
                    <a:pt x="445" y="301"/>
                  </a:lnTo>
                  <a:lnTo>
                    <a:pt x="421" y="301"/>
                  </a:lnTo>
                  <a:lnTo>
                    <a:pt x="421" y="354"/>
                  </a:lnTo>
                  <a:cubicBezTo>
                    <a:pt x="421" y="413"/>
                    <a:pt x="396" y="419"/>
                    <a:pt x="385" y="419"/>
                  </a:cubicBezTo>
                  <a:cubicBezTo>
                    <a:pt x="354" y="419"/>
                    <a:pt x="349" y="375"/>
                    <a:pt x="349" y="370"/>
                  </a:cubicBezTo>
                  <a:lnTo>
                    <a:pt x="349" y="171"/>
                  </a:lnTo>
                  <a:cubicBezTo>
                    <a:pt x="349" y="130"/>
                    <a:pt x="349" y="92"/>
                    <a:pt x="313" y="54"/>
                  </a:cubicBezTo>
                  <a:cubicBezTo>
                    <a:pt x="275" y="16"/>
                    <a:pt x="226" y="0"/>
                    <a:pt x="179" y="0"/>
                  </a:cubicBezTo>
                  <a:cubicBezTo>
                    <a:pt x="96" y="0"/>
                    <a:pt x="29" y="47"/>
                    <a:pt x="29" y="112"/>
                  </a:cubicBezTo>
                  <a:cubicBezTo>
                    <a:pt x="29" y="142"/>
                    <a:pt x="49" y="160"/>
                    <a:pt x="74" y="160"/>
                  </a:cubicBezTo>
                  <a:cubicBezTo>
                    <a:pt x="100" y="160"/>
                    <a:pt x="118" y="139"/>
                    <a:pt x="118" y="112"/>
                  </a:cubicBezTo>
                  <a:cubicBezTo>
                    <a:pt x="118" y="101"/>
                    <a:pt x="114" y="68"/>
                    <a:pt x="69" y="68"/>
                  </a:cubicBezTo>
                  <a:cubicBezTo>
                    <a:pt x="96" y="34"/>
                    <a:pt x="143" y="23"/>
                    <a:pt x="177" y="23"/>
                  </a:cubicBezTo>
                  <a:cubicBezTo>
                    <a:pt x="224" y="23"/>
                    <a:pt x="280" y="61"/>
                    <a:pt x="280" y="148"/>
                  </a:cubicBezTo>
                  <a:lnTo>
                    <a:pt x="280" y="186"/>
                  </a:lnTo>
                  <a:cubicBezTo>
                    <a:pt x="230" y="189"/>
                    <a:pt x="161" y="191"/>
                    <a:pt x="98" y="220"/>
                  </a:cubicBezTo>
                  <a:cubicBezTo>
                    <a:pt x="24" y="254"/>
                    <a:pt x="0" y="305"/>
                    <a:pt x="0" y="350"/>
                  </a:cubicBezTo>
                  <a:cubicBezTo>
                    <a:pt x="0" y="431"/>
                    <a:pt x="96" y="455"/>
                    <a:pt x="159" y="455"/>
                  </a:cubicBezTo>
                  <a:cubicBezTo>
                    <a:pt x="224" y="455"/>
                    <a:pt x="268" y="415"/>
                    <a:pt x="286" y="368"/>
                  </a:cubicBezTo>
                  <a:moveTo>
                    <a:pt x="280" y="207"/>
                  </a:moveTo>
                  <a:lnTo>
                    <a:pt x="280" y="305"/>
                  </a:lnTo>
                  <a:cubicBezTo>
                    <a:pt x="280" y="399"/>
                    <a:pt x="210" y="433"/>
                    <a:pt x="165" y="433"/>
                  </a:cubicBezTo>
                  <a:cubicBezTo>
                    <a:pt x="116" y="433"/>
                    <a:pt x="76" y="397"/>
                    <a:pt x="76" y="348"/>
                  </a:cubicBezTo>
                  <a:cubicBezTo>
                    <a:pt x="76" y="294"/>
                    <a:pt x="118" y="211"/>
                    <a:pt x="280" y="207"/>
                  </a:cubicBezTo>
                </a:path>
              </a:pathLst>
            </a:custGeom>
            <a:solidFill>
              <a:srgbClr val="000000"/>
            </a:solidFill>
            <a:ln w="15840">
              <a:noFill/>
            </a:ln>
          </p:spPr>
        </p:sp>
        <p:sp>
          <p:nvSpPr>
            <p:cNvPr id="1254" name="Freeform 62"/>
            <p:cNvSpPr/>
            <p:nvPr/>
          </p:nvSpPr>
          <p:spPr>
            <a:xfrm>
              <a:off x="4417560" y="3835440"/>
              <a:ext cx="112320" cy="222840"/>
            </a:xfrm>
            <a:custGeom>
              <a:avLst/>
              <a:gdLst/>
              <a:ahLst/>
              <a:rect l="0" t="0" r="r" b="b"/>
              <a:pathLst>
                <a:path w="312"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55" name="Freeform 63"/>
            <p:cNvSpPr/>
            <p:nvPr/>
          </p:nvSpPr>
          <p:spPr>
            <a:xfrm>
              <a:off x="455868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1"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5" y="431"/>
                    <a:pt x="134" y="399"/>
                    <a:pt x="112" y="363"/>
                  </a:cubicBezTo>
                  <a:cubicBezTo>
                    <a:pt x="83" y="316"/>
                    <a:pt x="83" y="251"/>
                    <a:pt x="83" y="216"/>
                  </a:cubicBezTo>
                </a:path>
              </a:pathLst>
            </a:custGeom>
            <a:solidFill>
              <a:srgbClr val="000000"/>
            </a:solidFill>
            <a:ln w="15840">
              <a:noFill/>
            </a:ln>
          </p:spPr>
        </p:sp>
        <p:sp>
          <p:nvSpPr>
            <p:cNvPr id="1256" name="Freeform 64"/>
            <p:cNvSpPr/>
            <p:nvPr/>
          </p:nvSpPr>
          <p:spPr>
            <a:xfrm>
              <a:off x="4736880" y="4015080"/>
              <a:ext cx="42120" cy="106920"/>
            </a:xfrm>
            <a:custGeom>
              <a:avLst/>
              <a:gdLst/>
              <a:ahLst/>
              <a:rect l="0" t="0" r="r" b="b"/>
              <a:pathLst>
                <a:path w="117" h="297">
                  <a:moveTo>
                    <a:pt x="116" y="104"/>
                  </a:moveTo>
                  <a:cubicBezTo>
                    <a:pt x="116" y="41"/>
                    <a:pt x="94" y="0"/>
                    <a:pt x="54" y="0"/>
                  </a:cubicBezTo>
                  <a:cubicBezTo>
                    <a:pt x="18" y="0"/>
                    <a:pt x="0" y="27"/>
                    <a:pt x="0" y="52"/>
                  </a:cubicBezTo>
                  <a:cubicBezTo>
                    <a:pt x="0" y="79"/>
                    <a:pt x="18" y="106"/>
                    <a:pt x="54" y="106"/>
                  </a:cubicBezTo>
                  <a:cubicBezTo>
                    <a:pt x="69" y="106"/>
                    <a:pt x="80" y="99"/>
                    <a:pt x="92" y="92"/>
                  </a:cubicBezTo>
                  <a:lnTo>
                    <a:pt x="94" y="90"/>
                  </a:lnTo>
                  <a:cubicBezTo>
                    <a:pt x="94" y="90"/>
                    <a:pt x="96" y="90"/>
                    <a:pt x="96" y="104"/>
                  </a:cubicBezTo>
                  <a:cubicBezTo>
                    <a:pt x="96" y="169"/>
                    <a:pt x="67" y="229"/>
                    <a:pt x="22" y="276"/>
                  </a:cubicBezTo>
                  <a:cubicBezTo>
                    <a:pt x="18" y="281"/>
                    <a:pt x="16" y="283"/>
                    <a:pt x="16" y="285"/>
                  </a:cubicBezTo>
                  <a:cubicBezTo>
                    <a:pt x="16" y="294"/>
                    <a:pt x="20" y="296"/>
                    <a:pt x="27" y="296"/>
                  </a:cubicBezTo>
                  <a:cubicBezTo>
                    <a:pt x="38" y="296"/>
                    <a:pt x="116" y="218"/>
                    <a:pt x="116" y="104"/>
                  </a:cubicBezTo>
                </a:path>
              </a:pathLst>
            </a:custGeom>
            <a:solidFill>
              <a:srgbClr val="000000"/>
            </a:solidFill>
            <a:ln w="15840">
              <a:noFill/>
            </a:ln>
          </p:spPr>
        </p:sp>
        <p:sp>
          <p:nvSpPr>
            <p:cNvPr id="1257" name="Freeform 65"/>
            <p:cNvSpPr/>
            <p:nvPr/>
          </p:nvSpPr>
          <p:spPr>
            <a:xfrm>
              <a:off x="4931280" y="3831480"/>
              <a:ext cx="109800" cy="226800"/>
            </a:xfrm>
            <a:custGeom>
              <a:avLst/>
              <a:gdLst/>
              <a:ahLst/>
              <a:rect l="0" t="0" r="r" b="b"/>
              <a:pathLst>
                <a:path w="305" h="630">
                  <a:moveTo>
                    <a:pt x="181" y="224"/>
                  </a:moveTo>
                  <a:lnTo>
                    <a:pt x="275" y="224"/>
                  </a:lnTo>
                  <a:cubicBezTo>
                    <a:pt x="293" y="224"/>
                    <a:pt x="304" y="224"/>
                    <a:pt x="304" y="204"/>
                  </a:cubicBezTo>
                  <a:cubicBezTo>
                    <a:pt x="304" y="192"/>
                    <a:pt x="293" y="192"/>
                    <a:pt x="275" y="192"/>
                  </a:cubicBezTo>
                  <a:lnTo>
                    <a:pt x="190" y="192"/>
                  </a:lnTo>
                  <a:cubicBezTo>
                    <a:pt x="224" y="51"/>
                    <a:pt x="230" y="33"/>
                    <a:pt x="230" y="27"/>
                  </a:cubicBezTo>
                  <a:cubicBezTo>
                    <a:pt x="230" y="9"/>
                    <a:pt x="217" y="0"/>
                    <a:pt x="201" y="0"/>
                  </a:cubicBezTo>
                  <a:cubicBezTo>
                    <a:pt x="197" y="0"/>
                    <a:pt x="170" y="0"/>
                    <a:pt x="161" y="36"/>
                  </a:cubicBezTo>
                  <a:lnTo>
                    <a:pt x="123" y="192"/>
                  </a:lnTo>
                  <a:lnTo>
                    <a:pt x="29" y="192"/>
                  </a:lnTo>
                  <a:cubicBezTo>
                    <a:pt x="9" y="192"/>
                    <a:pt x="0" y="192"/>
                    <a:pt x="0" y="210"/>
                  </a:cubicBezTo>
                  <a:cubicBezTo>
                    <a:pt x="0" y="224"/>
                    <a:pt x="9" y="224"/>
                    <a:pt x="27" y="224"/>
                  </a:cubicBezTo>
                  <a:lnTo>
                    <a:pt x="114" y="224"/>
                  </a:lnTo>
                  <a:cubicBezTo>
                    <a:pt x="42" y="504"/>
                    <a:pt x="40" y="519"/>
                    <a:pt x="40" y="537"/>
                  </a:cubicBezTo>
                  <a:cubicBezTo>
                    <a:pt x="40" y="591"/>
                    <a:pt x="78" y="629"/>
                    <a:pt x="130" y="629"/>
                  </a:cubicBezTo>
                  <a:cubicBezTo>
                    <a:pt x="233" y="629"/>
                    <a:pt x="289" y="484"/>
                    <a:pt x="289" y="477"/>
                  </a:cubicBezTo>
                  <a:cubicBezTo>
                    <a:pt x="289" y="468"/>
                    <a:pt x="280" y="468"/>
                    <a:pt x="275" y="468"/>
                  </a:cubicBezTo>
                  <a:cubicBezTo>
                    <a:pt x="268" y="468"/>
                    <a:pt x="266" y="470"/>
                    <a:pt x="262" y="481"/>
                  </a:cubicBezTo>
                  <a:cubicBezTo>
                    <a:pt x="219" y="584"/>
                    <a:pt x="165" y="607"/>
                    <a:pt x="132" y="607"/>
                  </a:cubicBezTo>
                  <a:cubicBezTo>
                    <a:pt x="112" y="607"/>
                    <a:pt x="103" y="593"/>
                    <a:pt x="103" y="562"/>
                  </a:cubicBezTo>
                  <a:cubicBezTo>
                    <a:pt x="103" y="537"/>
                    <a:pt x="103" y="531"/>
                    <a:pt x="107" y="515"/>
                  </a:cubicBezTo>
                  <a:lnTo>
                    <a:pt x="181" y="224"/>
                  </a:lnTo>
                </a:path>
              </a:pathLst>
            </a:custGeom>
            <a:solidFill>
              <a:srgbClr val="000000"/>
            </a:solidFill>
            <a:ln w="15840">
              <a:noFill/>
            </a:ln>
          </p:spPr>
        </p:sp>
        <p:sp>
          <p:nvSpPr>
            <p:cNvPr id="1258" name="Freeform 66"/>
            <p:cNvSpPr/>
            <p:nvPr/>
          </p:nvSpPr>
          <p:spPr>
            <a:xfrm>
              <a:off x="5180400" y="38160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2" y="0"/>
                    <a:pt x="42" y="27"/>
                    <a:pt x="42" y="52"/>
                  </a:cubicBezTo>
                  <a:cubicBezTo>
                    <a:pt x="42" y="79"/>
                    <a:pt x="62" y="105"/>
                    <a:pt x="94" y="105"/>
                  </a:cubicBezTo>
                  <a:cubicBezTo>
                    <a:pt x="123" y="105"/>
                    <a:pt x="148" y="83"/>
                    <a:pt x="148" y="52"/>
                  </a:cubicBezTo>
                </a:path>
              </a:pathLst>
            </a:custGeom>
            <a:solidFill>
              <a:srgbClr val="000000"/>
            </a:solidFill>
            <a:ln w="15840">
              <a:noFill/>
            </a:ln>
          </p:spPr>
        </p:sp>
        <p:sp>
          <p:nvSpPr>
            <p:cNvPr id="1259" name="Freeform 67"/>
            <p:cNvSpPr/>
            <p:nvPr/>
          </p:nvSpPr>
          <p:spPr>
            <a:xfrm>
              <a:off x="5278680" y="3894120"/>
              <a:ext cx="117360" cy="164160"/>
            </a:xfrm>
            <a:custGeom>
              <a:avLst/>
              <a:gdLst/>
              <a:ahLst/>
              <a:rect l="0" t="0" r="r" b="b"/>
              <a:pathLst>
                <a:path w="326" h="456">
                  <a:moveTo>
                    <a:pt x="173" y="251"/>
                  </a:moveTo>
                  <a:cubicBezTo>
                    <a:pt x="195" y="256"/>
                    <a:pt x="276" y="272"/>
                    <a:pt x="276" y="343"/>
                  </a:cubicBezTo>
                  <a:cubicBezTo>
                    <a:pt x="276" y="393"/>
                    <a:pt x="242" y="433"/>
                    <a:pt x="164" y="433"/>
                  </a:cubicBezTo>
                  <a:cubicBezTo>
                    <a:pt x="81" y="433"/>
                    <a:pt x="45" y="377"/>
                    <a:pt x="27" y="292"/>
                  </a:cubicBezTo>
                  <a:cubicBezTo>
                    <a:pt x="25" y="280"/>
                    <a:pt x="22" y="276"/>
                    <a:pt x="13" y="276"/>
                  </a:cubicBezTo>
                  <a:cubicBezTo>
                    <a:pt x="0" y="276"/>
                    <a:pt x="0" y="283"/>
                    <a:pt x="0" y="301"/>
                  </a:cubicBezTo>
                  <a:lnTo>
                    <a:pt x="0" y="431"/>
                  </a:lnTo>
                  <a:cubicBezTo>
                    <a:pt x="0" y="449"/>
                    <a:pt x="0" y="455"/>
                    <a:pt x="11" y="455"/>
                  </a:cubicBezTo>
                  <a:cubicBezTo>
                    <a:pt x="16" y="455"/>
                    <a:pt x="18" y="453"/>
                    <a:pt x="36" y="435"/>
                  </a:cubicBezTo>
                  <a:cubicBezTo>
                    <a:pt x="38" y="433"/>
                    <a:pt x="38" y="431"/>
                    <a:pt x="56" y="413"/>
                  </a:cubicBezTo>
                  <a:cubicBezTo>
                    <a:pt x="99" y="453"/>
                    <a:pt x="143" y="455"/>
                    <a:pt x="164" y="455"/>
                  </a:cubicBezTo>
                  <a:cubicBezTo>
                    <a:pt x="278" y="455"/>
                    <a:pt x="325" y="388"/>
                    <a:pt x="325" y="316"/>
                  </a:cubicBezTo>
                  <a:cubicBezTo>
                    <a:pt x="325" y="265"/>
                    <a:pt x="293" y="236"/>
                    <a:pt x="282" y="222"/>
                  </a:cubicBezTo>
                  <a:cubicBezTo>
                    <a:pt x="249" y="191"/>
                    <a:pt x="211" y="184"/>
                    <a:pt x="170" y="175"/>
                  </a:cubicBezTo>
                  <a:cubicBezTo>
                    <a:pt x="114" y="164"/>
                    <a:pt x="47" y="153"/>
                    <a:pt x="47" y="95"/>
                  </a:cubicBezTo>
                  <a:cubicBezTo>
                    <a:pt x="47" y="59"/>
                    <a:pt x="74" y="18"/>
                    <a:pt x="159" y="18"/>
                  </a:cubicBezTo>
                  <a:cubicBezTo>
                    <a:pt x="267" y="18"/>
                    <a:pt x="273" y="108"/>
                    <a:pt x="276" y="139"/>
                  </a:cubicBezTo>
                  <a:cubicBezTo>
                    <a:pt x="276" y="148"/>
                    <a:pt x="285" y="148"/>
                    <a:pt x="287" y="148"/>
                  </a:cubicBezTo>
                  <a:cubicBezTo>
                    <a:pt x="300" y="148"/>
                    <a:pt x="300" y="144"/>
                    <a:pt x="300" y="124"/>
                  </a:cubicBezTo>
                  <a:lnTo>
                    <a:pt x="300" y="25"/>
                  </a:lnTo>
                  <a:cubicBezTo>
                    <a:pt x="300" y="7"/>
                    <a:pt x="300" y="0"/>
                    <a:pt x="289" y="0"/>
                  </a:cubicBezTo>
                  <a:cubicBezTo>
                    <a:pt x="285" y="0"/>
                    <a:pt x="282" y="0"/>
                    <a:pt x="269" y="12"/>
                  </a:cubicBezTo>
                  <a:cubicBezTo>
                    <a:pt x="267" y="16"/>
                    <a:pt x="255" y="25"/>
                    <a:pt x="251" y="27"/>
                  </a:cubicBezTo>
                  <a:cubicBezTo>
                    <a:pt x="215" y="0"/>
                    <a:pt x="173" y="0"/>
                    <a:pt x="159" y="0"/>
                  </a:cubicBezTo>
                  <a:cubicBezTo>
                    <a:pt x="38" y="0"/>
                    <a:pt x="0" y="68"/>
                    <a:pt x="0" y="121"/>
                  </a:cubicBezTo>
                  <a:cubicBezTo>
                    <a:pt x="0" y="157"/>
                    <a:pt x="16" y="184"/>
                    <a:pt x="43" y="207"/>
                  </a:cubicBezTo>
                  <a:cubicBezTo>
                    <a:pt x="74" y="231"/>
                    <a:pt x="103" y="238"/>
                    <a:pt x="173" y="251"/>
                  </a:cubicBezTo>
                </a:path>
              </a:pathLst>
            </a:custGeom>
            <a:solidFill>
              <a:srgbClr val="000000"/>
            </a:solidFill>
            <a:ln w="15840">
              <a:noFill/>
            </a:ln>
          </p:spPr>
        </p:sp>
        <p:sp>
          <p:nvSpPr>
            <p:cNvPr id="1260" name="Freeform 68"/>
            <p:cNvSpPr/>
            <p:nvPr/>
          </p:nvSpPr>
          <p:spPr>
            <a:xfrm>
              <a:off x="5531760" y="3835440"/>
              <a:ext cx="112680" cy="222840"/>
            </a:xfrm>
            <a:custGeom>
              <a:avLst/>
              <a:gdLst/>
              <a:ahLst/>
              <a:rect l="0" t="0" r="r" b="b"/>
              <a:pathLst>
                <a:path w="313" h="619">
                  <a:moveTo>
                    <a:pt x="153" y="213"/>
                  </a:moveTo>
                  <a:lnTo>
                    <a:pt x="294" y="213"/>
                  </a:lnTo>
                  <a:lnTo>
                    <a:pt x="294" y="181"/>
                  </a:lnTo>
                  <a:lnTo>
                    <a:pt x="153" y="181"/>
                  </a:lnTo>
                  <a:lnTo>
                    <a:pt x="153" y="0"/>
                  </a:lnTo>
                  <a:lnTo>
                    <a:pt x="128" y="0"/>
                  </a:lnTo>
                  <a:cubicBezTo>
                    <a:pt x="128" y="81"/>
                    <a:pt x="97" y="186"/>
                    <a:pt x="0" y="190"/>
                  </a:cubicBezTo>
                  <a:lnTo>
                    <a:pt x="0" y="213"/>
                  </a:lnTo>
                  <a:lnTo>
                    <a:pt x="85" y="213"/>
                  </a:lnTo>
                  <a:lnTo>
                    <a:pt x="85" y="484"/>
                  </a:lnTo>
                  <a:cubicBezTo>
                    <a:pt x="85" y="607"/>
                    <a:pt x="177" y="618"/>
                    <a:pt x="213" y="618"/>
                  </a:cubicBezTo>
                  <a:cubicBezTo>
                    <a:pt x="283" y="618"/>
                    <a:pt x="312" y="549"/>
                    <a:pt x="312" y="484"/>
                  </a:cubicBezTo>
                  <a:lnTo>
                    <a:pt x="312"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261" name="Freeform 69"/>
            <p:cNvSpPr/>
            <p:nvPr/>
          </p:nvSpPr>
          <p:spPr>
            <a:xfrm>
              <a:off x="5673960" y="3807000"/>
              <a:ext cx="179280" cy="247320"/>
            </a:xfrm>
            <a:custGeom>
              <a:avLst/>
              <a:gdLst/>
              <a:ahLst/>
              <a:rect l="0" t="0" r="r" b="b"/>
              <a:pathLst>
                <a:path w="498" h="687">
                  <a:moveTo>
                    <a:pt x="76" y="610"/>
                  </a:moveTo>
                  <a:cubicBezTo>
                    <a:pt x="76" y="655"/>
                    <a:pt x="67" y="655"/>
                    <a:pt x="0" y="655"/>
                  </a:cubicBezTo>
                  <a:lnTo>
                    <a:pt x="0" y="686"/>
                  </a:lnTo>
                  <a:cubicBezTo>
                    <a:pt x="33" y="684"/>
                    <a:pt x="85" y="684"/>
                    <a:pt x="112" y="684"/>
                  </a:cubicBezTo>
                  <a:cubicBezTo>
                    <a:pt x="136" y="684"/>
                    <a:pt x="188" y="684"/>
                    <a:pt x="221" y="686"/>
                  </a:cubicBezTo>
                  <a:lnTo>
                    <a:pt x="221" y="655"/>
                  </a:lnTo>
                  <a:cubicBezTo>
                    <a:pt x="156" y="655"/>
                    <a:pt x="145" y="655"/>
                    <a:pt x="145" y="610"/>
                  </a:cubicBezTo>
                  <a:lnTo>
                    <a:pt x="145" y="428"/>
                  </a:lnTo>
                  <a:cubicBezTo>
                    <a:pt x="145" y="325"/>
                    <a:pt x="215" y="272"/>
                    <a:pt x="277" y="272"/>
                  </a:cubicBezTo>
                  <a:cubicBezTo>
                    <a:pt x="340" y="272"/>
                    <a:pt x="351" y="325"/>
                    <a:pt x="351" y="381"/>
                  </a:cubicBezTo>
                  <a:lnTo>
                    <a:pt x="351" y="610"/>
                  </a:lnTo>
                  <a:cubicBezTo>
                    <a:pt x="351" y="655"/>
                    <a:pt x="340" y="655"/>
                    <a:pt x="275" y="655"/>
                  </a:cubicBezTo>
                  <a:lnTo>
                    <a:pt x="275" y="686"/>
                  </a:lnTo>
                  <a:cubicBezTo>
                    <a:pt x="309" y="684"/>
                    <a:pt x="360" y="684"/>
                    <a:pt x="387" y="684"/>
                  </a:cubicBezTo>
                  <a:cubicBezTo>
                    <a:pt x="412" y="684"/>
                    <a:pt x="463" y="684"/>
                    <a:pt x="497" y="686"/>
                  </a:cubicBezTo>
                  <a:lnTo>
                    <a:pt x="497" y="655"/>
                  </a:lnTo>
                  <a:cubicBezTo>
                    <a:pt x="445" y="655"/>
                    <a:pt x="421" y="655"/>
                    <a:pt x="421" y="626"/>
                  </a:cubicBezTo>
                  <a:lnTo>
                    <a:pt x="421" y="437"/>
                  </a:lnTo>
                  <a:cubicBezTo>
                    <a:pt x="421" y="352"/>
                    <a:pt x="421" y="321"/>
                    <a:pt x="389" y="285"/>
                  </a:cubicBezTo>
                  <a:cubicBezTo>
                    <a:pt x="376" y="269"/>
                    <a:pt x="342" y="249"/>
                    <a:pt x="286" y="249"/>
                  </a:cubicBezTo>
                  <a:cubicBezTo>
                    <a:pt x="201" y="249"/>
                    <a:pt x="159" y="310"/>
                    <a:pt x="143" y="345"/>
                  </a:cubicBezTo>
                  <a:lnTo>
                    <a:pt x="143" y="0"/>
                  </a:lnTo>
                  <a:lnTo>
                    <a:pt x="0" y="12"/>
                  </a:lnTo>
                  <a:lnTo>
                    <a:pt x="0" y="43"/>
                  </a:lnTo>
                  <a:cubicBezTo>
                    <a:pt x="69" y="43"/>
                    <a:pt x="76" y="50"/>
                    <a:pt x="76" y="97"/>
                  </a:cubicBezTo>
                  <a:lnTo>
                    <a:pt x="76" y="610"/>
                  </a:lnTo>
                </a:path>
              </a:pathLst>
            </a:custGeom>
            <a:solidFill>
              <a:srgbClr val="000000"/>
            </a:solidFill>
            <a:ln w="15840">
              <a:noFill/>
            </a:ln>
          </p:spPr>
        </p:sp>
        <p:sp>
          <p:nvSpPr>
            <p:cNvPr id="1262" name="Freeform 70"/>
            <p:cNvSpPr/>
            <p:nvPr/>
          </p:nvSpPr>
          <p:spPr>
            <a:xfrm>
              <a:off x="586980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1"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1" y="314"/>
                    <a:pt x="358" y="321"/>
                    <a:pt x="358" y="328"/>
                  </a:cubicBezTo>
                  <a:cubicBezTo>
                    <a:pt x="322" y="431"/>
                    <a:pt x="233" y="431"/>
                    <a:pt x="224" y="431"/>
                  </a:cubicBezTo>
                  <a:cubicBezTo>
                    <a:pt x="175" y="431"/>
                    <a:pt x="134" y="399"/>
                    <a:pt x="112" y="363"/>
                  </a:cubicBezTo>
                  <a:cubicBezTo>
                    <a:pt x="83" y="316"/>
                    <a:pt x="83" y="251"/>
                    <a:pt x="83" y="216"/>
                  </a:cubicBezTo>
                </a:path>
              </a:pathLst>
            </a:custGeom>
            <a:solidFill>
              <a:srgbClr val="000000"/>
            </a:solidFill>
            <a:ln w="15840">
              <a:noFill/>
            </a:ln>
          </p:spPr>
        </p:sp>
        <p:sp>
          <p:nvSpPr>
            <p:cNvPr id="1263" name="Freeform 71"/>
            <p:cNvSpPr/>
            <p:nvPr/>
          </p:nvSpPr>
          <p:spPr>
            <a:xfrm>
              <a:off x="6141600" y="3835440"/>
              <a:ext cx="112320" cy="222840"/>
            </a:xfrm>
            <a:custGeom>
              <a:avLst/>
              <a:gdLst/>
              <a:ahLst/>
              <a:rect l="0" t="0" r="r" b="b"/>
              <a:pathLst>
                <a:path w="312"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64" name="Freeform 72"/>
            <p:cNvSpPr/>
            <p:nvPr/>
          </p:nvSpPr>
          <p:spPr>
            <a:xfrm>
              <a:off x="6284160" y="3816000"/>
              <a:ext cx="77040" cy="238320"/>
            </a:xfrm>
            <a:custGeom>
              <a:avLst/>
              <a:gdLst/>
              <a:ahLst/>
              <a:rect l="0" t="0" r="r" b="b"/>
              <a:pathLst>
                <a:path w="214" h="662">
                  <a:moveTo>
                    <a:pt x="144" y="224"/>
                  </a:moveTo>
                  <a:lnTo>
                    <a:pt x="5" y="235"/>
                  </a:lnTo>
                  <a:lnTo>
                    <a:pt x="5" y="267"/>
                  </a:lnTo>
                  <a:cubicBezTo>
                    <a:pt x="70" y="267"/>
                    <a:pt x="79" y="271"/>
                    <a:pt x="79" y="320"/>
                  </a:cubicBezTo>
                  <a:lnTo>
                    <a:pt x="79" y="585"/>
                  </a:lnTo>
                  <a:cubicBezTo>
                    <a:pt x="79" y="630"/>
                    <a:pt x="67" y="630"/>
                    <a:pt x="0" y="630"/>
                  </a:cubicBezTo>
                  <a:lnTo>
                    <a:pt x="0" y="661"/>
                  </a:lnTo>
                  <a:cubicBezTo>
                    <a:pt x="32" y="659"/>
                    <a:pt x="85" y="659"/>
                    <a:pt x="110" y="659"/>
                  </a:cubicBezTo>
                  <a:cubicBezTo>
                    <a:pt x="144" y="659"/>
                    <a:pt x="179" y="659"/>
                    <a:pt x="213" y="661"/>
                  </a:cubicBezTo>
                  <a:lnTo>
                    <a:pt x="213" y="630"/>
                  </a:lnTo>
                  <a:cubicBezTo>
                    <a:pt x="148" y="630"/>
                    <a:pt x="144" y="625"/>
                    <a:pt x="144" y="587"/>
                  </a:cubicBezTo>
                  <a:lnTo>
                    <a:pt x="144" y="224"/>
                  </a:lnTo>
                  <a:moveTo>
                    <a:pt x="148" y="52"/>
                  </a:moveTo>
                  <a:cubicBezTo>
                    <a:pt x="148" y="20"/>
                    <a:pt x="123" y="0"/>
                    <a:pt x="94" y="0"/>
                  </a:cubicBezTo>
                  <a:cubicBezTo>
                    <a:pt x="63" y="0"/>
                    <a:pt x="43" y="27"/>
                    <a:pt x="43" y="52"/>
                  </a:cubicBezTo>
                  <a:cubicBezTo>
                    <a:pt x="43" y="79"/>
                    <a:pt x="63" y="105"/>
                    <a:pt x="94" y="105"/>
                  </a:cubicBezTo>
                  <a:cubicBezTo>
                    <a:pt x="123" y="105"/>
                    <a:pt x="148" y="83"/>
                    <a:pt x="148" y="52"/>
                  </a:cubicBezTo>
                </a:path>
              </a:pathLst>
            </a:custGeom>
            <a:solidFill>
              <a:srgbClr val="000000"/>
            </a:solidFill>
            <a:ln w="15840">
              <a:noFill/>
            </a:ln>
          </p:spPr>
        </p:sp>
        <p:sp>
          <p:nvSpPr>
            <p:cNvPr id="1265" name="Freeform 73"/>
            <p:cNvSpPr/>
            <p:nvPr/>
          </p:nvSpPr>
          <p:spPr>
            <a:xfrm>
              <a:off x="6382440" y="3896640"/>
              <a:ext cx="277920" cy="157680"/>
            </a:xfrm>
            <a:custGeom>
              <a:avLst/>
              <a:gdLst/>
              <a:ahLst/>
              <a:rect l="0" t="0" r="r" b="b"/>
              <a:pathLst>
                <a:path w="772" h="438">
                  <a:moveTo>
                    <a:pt x="77" y="96"/>
                  </a:moveTo>
                  <a:lnTo>
                    <a:pt x="77" y="363"/>
                  </a:lnTo>
                  <a:cubicBezTo>
                    <a:pt x="77" y="406"/>
                    <a:pt x="65" y="406"/>
                    <a:pt x="0" y="406"/>
                  </a:cubicBezTo>
                  <a:lnTo>
                    <a:pt x="0" y="437"/>
                  </a:lnTo>
                  <a:cubicBezTo>
                    <a:pt x="34" y="437"/>
                    <a:pt x="86" y="435"/>
                    <a:pt x="112" y="435"/>
                  </a:cubicBezTo>
                  <a:cubicBezTo>
                    <a:pt x="137" y="435"/>
                    <a:pt x="189" y="437"/>
                    <a:pt x="222" y="437"/>
                  </a:cubicBezTo>
                  <a:lnTo>
                    <a:pt x="222" y="406"/>
                  </a:lnTo>
                  <a:cubicBezTo>
                    <a:pt x="157" y="406"/>
                    <a:pt x="146" y="406"/>
                    <a:pt x="146" y="363"/>
                  </a:cubicBezTo>
                  <a:lnTo>
                    <a:pt x="146" y="179"/>
                  </a:lnTo>
                  <a:cubicBezTo>
                    <a:pt x="146" y="76"/>
                    <a:pt x="215" y="23"/>
                    <a:pt x="278" y="23"/>
                  </a:cubicBezTo>
                  <a:cubicBezTo>
                    <a:pt x="341" y="23"/>
                    <a:pt x="352" y="76"/>
                    <a:pt x="352" y="132"/>
                  </a:cubicBezTo>
                  <a:lnTo>
                    <a:pt x="352" y="363"/>
                  </a:lnTo>
                  <a:cubicBezTo>
                    <a:pt x="352" y="406"/>
                    <a:pt x="341" y="406"/>
                    <a:pt x="274" y="406"/>
                  </a:cubicBezTo>
                  <a:lnTo>
                    <a:pt x="274" y="437"/>
                  </a:lnTo>
                  <a:cubicBezTo>
                    <a:pt x="310" y="437"/>
                    <a:pt x="359" y="435"/>
                    <a:pt x="386" y="435"/>
                  </a:cubicBezTo>
                  <a:cubicBezTo>
                    <a:pt x="413" y="435"/>
                    <a:pt x="464" y="437"/>
                    <a:pt x="498" y="437"/>
                  </a:cubicBezTo>
                  <a:lnTo>
                    <a:pt x="498" y="406"/>
                  </a:lnTo>
                  <a:cubicBezTo>
                    <a:pt x="431" y="406"/>
                    <a:pt x="419" y="406"/>
                    <a:pt x="419" y="363"/>
                  </a:cubicBezTo>
                  <a:lnTo>
                    <a:pt x="419" y="179"/>
                  </a:lnTo>
                  <a:cubicBezTo>
                    <a:pt x="419" y="76"/>
                    <a:pt x="491" y="23"/>
                    <a:pt x="554" y="23"/>
                  </a:cubicBezTo>
                  <a:cubicBezTo>
                    <a:pt x="614" y="23"/>
                    <a:pt x="625" y="76"/>
                    <a:pt x="625" y="132"/>
                  </a:cubicBezTo>
                  <a:lnTo>
                    <a:pt x="625" y="363"/>
                  </a:lnTo>
                  <a:cubicBezTo>
                    <a:pt x="625" y="406"/>
                    <a:pt x="614" y="406"/>
                    <a:pt x="549" y="406"/>
                  </a:cubicBezTo>
                  <a:lnTo>
                    <a:pt x="549" y="437"/>
                  </a:lnTo>
                  <a:cubicBezTo>
                    <a:pt x="583" y="437"/>
                    <a:pt x="634" y="435"/>
                    <a:pt x="661" y="435"/>
                  </a:cubicBezTo>
                  <a:cubicBezTo>
                    <a:pt x="686" y="435"/>
                    <a:pt x="737" y="437"/>
                    <a:pt x="771" y="437"/>
                  </a:cubicBezTo>
                  <a:lnTo>
                    <a:pt x="771" y="406"/>
                  </a:lnTo>
                  <a:cubicBezTo>
                    <a:pt x="719" y="406"/>
                    <a:pt x="695" y="406"/>
                    <a:pt x="695" y="377"/>
                  </a:cubicBezTo>
                  <a:lnTo>
                    <a:pt x="695" y="188"/>
                  </a:lnTo>
                  <a:cubicBezTo>
                    <a:pt x="695" y="103"/>
                    <a:pt x="695" y="72"/>
                    <a:pt x="663" y="36"/>
                  </a:cubicBezTo>
                  <a:cubicBezTo>
                    <a:pt x="650" y="20"/>
                    <a:pt x="616" y="0"/>
                    <a:pt x="560" y="0"/>
                  </a:cubicBezTo>
                  <a:cubicBezTo>
                    <a:pt x="478" y="0"/>
                    <a:pt x="433" y="58"/>
                    <a:pt x="417" y="96"/>
                  </a:cubicBezTo>
                  <a:cubicBezTo>
                    <a:pt x="404" y="11"/>
                    <a:pt x="330" y="0"/>
                    <a:pt x="285" y="0"/>
                  </a:cubicBezTo>
                  <a:cubicBezTo>
                    <a:pt x="213" y="0"/>
                    <a:pt x="166" y="43"/>
                    <a:pt x="139" y="103"/>
                  </a:cubicBezTo>
                  <a:lnTo>
                    <a:pt x="139" y="0"/>
                  </a:lnTo>
                  <a:lnTo>
                    <a:pt x="0" y="11"/>
                  </a:lnTo>
                  <a:lnTo>
                    <a:pt x="0" y="43"/>
                  </a:lnTo>
                  <a:cubicBezTo>
                    <a:pt x="70" y="43"/>
                    <a:pt x="77" y="49"/>
                    <a:pt x="77" y="96"/>
                  </a:cubicBezTo>
                </a:path>
              </a:pathLst>
            </a:custGeom>
            <a:solidFill>
              <a:srgbClr val="000000"/>
            </a:solidFill>
            <a:ln w="15840">
              <a:noFill/>
            </a:ln>
          </p:spPr>
        </p:sp>
        <p:sp>
          <p:nvSpPr>
            <p:cNvPr id="1266" name="Freeform 74"/>
            <p:cNvSpPr/>
            <p:nvPr/>
          </p:nvSpPr>
          <p:spPr>
            <a:xfrm>
              <a:off x="667620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1"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4" y="431"/>
                    <a:pt x="134" y="399"/>
                    <a:pt x="112" y="363"/>
                  </a:cubicBezTo>
                  <a:cubicBezTo>
                    <a:pt x="83" y="316"/>
                    <a:pt x="83" y="251"/>
                    <a:pt x="83" y="216"/>
                  </a:cubicBezTo>
                </a:path>
              </a:pathLst>
            </a:custGeom>
            <a:solidFill>
              <a:srgbClr val="000000"/>
            </a:solidFill>
            <a:ln w="15840">
              <a:noFill/>
            </a:ln>
          </p:spPr>
        </p:sp>
        <p:sp>
          <p:nvSpPr>
            <p:cNvPr id="1267" name="Freeform 75"/>
            <p:cNvSpPr/>
            <p:nvPr/>
          </p:nvSpPr>
          <p:spPr>
            <a:xfrm>
              <a:off x="6835680" y="3894120"/>
              <a:ext cx="117360" cy="164160"/>
            </a:xfrm>
            <a:custGeom>
              <a:avLst/>
              <a:gdLst/>
              <a:ahLst/>
              <a:rect l="0" t="0" r="r" b="b"/>
              <a:pathLst>
                <a:path w="326" h="456">
                  <a:moveTo>
                    <a:pt x="173" y="251"/>
                  </a:moveTo>
                  <a:cubicBezTo>
                    <a:pt x="195" y="256"/>
                    <a:pt x="276" y="272"/>
                    <a:pt x="276" y="343"/>
                  </a:cubicBezTo>
                  <a:cubicBezTo>
                    <a:pt x="276" y="393"/>
                    <a:pt x="242" y="433"/>
                    <a:pt x="164" y="433"/>
                  </a:cubicBezTo>
                  <a:cubicBezTo>
                    <a:pt x="81" y="433"/>
                    <a:pt x="45" y="377"/>
                    <a:pt x="27" y="292"/>
                  </a:cubicBezTo>
                  <a:cubicBezTo>
                    <a:pt x="25" y="280"/>
                    <a:pt x="23" y="276"/>
                    <a:pt x="14" y="276"/>
                  </a:cubicBezTo>
                  <a:cubicBezTo>
                    <a:pt x="0" y="276"/>
                    <a:pt x="0" y="283"/>
                    <a:pt x="0" y="301"/>
                  </a:cubicBezTo>
                  <a:lnTo>
                    <a:pt x="0" y="431"/>
                  </a:lnTo>
                  <a:cubicBezTo>
                    <a:pt x="0" y="449"/>
                    <a:pt x="0" y="455"/>
                    <a:pt x="11" y="455"/>
                  </a:cubicBezTo>
                  <a:cubicBezTo>
                    <a:pt x="16" y="455"/>
                    <a:pt x="18" y="453"/>
                    <a:pt x="36" y="435"/>
                  </a:cubicBezTo>
                  <a:cubicBezTo>
                    <a:pt x="38" y="433"/>
                    <a:pt x="38" y="431"/>
                    <a:pt x="56" y="413"/>
                  </a:cubicBezTo>
                  <a:cubicBezTo>
                    <a:pt x="99" y="453"/>
                    <a:pt x="144" y="455"/>
                    <a:pt x="164" y="455"/>
                  </a:cubicBezTo>
                  <a:cubicBezTo>
                    <a:pt x="278" y="455"/>
                    <a:pt x="325" y="388"/>
                    <a:pt x="325" y="316"/>
                  </a:cubicBezTo>
                  <a:cubicBezTo>
                    <a:pt x="325" y="265"/>
                    <a:pt x="294" y="236"/>
                    <a:pt x="283" y="222"/>
                  </a:cubicBezTo>
                  <a:cubicBezTo>
                    <a:pt x="249" y="191"/>
                    <a:pt x="211" y="184"/>
                    <a:pt x="171" y="175"/>
                  </a:cubicBezTo>
                  <a:cubicBezTo>
                    <a:pt x="115" y="164"/>
                    <a:pt x="47" y="153"/>
                    <a:pt x="47" y="95"/>
                  </a:cubicBezTo>
                  <a:cubicBezTo>
                    <a:pt x="47" y="59"/>
                    <a:pt x="74" y="18"/>
                    <a:pt x="159" y="18"/>
                  </a:cubicBezTo>
                  <a:cubicBezTo>
                    <a:pt x="267" y="18"/>
                    <a:pt x="274" y="108"/>
                    <a:pt x="276" y="139"/>
                  </a:cubicBezTo>
                  <a:cubicBezTo>
                    <a:pt x="276" y="148"/>
                    <a:pt x="285" y="148"/>
                    <a:pt x="287" y="148"/>
                  </a:cubicBezTo>
                  <a:cubicBezTo>
                    <a:pt x="300" y="148"/>
                    <a:pt x="300" y="144"/>
                    <a:pt x="300" y="124"/>
                  </a:cubicBezTo>
                  <a:lnTo>
                    <a:pt x="300" y="25"/>
                  </a:lnTo>
                  <a:cubicBezTo>
                    <a:pt x="300" y="7"/>
                    <a:pt x="300" y="0"/>
                    <a:pt x="289" y="0"/>
                  </a:cubicBezTo>
                  <a:cubicBezTo>
                    <a:pt x="285" y="0"/>
                    <a:pt x="283" y="0"/>
                    <a:pt x="269" y="12"/>
                  </a:cubicBezTo>
                  <a:cubicBezTo>
                    <a:pt x="267" y="16"/>
                    <a:pt x="256" y="25"/>
                    <a:pt x="251" y="27"/>
                  </a:cubicBezTo>
                  <a:cubicBezTo>
                    <a:pt x="215" y="0"/>
                    <a:pt x="173" y="0"/>
                    <a:pt x="159" y="0"/>
                  </a:cubicBezTo>
                  <a:cubicBezTo>
                    <a:pt x="38" y="0"/>
                    <a:pt x="0" y="68"/>
                    <a:pt x="0" y="121"/>
                  </a:cubicBezTo>
                  <a:cubicBezTo>
                    <a:pt x="0" y="157"/>
                    <a:pt x="16" y="184"/>
                    <a:pt x="43" y="207"/>
                  </a:cubicBezTo>
                  <a:cubicBezTo>
                    <a:pt x="74" y="231"/>
                    <a:pt x="103" y="238"/>
                    <a:pt x="173" y="251"/>
                  </a:cubicBezTo>
                </a:path>
              </a:pathLst>
            </a:custGeom>
            <a:solidFill>
              <a:srgbClr val="000000"/>
            </a:solidFill>
            <a:ln w="15840">
              <a:noFill/>
            </a:ln>
          </p:spPr>
        </p:sp>
        <p:sp>
          <p:nvSpPr>
            <p:cNvPr id="1268" name="Freeform 76"/>
            <p:cNvSpPr/>
            <p:nvPr/>
          </p:nvSpPr>
          <p:spPr>
            <a:xfrm>
              <a:off x="6970320" y="3835440"/>
              <a:ext cx="111600" cy="222840"/>
            </a:xfrm>
            <a:custGeom>
              <a:avLst/>
              <a:gdLst/>
              <a:ahLst/>
              <a:rect l="0" t="0" r="r" b="b"/>
              <a:pathLst>
                <a:path w="310" h="619">
                  <a:moveTo>
                    <a:pt x="153" y="213"/>
                  </a:moveTo>
                  <a:lnTo>
                    <a:pt x="294" y="213"/>
                  </a:lnTo>
                  <a:lnTo>
                    <a:pt x="294" y="181"/>
                  </a:lnTo>
                  <a:lnTo>
                    <a:pt x="153" y="181"/>
                  </a:lnTo>
                  <a:lnTo>
                    <a:pt x="153" y="0"/>
                  </a:lnTo>
                  <a:lnTo>
                    <a:pt x="128" y="0"/>
                  </a:lnTo>
                  <a:cubicBezTo>
                    <a:pt x="128" y="81"/>
                    <a:pt x="97" y="186"/>
                    <a:pt x="0" y="190"/>
                  </a:cubicBezTo>
                  <a:lnTo>
                    <a:pt x="0" y="213"/>
                  </a:lnTo>
                  <a:lnTo>
                    <a:pt x="85" y="213"/>
                  </a:lnTo>
                  <a:lnTo>
                    <a:pt x="85" y="484"/>
                  </a:lnTo>
                  <a:cubicBezTo>
                    <a:pt x="85" y="607"/>
                    <a:pt x="177" y="618"/>
                    <a:pt x="213" y="618"/>
                  </a:cubicBezTo>
                  <a:cubicBezTo>
                    <a:pt x="283" y="618"/>
                    <a:pt x="309" y="549"/>
                    <a:pt x="309" y="484"/>
                  </a:cubicBezTo>
                  <a:lnTo>
                    <a:pt x="309"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269" name="Freeform 77"/>
            <p:cNvSpPr/>
            <p:nvPr/>
          </p:nvSpPr>
          <p:spPr>
            <a:xfrm>
              <a:off x="7111440" y="3894120"/>
              <a:ext cx="138240" cy="164160"/>
            </a:xfrm>
            <a:custGeom>
              <a:avLst/>
              <a:gdLst/>
              <a:ahLst/>
              <a:rect l="0" t="0" r="r" b="b"/>
              <a:pathLst>
                <a:path w="384" h="456">
                  <a:moveTo>
                    <a:pt x="83" y="195"/>
                  </a:moveTo>
                  <a:cubicBezTo>
                    <a:pt x="90" y="47"/>
                    <a:pt x="173" y="23"/>
                    <a:pt x="206" y="23"/>
                  </a:cubicBezTo>
                  <a:cubicBezTo>
                    <a:pt x="307" y="23"/>
                    <a:pt x="318" y="155"/>
                    <a:pt x="318" y="195"/>
                  </a:cubicBezTo>
                  <a:lnTo>
                    <a:pt x="83" y="195"/>
                  </a:lnTo>
                  <a:moveTo>
                    <a:pt x="83" y="216"/>
                  </a:moveTo>
                  <a:lnTo>
                    <a:pt x="359" y="216"/>
                  </a:lnTo>
                  <a:cubicBezTo>
                    <a:pt x="381" y="216"/>
                    <a:pt x="383" y="216"/>
                    <a:pt x="383" y="195"/>
                  </a:cubicBezTo>
                  <a:cubicBezTo>
                    <a:pt x="383" y="97"/>
                    <a:pt x="330" y="0"/>
                    <a:pt x="206" y="0"/>
                  </a:cubicBezTo>
                  <a:cubicBezTo>
                    <a:pt x="92" y="0"/>
                    <a:pt x="0" y="101"/>
                    <a:pt x="0" y="227"/>
                  </a:cubicBezTo>
                  <a:cubicBezTo>
                    <a:pt x="0" y="359"/>
                    <a:pt x="103" y="455"/>
                    <a:pt x="218" y="455"/>
                  </a:cubicBezTo>
                  <a:cubicBezTo>
                    <a:pt x="339" y="455"/>
                    <a:pt x="383" y="345"/>
                    <a:pt x="383" y="325"/>
                  </a:cubicBezTo>
                  <a:cubicBezTo>
                    <a:pt x="383" y="316"/>
                    <a:pt x="374" y="314"/>
                    <a:pt x="370" y="314"/>
                  </a:cubicBezTo>
                  <a:cubicBezTo>
                    <a:pt x="361" y="314"/>
                    <a:pt x="359" y="321"/>
                    <a:pt x="359" y="328"/>
                  </a:cubicBezTo>
                  <a:cubicBezTo>
                    <a:pt x="323" y="431"/>
                    <a:pt x="233" y="431"/>
                    <a:pt x="224" y="431"/>
                  </a:cubicBezTo>
                  <a:cubicBezTo>
                    <a:pt x="175" y="431"/>
                    <a:pt x="135" y="399"/>
                    <a:pt x="112" y="363"/>
                  </a:cubicBezTo>
                  <a:cubicBezTo>
                    <a:pt x="83" y="316"/>
                    <a:pt x="83" y="251"/>
                    <a:pt x="83" y="216"/>
                  </a:cubicBezTo>
                </a:path>
              </a:pathLst>
            </a:custGeom>
            <a:solidFill>
              <a:srgbClr val="000000"/>
            </a:solidFill>
            <a:ln w="15840">
              <a:noFill/>
            </a:ln>
          </p:spPr>
        </p:sp>
        <p:sp>
          <p:nvSpPr>
            <p:cNvPr id="1270" name="Freeform 78"/>
            <p:cNvSpPr/>
            <p:nvPr/>
          </p:nvSpPr>
          <p:spPr>
            <a:xfrm>
              <a:off x="7268760" y="3896640"/>
              <a:ext cx="176040" cy="226080"/>
            </a:xfrm>
            <a:custGeom>
              <a:avLst/>
              <a:gdLst/>
              <a:ahLst/>
              <a:rect l="0" t="0" r="r" b="b"/>
              <a:pathLst>
                <a:path w="489" h="628">
                  <a:moveTo>
                    <a:pt x="143" y="65"/>
                  </a:moveTo>
                  <a:lnTo>
                    <a:pt x="143" y="0"/>
                  </a:lnTo>
                  <a:lnTo>
                    <a:pt x="0" y="11"/>
                  </a:lnTo>
                  <a:lnTo>
                    <a:pt x="0" y="43"/>
                  </a:lnTo>
                  <a:cubicBezTo>
                    <a:pt x="70" y="43"/>
                    <a:pt x="76" y="47"/>
                    <a:pt x="76" y="92"/>
                  </a:cubicBezTo>
                  <a:lnTo>
                    <a:pt x="76" y="554"/>
                  </a:lnTo>
                  <a:cubicBezTo>
                    <a:pt x="76" y="598"/>
                    <a:pt x="67" y="598"/>
                    <a:pt x="0" y="598"/>
                  </a:cubicBezTo>
                  <a:lnTo>
                    <a:pt x="0" y="627"/>
                  </a:lnTo>
                  <a:cubicBezTo>
                    <a:pt x="34" y="627"/>
                    <a:pt x="85" y="625"/>
                    <a:pt x="110" y="625"/>
                  </a:cubicBezTo>
                  <a:cubicBezTo>
                    <a:pt x="137" y="625"/>
                    <a:pt x="188" y="627"/>
                    <a:pt x="222" y="627"/>
                  </a:cubicBezTo>
                  <a:lnTo>
                    <a:pt x="222" y="598"/>
                  </a:lnTo>
                  <a:cubicBezTo>
                    <a:pt x="157" y="598"/>
                    <a:pt x="146" y="598"/>
                    <a:pt x="146" y="554"/>
                  </a:cubicBezTo>
                  <a:lnTo>
                    <a:pt x="146" y="388"/>
                  </a:lnTo>
                  <a:lnTo>
                    <a:pt x="146" y="379"/>
                  </a:lnTo>
                  <a:cubicBezTo>
                    <a:pt x="150" y="394"/>
                    <a:pt x="193" y="448"/>
                    <a:pt x="267" y="448"/>
                  </a:cubicBezTo>
                  <a:cubicBezTo>
                    <a:pt x="385" y="448"/>
                    <a:pt x="488" y="352"/>
                    <a:pt x="488" y="224"/>
                  </a:cubicBezTo>
                  <a:cubicBezTo>
                    <a:pt x="488" y="99"/>
                    <a:pt x="392" y="0"/>
                    <a:pt x="280" y="0"/>
                  </a:cubicBezTo>
                  <a:cubicBezTo>
                    <a:pt x="204" y="0"/>
                    <a:pt x="161" y="43"/>
                    <a:pt x="143" y="65"/>
                  </a:cubicBezTo>
                  <a:moveTo>
                    <a:pt x="146" y="325"/>
                  </a:moveTo>
                  <a:lnTo>
                    <a:pt x="146" y="103"/>
                  </a:lnTo>
                  <a:cubicBezTo>
                    <a:pt x="175" y="54"/>
                    <a:pt x="222" y="25"/>
                    <a:pt x="273" y="25"/>
                  </a:cubicBezTo>
                  <a:cubicBezTo>
                    <a:pt x="345" y="25"/>
                    <a:pt x="406" y="112"/>
                    <a:pt x="406" y="224"/>
                  </a:cubicBezTo>
                  <a:cubicBezTo>
                    <a:pt x="406" y="343"/>
                    <a:pt x="336" y="426"/>
                    <a:pt x="262" y="426"/>
                  </a:cubicBezTo>
                  <a:cubicBezTo>
                    <a:pt x="224" y="426"/>
                    <a:pt x="186" y="406"/>
                    <a:pt x="159" y="365"/>
                  </a:cubicBezTo>
                  <a:cubicBezTo>
                    <a:pt x="146" y="345"/>
                    <a:pt x="146" y="343"/>
                    <a:pt x="146" y="325"/>
                  </a:cubicBezTo>
                </a:path>
              </a:pathLst>
            </a:custGeom>
            <a:solidFill>
              <a:srgbClr val="000000"/>
            </a:solidFill>
            <a:ln w="15840">
              <a:noFill/>
            </a:ln>
          </p:spPr>
        </p:sp>
        <p:sp>
          <p:nvSpPr>
            <p:cNvPr id="1271" name="Freeform 79"/>
            <p:cNvSpPr/>
            <p:nvPr/>
          </p:nvSpPr>
          <p:spPr>
            <a:xfrm>
              <a:off x="7475400" y="3787920"/>
              <a:ext cx="138240" cy="354960"/>
            </a:xfrm>
            <a:custGeom>
              <a:avLst/>
              <a:gdLst/>
              <a:ahLst/>
              <a:rect l="0" t="0" r="r" b="b"/>
              <a:pathLst>
                <a:path w="384" h="986">
                  <a:moveTo>
                    <a:pt x="378" y="38"/>
                  </a:moveTo>
                  <a:cubicBezTo>
                    <a:pt x="383" y="24"/>
                    <a:pt x="383" y="22"/>
                    <a:pt x="383" y="20"/>
                  </a:cubicBezTo>
                  <a:cubicBezTo>
                    <a:pt x="383" y="9"/>
                    <a:pt x="374" y="0"/>
                    <a:pt x="362" y="0"/>
                  </a:cubicBezTo>
                  <a:cubicBezTo>
                    <a:pt x="349" y="0"/>
                    <a:pt x="344" y="9"/>
                    <a:pt x="342" y="20"/>
                  </a:cubicBezTo>
                  <a:lnTo>
                    <a:pt x="4" y="950"/>
                  </a:lnTo>
                  <a:cubicBezTo>
                    <a:pt x="0" y="961"/>
                    <a:pt x="0" y="965"/>
                    <a:pt x="0" y="968"/>
                  </a:cubicBezTo>
                  <a:cubicBezTo>
                    <a:pt x="0" y="977"/>
                    <a:pt x="8" y="985"/>
                    <a:pt x="20" y="985"/>
                  </a:cubicBezTo>
                  <a:cubicBezTo>
                    <a:pt x="33" y="985"/>
                    <a:pt x="38" y="977"/>
                    <a:pt x="40" y="968"/>
                  </a:cubicBezTo>
                  <a:lnTo>
                    <a:pt x="378" y="38"/>
                  </a:lnTo>
                </a:path>
              </a:pathLst>
            </a:custGeom>
            <a:solidFill>
              <a:srgbClr val="000000"/>
            </a:solidFill>
            <a:ln w="15840">
              <a:noFill/>
            </a:ln>
          </p:spPr>
        </p:sp>
        <p:sp>
          <p:nvSpPr>
            <p:cNvPr id="1272" name="Freeform 80"/>
            <p:cNvSpPr/>
            <p:nvPr/>
          </p:nvSpPr>
          <p:spPr>
            <a:xfrm>
              <a:off x="7644600" y="38160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2" y="27"/>
                    <a:pt x="42" y="52"/>
                  </a:cubicBezTo>
                  <a:cubicBezTo>
                    <a:pt x="42" y="79"/>
                    <a:pt x="63" y="105"/>
                    <a:pt x="94" y="105"/>
                  </a:cubicBezTo>
                  <a:cubicBezTo>
                    <a:pt x="123" y="105"/>
                    <a:pt x="148" y="83"/>
                    <a:pt x="148" y="52"/>
                  </a:cubicBezTo>
                </a:path>
              </a:pathLst>
            </a:custGeom>
            <a:solidFill>
              <a:srgbClr val="000000"/>
            </a:solidFill>
            <a:ln w="15840">
              <a:noFill/>
            </a:ln>
          </p:spPr>
        </p:sp>
        <p:sp>
          <p:nvSpPr>
            <p:cNvPr id="1273" name="Freeform 81"/>
            <p:cNvSpPr/>
            <p:nvPr/>
          </p:nvSpPr>
          <p:spPr>
            <a:xfrm>
              <a:off x="7738200" y="3835440"/>
              <a:ext cx="111600" cy="222840"/>
            </a:xfrm>
            <a:custGeom>
              <a:avLst/>
              <a:gdLst/>
              <a:ahLst/>
              <a:rect l="0" t="0" r="r" b="b"/>
              <a:pathLst>
                <a:path w="310"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74" name="Freeform 82"/>
            <p:cNvSpPr/>
            <p:nvPr/>
          </p:nvSpPr>
          <p:spPr>
            <a:xfrm>
              <a:off x="7879320" y="389412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6"/>
                  </a:moveTo>
                  <a:lnTo>
                    <a:pt x="358" y="216"/>
                  </a:lnTo>
                  <a:cubicBezTo>
                    <a:pt x="380" y="216"/>
                    <a:pt x="383" y="216"/>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69" y="314"/>
                  </a:cubicBezTo>
                  <a:cubicBezTo>
                    <a:pt x="360" y="314"/>
                    <a:pt x="358" y="321"/>
                    <a:pt x="358" y="328"/>
                  </a:cubicBezTo>
                  <a:cubicBezTo>
                    <a:pt x="322" y="431"/>
                    <a:pt x="233" y="431"/>
                    <a:pt x="224" y="431"/>
                  </a:cubicBezTo>
                  <a:cubicBezTo>
                    <a:pt x="174" y="431"/>
                    <a:pt x="134" y="399"/>
                    <a:pt x="112" y="363"/>
                  </a:cubicBezTo>
                  <a:cubicBezTo>
                    <a:pt x="83" y="316"/>
                    <a:pt x="83" y="251"/>
                    <a:pt x="83" y="216"/>
                  </a:cubicBezTo>
                </a:path>
              </a:pathLst>
            </a:custGeom>
            <a:solidFill>
              <a:srgbClr val="000000"/>
            </a:solidFill>
            <a:ln w="15840">
              <a:noFill/>
            </a:ln>
          </p:spPr>
        </p:sp>
        <p:sp>
          <p:nvSpPr>
            <p:cNvPr id="1275" name="Freeform 83"/>
            <p:cNvSpPr/>
            <p:nvPr/>
          </p:nvSpPr>
          <p:spPr>
            <a:xfrm>
              <a:off x="8036280" y="3896640"/>
              <a:ext cx="120600" cy="157680"/>
            </a:xfrm>
            <a:custGeom>
              <a:avLst/>
              <a:gdLst/>
              <a:ahLst/>
              <a:rect l="0" t="0" r="r" b="b"/>
              <a:pathLst>
                <a:path w="335" h="438">
                  <a:moveTo>
                    <a:pt x="137" y="110"/>
                  </a:moveTo>
                  <a:lnTo>
                    <a:pt x="137" y="0"/>
                  </a:lnTo>
                  <a:lnTo>
                    <a:pt x="0" y="11"/>
                  </a:lnTo>
                  <a:lnTo>
                    <a:pt x="0" y="43"/>
                  </a:lnTo>
                  <a:cubicBezTo>
                    <a:pt x="70" y="43"/>
                    <a:pt x="77" y="49"/>
                    <a:pt x="77" y="96"/>
                  </a:cubicBezTo>
                  <a:lnTo>
                    <a:pt x="77" y="363"/>
                  </a:lnTo>
                  <a:cubicBezTo>
                    <a:pt x="77" y="406"/>
                    <a:pt x="68" y="406"/>
                    <a:pt x="0" y="406"/>
                  </a:cubicBezTo>
                  <a:lnTo>
                    <a:pt x="0" y="437"/>
                  </a:lnTo>
                  <a:cubicBezTo>
                    <a:pt x="39" y="437"/>
                    <a:pt x="86" y="435"/>
                    <a:pt x="112" y="435"/>
                  </a:cubicBezTo>
                  <a:cubicBezTo>
                    <a:pt x="153" y="435"/>
                    <a:pt x="200" y="435"/>
                    <a:pt x="240" y="437"/>
                  </a:cubicBezTo>
                  <a:lnTo>
                    <a:pt x="240" y="406"/>
                  </a:lnTo>
                  <a:lnTo>
                    <a:pt x="218" y="406"/>
                  </a:lnTo>
                  <a:cubicBezTo>
                    <a:pt x="146" y="406"/>
                    <a:pt x="144" y="397"/>
                    <a:pt x="144" y="361"/>
                  </a:cubicBezTo>
                  <a:lnTo>
                    <a:pt x="144" y="209"/>
                  </a:lnTo>
                  <a:cubicBezTo>
                    <a:pt x="144" y="110"/>
                    <a:pt x="184" y="23"/>
                    <a:pt x="260" y="23"/>
                  </a:cubicBezTo>
                  <a:cubicBezTo>
                    <a:pt x="267" y="23"/>
                    <a:pt x="269" y="23"/>
                    <a:pt x="272" y="23"/>
                  </a:cubicBezTo>
                  <a:cubicBezTo>
                    <a:pt x="267" y="25"/>
                    <a:pt x="249" y="36"/>
                    <a:pt x="249" y="61"/>
                  </a:cubicBezTo>
                  <a:cubicBezTo>
                    <a:pt x="249" y="90"/>
                    <a:pt x="269" y="103"/>
                    <a:pt x="292" y="103"/>
                  </a:cubicBezTo>
                  <a:cubicBezTo>
                    <a:pt x="310" y="103"/>
                    <a:pt x="334" y="92"/>
                    <a:pt x="334" y="61"/>
                  </a:cubicBezTo>
                  <a:cubicBezTo>
                    <a:pt x="334" y="29"/>
                    <a:pt x="303" y="0"/>
                    <a:pt x="260" y="0"/>
                  </a:cubicBezTo>
                  <a:cubicBezTo>
                    <a:pt x="189" y="0"/>
                    <a:pt x="153" y="67"/>
                    <a:pt x="137" y="110"/>
                  </a:cubicBezTo>
                </a:path>
              </a:pathLst>
            </a:custGeom>
            <a:solidFill>
              <a:srgbClr val="000000"/>
            </a:solidFill>
            <a:ln w="15840">
              <a:noFill/>
            </a:ln>
          </p:spPr>
        </p:sp>
        <p:sp>
          <p:nvSpPr>
            <p:cNvPr id="1276" name="Freeform 84"/>
            <p:cNvSpPr/>
            <p:nvPr/>
          </p:nvSpPr>
          <p:spPr>
            <a:xfrm>
              <a:off x="8179920" y="3894120"/>
              <a:ext cx="160920" cy="164160"/>
            </a:xfrm>
            <a:custGeom>
              <a:avLst/>
              <a:gdLst/>
              <a:ahLst/>
              <a:rect l="0" t="0" r="r" b="b"/>
              <a:pathLst>
                <a:path w="447" h="456">
                  <a:moveTo>
                    <a:pt x="287" y="368"/>
                  </a:moveTo>
                  <a:cubicBezTo>
                    <a:pt x="291" y="408"/>
                    <a:pt x="318" y="449"/>
                    <a:pt x="365" y="449"/>
                  </a:cubicBezTo>
                  <a:cubicBezTo>
                    <a:pt x="385" y="449"/>
                    <a:pt x="446" y="435"/>
                    <a:pt x="446" y="354"/>
                  </a:cubicBezTo>
                  <a:lnTo>
                    <a:pt x="446" y="301"/>
                  </a:lnTo>
                  <a:lnTo>
                    <a:pt x="421" y="301"/>
                  </a:lnTo>
                  <a:lnTo>
                    <a:pt x="421" y="354"/>
                  </a:lnTo>
                  <a:cubicBezTo>
                    <a:pt x="421" y="413"/>
                    <a:pt x="397" y="419"/>
                    <a:pt x="385" y="419"/>
                  </a:cubicBezTo>
                  <a:cubicBezTo>
                    <a:pt x="354" y="419"/>
                    <a:pt x="350" y="375"/>
                    <a:pt x="350" y="370"/>
                  </a:cubicBezTo>
                  <a:lnTo>
                    <a:pt x="350" y="171"/>
                  </a:lnTo>
                  <a:cubicBezTo>
                    <a:pt x="350" y="130"/>
                    <a:pt x="350" y="92"/>
                    <a:pt x="314" y="54"/>
                  </a:cubicBezTo>
                  <a:cubicBezTo>
                    <a:pt x="276" y="16"/>
                    <a:pt x="226" y="0"/>
                    <a:pt x="177" y="0"/>
                  </a:cubicBezTo>
                  <a:cubicBezTo>
                    <a:pt x="97" y="0"/>
                    <a:pt x="29" y="47"/>
                    <a:pt x="29" y="112"/>
                  </a:cubicBezTo>
                  <a:cubicBezTo>
                    <a:pt x="29" y="142"/>
                    <a:pt x="49" y="160"/>
                    <a:pt x="74" y="160"/>
                  </a:cubicBezTo>
                  <a:cubicBezTo>
                    <a:pt x="101" y="160"/>
                    <a:pt x="119" y="139"/>
                    <a:pt x="119" y="112"/>
                  </a:cubicBezTo>
                  <a:cubicBezTo>
                    <a:pt x="119" y="101"/>
                    <a:pt x="114" y="68"/>
                    <a:pt x="70" y="68"/>
                  </a:cubicBezTo>
                  <a:cubicBezTo>
                    <a:pt x="97" y="34"/>
                    <a:pt x="144" y="23"/>
                    <a:pt x="177" y="23"/>
                  </a:cubicBezTo>
                  <a:cubicBezTo>
                    <a:pt x="224" y="23"/>
                    <a:pt x="280" y="61"/>
                    <a:pt x="280" y="148"/>
                  </a:cubicBezTo>
                  <a:lnTo>
                    <a:pt x="280" y="186"/>
                  </a:lnTo>
                  <a:cubicBezTo>
                    <a:pt x="231" y="189"/>
                    <a:pt x="161" y="191"/>
                    <a:pt x="99" y="220"/>
                  </a:cubicBezTo>
                  <a:cubicBezTo>
                    <a:pt x="25" y="254"/>
                    <a:pt x="0" y="305"/>
                    <a:pt x="0" y="350"/>
                  </a:cubicBezTo>
                  <a:cubicBezTo>
                    <a:pt x="0" y="431"/>
                    <a:pt x="97" y="455"/>
                    <a:pt x="159" y="455"/>
                  </a:cubicBezTo>
                  <a:cubicBezTo>
                    <a:pt x="224" y="455"/>
                    <a:pt x="269" y="415"/>
                    <a:pt x="287" y="368"/>
                  </a:cubicBezTo>
                  <a:moveTo>
                    <a:pt x="280" y="207"/>
                  </a:moveTo>
                  <a:lnTo>
                    <a:pt x="280" y="305"/>
                  </a:lnTo>
                  <a:cubicBezTo>
                    <a:pt x="280" y="399"/>
                    <a:pt x="211" y="433"/>
                    <a:pt x="166" y="433"/>
                  </a:cubicBezTo>
                  <a:cubicBezTo>
                    <a:pt x="117" y="433"/>
                    <a:pt x="76" y="397"/>
                    <a:pt x="76" y="348"/>
                  </a:cubicBezTo>
                  <a:cubicBezTo>
                    <a:pt x="76" y="294"/>
                    <a:pt x="119" y="211"/>
                    <a:pt x="280" y="207"/>
                  </a:cubicBezTo>
                </a:path>
              </a:pathLst>
            </a:custGeom>
            <a:solidFill>
              <a:srgbClr val="000000"/>
            </a:solidFill>
            <a:ln w="15840">
              <a:noFill/>
            </a:ln>
          </p:spPr>
        </p:sp>
        <p:sp>
          <p:nvSpPr>
            <p:cNvPr id="1277" name="Freeform 85"/>
            <p:cNvSpPr/>
            <p:nvPr/>
          </p:nvSpPr>
          <p:spPr>
            <a:xfrm>
              <a:off x="8349480" y="3835440"/>
              <a:ext cx="112320" cy="222840"/>
            </a:xfrm>
            <a:custGeom>
              <a:avLst/>
              <a:gdLst/>
              <a:ahLst/>
              <a:rect l="0" t="0" r="r" b="b"/>
              <a:pathLst>
                <a:path w="312"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4"/>
                  </a:lnTo>
                  <a:cubicBezTo>
                    <a:pt x="85" y="607"/>
                    <a:pt x="177" y="618"/>
                    <a:pt x="212" y="618"/>
                  </a:cubicBezTo>
                  <a:cubicBezTo>
                    <a:pt x="282" y="618"/>
                    <a:pt x="311" y="549"/>
                    <a:pt x="311" y="484"/>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278" name="Freeform 86"/>
            <p:cNvSpPr/>
            <p:nvPr/>
          </p:nvSpPr>
          <p:spPr>
            <a:xfrm>
              <a:off x="8492040" y="3816000"/>
              <a:ext cx="77040" cy="238320"/>
            </a:xfrm>
            <a:custGeom>
              <a:avLst/>
              <a:gdLst/>
              <a:ahLst/>
              <a:rect l="0" t="0" r="r" b="b"/>
              <a:pathLst>
                <a:path w="214" h="662">
                  <a:moveTo>
                    <a:pt x="143" y="224"/>
                  </a:moveTo>
                  <a:lnTo>
                    <a:pt x="5" y="235"/>
                  </a:lnTo>
                  <a:lnTo>
                    <a:pt x="5"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9"/>
                    <a:pt x="63" y="105"/>
                    <a:pt x="94" y="105"/>
                  </a:cubicBezTo>
                  <a:cubicBezTo>
                    <a:pt x="123" y="105"/>
                    <a:pt x="148" y="83"/>
                    <a:pt x="148" y="52"/>
                  </a:cubicBezTo>
                </a:path>
              </a:pathLst>
            </a:custGeom>
            <a:solidFill>
              <a:srgbClr val="000000"/>
            </a:solidFill>
            <a:ln w="15840">
              <a:noFill/>
            </a:ln>
          </p:spPr>
        </p:sp>
        <p:sp>
          <p:nvSpPr>
            <p:cNvPr id="1279" name="Freeform 87"/>
            <p:cNvSpPr/>
            <p:nvPr/>
          </p:nvSpPr>
          <p:spPr>
            <a:xfrm>
              <a:off x="8588880" y="3894120"/>
              <a:ext cx="158400" cy="164160"/>
            </a:xfrm>
            <a:custGeom>
              <a:avLst/>
              <a:gdLst/>
              <a:ahLst/>
              <a:rect l="0" t="0" r="r" b="b"/>
              <a:pathLst>
                <a:path w="440" h="456">
                  <a:moveTo>
                    <a:pt x="439" y="231"/>
                  </a:moveTo>
                  <a:cubicBezTo>
                    <a:pt x="439" y="106"/>
                    <a:pt x="338" y="0"/>
                    <a:pt x="219" y="0"/>
                  </a:cubicBezTo>
                  <a:cubicBezTo>
                    <a:pt x="96" y="0"/>
                    <a:pt x="0" y="108"/>
                    <a:pt x="0" y="231"/>
                  </a:cubicBezTo>
                  <a:cubicBezTo>
                    <a:pt x="0" y="359"/>
                    <a:pt x="103" y="455"/>
                    <a:pt x="219" y="455"/>
                  </a:cubicBezTo>
                  <a:cubicBezTo>
                    <a:pt x="338" y="455"/>
                    <a:pt x="439" y="357"/>
                    <a:pt x="439" y="231"/>
                  </a:cubicBezTo>
                  <a:moveTo>
                    <a:pt x="219" y="431"/>
                  </a:moveTo>
                  <a:cubicBezTo>
                    <a:pt x="177" y="431"/>
                    <a:pt x="134" y="408"/>
                    <a:pt x="107" y="363"/>
                  </a:cubicBezTo>
                  <a:cubicBezTo>
                    <a:pt x="83" y="321"/>
                    <a:pt x="83" y="260"/>
                    <a:pt x="83" y="224"/>
                  </a:cubicBezTo>
                  <a:cubicBezTo>
                    <a:pt x="83" y="186"/>
                    <a:pt x="83" y="133"/>
                    <a:pt x="105" y="88"/>
                  </a:cubicBezTo>
                  <a:cubicBezTo>
                    <a:pt x="132" y="43"/>
                    <a:pt x="179" y="23"/>
                    <a:pt x="219" y="23"/>
                  </a:cubicBezTo>
                  <a:cubicBezTo>
                    <a:pt x="262" y="23"/>
                    <a:pt x="304" y="43"/>
                    <a:pt x="329" y="86"/>
                  </a:cubicBezTo>
                  <a:cubicBezTo>
                    <a:pt x="356" y="128"/>
                    <a:pt x="356" y="186"/>
                    <a:pt x="356" y="224"/>
                  </a:cubicBezTo>
                  <a:cubicBezTo>
                    <a:pt x="356" y="260"/>
                    <a:pt x="356" y="314"/>
                    <a:pt x="334" y="357"/>
                  </a:cubicBezTo>
                  <a:cubicBezTo>
                    <a:pt x="313" y="401"/>
                    <a:pt x="269" y="431"/>
                    <a:pt x="219" y="431"/>
                  </a:cubicBezTo>
                </a:path>
              </a:pathLst>
            </a:custGeom>
            <a:solidFill>
              <a:srgbClr val="000000"/>
            </a:solidFill>
            <a:ln w="15840">
              <a:noFill/>
            </a:ln>
          </p:spPr>
        </p:sp>
        <p:sp>
          <p:nvSpPr>
            <p:cNvPr id="1280" name="Freeform 88"/>
            <p:cNvSpPr/>
            <p:nvPr/>
          </p:nvSpPr>
          <p:spPr>
            <a:xfrm>
              <a:off x="8767080" y="3896640"/>
              <a:ext cx="179280" cy="157680"/>
            </a:xfrm>
            <a:custGeom>
              <a:avLst/>
              <a:gdLst/>
              <a:ahLst/>
              <a:rect l="0" t="0" r="r" b="b"/>
              <a:pathLst>
                <a:path w="498" h="438">
                  <a:moveTo>
                    <a:pt x="76" y="96"/>
                  </a:moveTo>
                  <a:lnTo>
                    <a:pt x="76" y="363"/>
                  </a:lnTo>
                  <a:cubicBezTo>
                    <a:pt x="76" y="406"/>
                    <a:pt x="67" y="406"/>
                    <a:pt x="0" y="406"/>
                  </a:cubicBezTo>
                  <a:lnTo>
                    <a:pt x="0" y="437"/>
                  </a:lnTo>
                  <a:cubicBezTo>
                    <a:pt x="33" y="437"/>
                    <a:pt x="85" y="435"/>
                    <a:pt x="112" y="435"/>
                  </a:cubicBezTo>
                  <a:cubicBezTo>
                    <a:pt x="136" y="435"/>
                    <a:pt x="188" y="437"/>
                    <a:pt x="222" y="437"/>
                  </a:cubicBezTo>
                  <a:lnTo>
                    <a:pt x="222" y="406"/>
                  </a:lnTo>
                  <a:cubicBezTo>
                    <a:pt x="157" y="406"/>
                    <a:pt x="145" y="406"/>
                    <a:pt x="145" y="363"/>
                  </a:cubicBezTo>
                  <a:lnTo>
                    <a:pt x="145" y="179"/>
                  </a:lnTo>
                  <a:cubicBezTo>
                    <a:pt x="145" y="76"/>
                    <a:pt x="215" y="23"/>
                    <a:pt x="278" y="23"/>
                  </a:cubicBezTo>
                  <a:cubicBezTo>
                    <a:pt x="340" y="23"/>
                    <a:pt x="352" y="76"/>
                    <a:pt x="352" y="132"/>
                  </a:cubicBezTo>
                  <a:lnTo>
                    <a:pt x="352" y="363"/>
                  </a:lnTo>
                  <a:cubicBezTo>
                    <a:pt x="352" y="406"/>
                    <a:pt x="340" y="406"/>
                    <a:pt x="275" y="406"/>
                  </a:cubicBezTo>
                  <a:lnTo>
                    <a:pt x="275" y="437"/>
                  </a:lnTo>
                  <a:cubicBezTo>
                    <a:pt x="309" y="437"/>
                    <a:pt x="360" y="435"/>
                    <a:pt x="387" y="435"/>
                  </a:cubicBezTo>
                  <a:cubicBezTo>
                    <a:pt x="412" y="435"/>
                    <a:pt x="464" y="437"/>
                    <a:pt x="497" y="437"/>
                  </a:cubicBezTo>
                  <a:lnTo>
                    <a:pt x="497" y="406"/>
                  </a:lnTo>
                  <a:cubicBezTo>
                    <a:pt x="446" y="406"/>
                    <a:pt x="421" y="406"/>
                    <a:pt x="421" y="377"/>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1281" name="Freeform 89"/>
            <p:cNvSpPr/>
            <p:nvPr/>
          </p:nvSpPr>
          <p:spPr>
            <a:xfrm>
              <a:off x="8983080" y="4015080"/>
              <a:ext cx="42480" cy="106920"/>
            </a:xfrm>
            <a:custGeom>
              <a:avLst/>
              <a:gdLst/>
              <a:ahLst/>
              <a:rect l="0" t="0" r="r" b="b"/>
              <a:pathLst>
                <a:path w="118" h="297">
                  <a:moveTo>
                    <a:pt x="117" y="104"/>
                  </a:moveTo>
                  <a:cubicBezTo>
                    <a:pt x="117" y="41"/>
                    <a:pt x="94" y="0"/>
                    <a:pt x="54" y="0"/>
                  </a:cubicBezTo>
                  <a:cubicBezTo>
                    <a:pt x="18" y="0"/>
                    <a:pt x="0" y="27"/>
                    <a:pt x="0" y="52"/>
                  </a:cubicBezTo>
                  <a:cubicBezTo>
                    <a:pt x="0" y="79"/>
                    <a:pt x="18" y="106"/>
                    <a:pt x="54" y="106"/>
                  </a:cubicBezTo>
                  <a:cubicBezTo>
                    <a:pt x="70" y="106"/>
                    <a:pt x="81" y="99"/>
                    <a:pt x="92" y="92"/>
                  </a:cubicBezTo>
                  <a:lnTo>
                    <a:pt x="94" y="90"/>
                  </a:lnTo>
                  <a:cubicBezTo>
                    <a:pt x="94" y="90"/>
                    <a:pt x="96" y="90"/>
                    <a:pt x="96" y="104"/>
                  </a:cubicBezTo>
                  <a:cubicBezTo>
                    <a:pt x="96" y="169"/>
                    <a:pt x="67" y="229"/>
                    <a:pt x="23" y="276"/>
                  </a:cubicBezTo>
                  <a:cubicBezTo>
                    <a:pt x="18" y="281"/>
                    <a:pt x="16" y="283"/>
                    <a:pt x="16" y="285"/>
                  </a:cubicBezTo>
                  <a:cubicBezTo>
                    <a:pt x="16" y="294"/>
                    <a:pt x="20" y="296"/>
                    <a:pt x="27" y="296"/>
                  </a:cubicBezTo>
                  <a:cubicBezTo>
                    <a:pt x="38" y="296"/>
                    <a:pt x="117" y="218"/>
                    <a:pt x="117" y="104"/>
                  </a:cubicBezTo>
                </a:path>
              </a:pathLst>
            </a:custGeom>
            <a:solidFill>
              <a:srgbClr val="000000"/>
            </a:solidFill>
            <a:ln w="15840">
              <a:noFill/>
            </a:ln>
          </p:spPr>
        </p:sp>
        <p:sp>
          <p:nvSpPr>
            <p:cNvPr id="1282" name="Freeform 90"/>
            <p:cNvSpPr/>
            <p:nvPr/>
          </p:nvSpPr>
          <p:spPr>
            <a:xfrm>
              <a:off x="79920" y="4536360"/>
              <a:ext cx="199800" cy="161640"/>
            </a:xfrm>
            <a:custGeom>
              <a:avLst/>
              <a:gdLst/>
              <a:ahLst/>
              <a:rect l="0" t="0" r="r" b="b"/>
              <a:pathLst>
                <a:path w="555" h="449">
                  <a:moveTo>
                    <a:pt x="430" y="204"/>
                  </a:moveTo>
                  <a:cubicBezTo>
                    <a:pt x="430" y="49"/>
                    <a:pt x="339" y="0"/>
                    <a:pt x="267" y="0"/>
                  </a:cubicBezTo>
                  <a:cubicBezTo>
                    <a:pt x="130" y="0"/>
                    <a:pt x="0" y="141"/>
                    <a:pt x="0" y="280"/>
                  </a:cubicBezTo>
                  <a:cubicBezTo>
                    <a:pt x="0" y="372"/>
                    <a:pt x="59" y="448"/>
                    <a:pt x="159" y="448"/>
                  </a:cubicBezTo>
                  <a:cubicBezTo>
                    <a:pt x="222" y="448"/>
                    <a:pt x="294" y="425"/>
                    <a:pt x="370" y="365"/>
                  </a:cubicBezTo>
                  <a:cubicBezTo>
                    <a:pt x="381" y="416"/>
                    <a:pt x="415" y="448"/>
                    <a:pt x="460" y="448"/>
                  </a:cubicBezTo>
                  <a:cubicBezTo>
                    <a:pt x="511" y="448"/>
                    <a:pt x="542" y="394"/>
                    <a:pt x="542" y="378"/>
                  </a:cubicBezTo>
                  <a:cubicBezTo>
                    <a:pt x="542" y="372"/>
                    <a:pt x="536" y="367"/>
                    <a:pt x="529" y="367"/>
                  </a:cubicBezTo>
                  <a:cubicBezTo>
                    <a:pt x="522" y="367"/>
                    <a:pt x="520" y="372"/>
                    <a:pt x="518" y="378"/>
                  </a:cubicBezTo>
                  <a:cubicBezTo>
                    <a:pt x="500" y="425"/>
                    <a:pt x="464" y="425"/>
                    <a:pt x="462" y="425"/>
                  </a:cubicBezTo>
                  <a:cubicBezTo>
                    <a:pt x="430" y="425"/>
                    <a:pt x="430" y="349"/>
                    <a:pt x="430" y="325"/>
                  </a:cubicBezTo>
                  <a:cubicBezTo>
                    <a:pt x="430" y="304"/>
                    <a:pt x="430" y="302"/>
                    <a:pt x="442" y="291"/>
                  </a:cubicBezTo>
                  <a:cubicBezTo>
                    <a:pt x="533" y="175"/>
                    <a:pt x="554" y="58"/>
                    <a:pt x="554" y="58"/>
                  </a:cubicBezTo>
                  <a:cubicBezTo>
                    <a:pt x="554" y="56"/>
                    <a:pt x="554" y="49"/>
                    <a:pt x="542" y="49"/>
                  </a:cubicBezTo>
                  <a:cubicBezTo>
                    <a:pt x="533" y="49"/>
                    <a:pt x="533" y="51"/>
                    <a:pt x="529" y="69"/>
                  </a:cubicBezTo>
                  <a:cubicBezTo>
                    <a:pt x="511" y="132"/>
                    <a:pt x="477" y="206"/>
                    <a:pt x="430" y="264"/>
                  </a:cubicBezTo>
                  <a:lnTo>
                    <a:pt x="430" y="204"/>
                  </a:lnTo>
                  <a:moveTo>
                    <a:pt x="366" y="338"/>
                  </a:moveTo>
                  <a:cubicBezTo>
                    <a:pt x="278" y="414"/>
                    <a:pt x="202" y="425"/>
                    <a:pt x="162" y="425"/>
                  </a:cubicBezTo>
                  <a:cubicBezTo>
                    <a:pt x="103" y="425"/>
                    <a:pt x="74" y="381"/>
                    <a:pt x="74" y="318"/>
                  </a:cubicBezTo>
                  <a:cubicBezTo>
                    <a:pt x="74" y="271"/>
                    <a:pt x="99" y="163"/>
                    <a:pt x="130" y="112"/>
                  </a:cubicBezTo>
                  <a:cubicBezTo>
                    <a:pt x="177" y="40"/>
                    <a:pt x="231" y="22"/>
                    <a:pt x="265" y="22"/>
                  </a:cubicBezTo>
                  <a:cubicBezTo>
                    <a:pt x="363" y="22"/>
                    <a:pt x="363" y="152"/>
                    <a:pt x="363" y="228"/>
                  </a:cubicBezTo>
                  <a:cubicBezTo>
                    <a:pt x="363" y="264"/>
                    <a:pt x="363" y="322"/>
                    <a:pt x="366" y="338"/>
                  </a:cubicBezTo>
                </a:path>
              </a:pathLst>
            </a:custGeom>
            <a:solidFill>
              <a:srgbClr val="000000"/>
            </a:solidFill>
            <a:ln w="15840">
              <a:noFill/>
            </a:ln>
          </p:spPr>
        </p:sp>
        <p:sp>
          <p:nvSpPr>
            <p:cNvPr id="1283" name="Freeform 91"/>
            <p:cNvSpPr/>
            <p:nvPr/>
          </p:nvSpPr>
          <p:spPr>
            <a:xfrm>
              <a:off x="421200" y="4501440"/>
              <a:ext cx="178560" cy="207000"/>
            </a:xfrm>
            <a:custGeom>
              <a:avLst/>
              <a:gdLst/>
              <a:ahLst/>
              <a:rect l="0" t="0" r="r" b="b"/>
              <a:pathLst>
                <a:path w="496" h="575">
                  <a:moveTo>
                    <a:pt x="459" y="307"/>
                  </a:moveTo>
                  <a:cubicBezTo>
                    <a:pt x="477" y="307"/>
                    <a:pt x="495" y="307"/>
                    <a:pt x="495" y="287"/>
                  </a:cubicBezTo>
                  <a:cubicBezTo>
                    <a:pt x="495" y="267"/>
                    <a:pt x="477" y="267"/>
                    <a:pt x="459" y="267"/>
                  </a:cubicBezTo>
                  <a:lnTo>
                    <a:pt x="40" y="267"/>
                  </a:lnTo>
                  <a:cubicBezTo>
                    <a:pt x="51" y="135"/>
                    <a:pt x="166" y="41"/>
                    <a:pt x="305" y="41"/>
                  </a:cubicBezTo>
                  <a:lnTo>
                    <a:pt x="459" y="41"/>
                  </a:lnTo>
                  <a:cubicBezTo>
                    <a:pt x="477" y="41"/>
                    <a:pt x="495" y="41"/>
                    <a:pt x="495" y="21"/>
                  </a:cubicBezTo>
                  <a:cubicBezTo>
                    <a:pt x="495" y="0"/>
                    <a:pt x="477" y="0"/>
                    <a:pt x="459" y="0"/>
                  </a:cubicBezTo>
                  <a:lnTo>
                    <a:pt x="302" y="0"/>
                  </a:lnTo>
                  <a:cubicBezTo>
                    <a:pt x="134" y="0"/>
                    <a:pt x="0" y="128"/>
                    <a:pt x="0" y="287"/>
                  </a:cubicBezTo>
                  <a:cubicBezTo>
                    <a:pt x="0" y="444"/>
                    <a:pt x="134" y="574"/>
                    <a:pt x="302" y="574"/>
                  </a:cubicBezTo>
                  <a:lnTo>
                    <a:pt x="459" y="574"/>
                  </a:lnTo>
                  <a:cubicBezTo>
                    <a:pt x="477" y="574"/>
                    <a:pt x="495" y="574"/>
                    <a:pt x="495" y="554"/>
                  </a:cubicBezTo>
                  <a:cubicBezTo>
                    <a:pt x="495" y="534"/>
                    <a:pt x="477" y="534"/>
                    <a:pt x="459" y="534"/>
                  </a:cubicBezTo>
                  <a:lnTo>
                    <a:pt x="305" y="534"/>
                  </a:lnTo>
                  <a:cubicBezTo>
                    <a:pt x="166" y="534"/>
                    <a:pt x="51" y="440"/>
                    <a:pt x="40" y="307"/>
                  </a:cubicBezTo>
                  <a:lnTo>
                    <a:pt x="459" y="307"/>
                  </a:lnTo>
                </a:path>
              </a:pathLst>
            </a:custGeom>
            <a:solidFill>
              <a:srgbClr val="000000"/>
            </a:solidFill>
            <a:ln w="15840">
              <a:noFill/>
            </a:ln>
          </p:spPr>
        </p:sp>
        <p:sp>
          <p:nvSpPr>
            <p:cNvPr id="1284" name="Freeform 92"/>
            <p:cNvSpPr/>
            <p:nvPr/>
          </p:nvSpPr>
          <p:spPr>
            <a:xfrm>
              <a:off x="761400" y="4427280"/>
              <a:ext cx="83520" cy="355320"/>
            </a:xfrm>
            <a:custGeom>
              <a:avLst/>
              <a:gdLst/>
              <a:ahLst/>
              <a:rect l="0" t="0" r="r" b="b"/>
              <a:pathLst>
                <a:path w="232" h="987">
                  <a:moveTo>
                    <a:pt x="231" y="977"/>
                  </a:moveTo>
                  <a:cubicBezTo>
                    <a:pt x="231" y="975"/>
                    <a:pt x="231" y="973"/>
                    <a:pt x="213" y="955"/>
                  </a:cubicBezTo>
                  <a:cubicBezTo>
                    <a:pt x="90" y="832"/>
                    <a:pt x="58" y="646"/>
                    <a:pt x="58" y="493"/>
                  </a:cubicBezTo>
                  <a:cubicBezTo>
                    <a:pt x="58" y="323"/>
                    <a:pt x="96" y="150"/>
                    <a:pt x="217" y="27"/>
                  </a:cubicBezTo>
                  <a:cubicBezTo>
                    <a:pt x="231" y="16"/>
                    <a:pt x="231" y="14"/>
                    <a:pt x="231" y="9"/>
                  </a:cubicBezTo>
                  <a:cubicBezTo>
                    <a:pt x="231" y="3"/>
                    <a:pt x="226" y="0"/>
                    <a:pt x="220" y="0"/>
                  </a:cubicBezTo>
                  <a:cubicBezTo>
                    <a:pt x="211" y="0"/>
                    <a:pt x="121" y="68"/>
                    <a:pt x="63" y="193"/>
                  </a:cubicBezTo>
                  <a:cubicBezTo>
                    <a:pt x="11" y="301"/>
                    <a:pt x="0" y="410"/>
                    <a:pt x="0" y="493"/>
                  </a:cubicBezTo>
                  <a:cubicBezTo>
                    <a:pt x="0" y="569"/>
                    <a:pt x="11" y="690"/>
                    <a:pt x="65" y="802"/>
                  </a:cubicBezTo>
                  <a:cubicBezTo>
                    <a:pt x="126" y="923"/>
                    <a:pt x="211" y="986"/>
                    <a:pt x="220" y="986"/>
                  </a:cubicBezTo>
                  <a:cubicBezTo>
                    <a:pt x="226" y="986"/>
                    <a:pt x="231" y="984"/>
                    <a:pt x="231" y="977"/>
                  </a:cubicBezTo>
                </a:path>
              </a:pathLst>
            </a:custGeom>
            <a:solidFill>
              <a:srgbClr val="000000"/>
            </a:solidFill>
            <a:ln w="15840">
              <a:noFill/>
            </a:ln>
          </p:spPr>
        </p:sp>
        <p:sp>
          <p:nvSpPr>
            <p:cNvPr id="1285" name="Freeform 93"/>
            <p:cNvSpPr/>
            <p:nvPr/>
          </p:nvSpPr>
          <p:spPr>
            <a:xfrm>
              <a:off x="878400" y="4457160"/>
              <a:ext cx="150480" cy="244800"/>
            </a:xfrm>
            <a:custGeom>
              <a:avLst/>
              <a:gdLst/>
              <a:ahLst/>
              <a:rect l="0" t="0" r="r" b="b"/>
              <a:pathLst>
                <a:path w="418" h="680">
                  <a:moveTo>
                    <a:pt x="417" y="343"/>
                  </a:moveTo>
                  <a:cubicBezTo>
                    <a:pt x="417" y="262"/>
                    <a:pt x="412" y="184"/>
                    <a:pt x="376" y="110"/>
                  </a:cubicBezTo>
                  <a:cubicBezTo>
                    <a:pt x="331" y="16"/>
                    <a:pt x="251" y="0"/>
                    <a:pt x="208" y="0"/>
                  </a:cubicBezTo>
                  <a:cubicBezTo>
                    <a:pt x="150" y="0"/>
                    <a:pt x="76" y="25"/>
                    <a:pt x="36" y="117"/>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8"/>
                    <a:pt x="417" y="419"/>
                    <a:pt x="417" y="343"/>
                  </a:cubicBezTo>
                  <a:moveTo>
                    <a:pt x="208" y="659"/>
                  </a:moveTo>
                  <a:cubicBezTo>
                    <a:pt x="170" y="659"/>
                    <a:pt x="110" y="634"/>
                    <a:pt x="94" y="538"/>
                  </a:cubicBezTo>
                  <a:cubicBezTo>
                    <a:pt x="83" y="480"/>
                    <a:pt x="83" y="388"/>
                    <a:pt x="83" y="330"/>
                  </a:cubicBezTo>
                  <a:cubicBezTo>
                    <a:pt x="83" y="267"/>
                    <a:pt x="83" y="202"/>
                    <a:pt x="89" y="148"/>
                  </a:cubicBezTo>
                  <a:cubicBezTo>
                    <a:pt x="110" y="32"/>
                    <a:pt x="184" y="23"/>
                    <a:pt x="208" y="23"/>
                  </a:cubicBezTo>
                  <a:cubicBezTo>
                    <a:pt x="240" y="23"/>
                    <a:pt x="307" y="41"/>
                    <a:pt x="325" y="137"/>
                  </a:cubicBezTo>
                  <a:cubicBezTo>
                    <a:pt x="334" y="193"/>
                    <a:pt x="334" y="267"/>
                    <a:pt x="334" y="330"/>
                  </a:cubicBezTo>
                  <a:cubicBezTo>
                    <a:pt x="334" y="403"/>
                    <a:pt x="334" y="471"/>
                    <a:pt x="322" y="533"/>
                  </a:cubicBezTo>
                  <a:cubicBezTo>
                    <a:pt x="309" y="628"/>
                    <a:pt x="253" y="659"/>
                    <a:pt x="208" y="659"/>
                  </a:cubicBezTo>
                </a:path>
              </a:pathLst>
            </a:custGeom>
            <a:solidFill>
              <a:srgbClr val="000000"/>
            </a:solidFill>
            <a:ln w="15840">
              <a:noFill/>
            </a:ln>
          </p:spPr>
        </p:sp>
        <p:sp>
          <p:nvSpPr>
            <p:cNvPr id="1286" name="Freeform 94"/>
            <p:cNvSpPr/>
            <p:nvPr/>
          </p:nvSpPr>
          <p:spPr>
            <a:xfrm>
              <a:off x="1071720" y="4655520"/>
              <a:ext cx="42480" cy="106920"/>
            </a:xfrm>
            <a:custGeom>
              <a:avLst/>
              <a:gdLst/>
              <a:ahLst/>
              <a:rect l="0" t="0" r="r" b="b"/>
              <a:pathLst>
                <a:path w="118" h="297">
                  <a:moveTo>
                    <a:pt x="117" y="103"/>
                  </a:moveTo>
                  <a:cubicBezTo>
                    <a:pt x="117" y="38"/>
                    <a:pt x="92" y="0"/>
                    <a:pt x="54" y="0"/>
                  </a:cubicBezTo>
                  <a:cubicBezTo>
                    <a:pt x="21" y="0"/>
                    <a:pt x="0" y="25"/>
                    <a:pt x="0" y="52"/>
                  </a:cubicBezTo>
                  <a:cubicBezTo>
                    <a:pt x="0" y="79"/>
                    <a:pt x="21" y="106"/>
                    <a:pt x="54" y="106"/>
                  </a:cubicBezTo>
                  <a:cubicBezTo>
                    <a:pt x="65" y="106"/>
                    <a:pt x="79" y="101"/>
                    <a:pt x="88" y="92"/>
                  </a:cubicBezTo>
                  <a:cubicBezTo>
                    <a:pt x="92" y="90"/>
                    <a:pt x="92" y="90"/>
                    <a:pt x="95" y="90"/>
                  </a:cubicBezTo>
                  <a:cubicBezTo>
                    <a:pt x="95" y="90"/>
                    <a:pt x="97" y="90"/>
                    <a:pt x="97" y="103"/>
                  </a:cubicBezTo>
                  <a:cubicBezTo>
                    <a:pt x="97" y="177"/>
                    <a:pt x="61" y="238"/>
                    <a:pt x="27" y="269"/>
                  </a:cubicBezTo>
                  <a:cubicBezTo>
                    <a:pt x="16" y="280"/>
                    <a:pt x="16" y="283"/>
                    <a:pt x="16" y="285"/>
                  </a:cubicBezTo>
                  <a:cubicBezTo>
                    <a:pt x="16" y="294"/>
                    <a:pt x="21" y="296"/>
                    <a:pt x="27" y="296"/>
                  </a:cubicBezTo>
                  <a:cubicBezTo>
                    <a:pt x="39" y="296"/>
                    <a:pt x="117" y="220"/>
                    <a:pt x="117" y="103"/>
                  </a:cubicBezTo>
                </a:path>
              </a:pathLst>
            </a:custGeom>
            <a:solidFill>
              <a:srgbClr val="000000"/>
            </a:solidFill>
            <a:ln w="15840">
              <a:noFill/>
            </a:ln>
          </p:spPr>
        </p:sp>
        <p:sp>
          <p:nvSpPr>
            <p:cNvPr id="1287" name="Freeform 95"/>
            <p:cNvSpPr/>
            <p:nvPr/>
          </p:nvSpPr>
          <p:spPr>
            <a:xfrm>
              <a:off x="1229760" y="4457160"/>
              <a:ext cx="118440" cy="237600"/>
            </a:xfrm>
            <a:custGeom>
              <a:avLst/>
              <a:gdLst/>
              <a:ahLst/>
              <a:rect l="0" t="0" r="r" b="b"/>
              <a:pathLst>
                <a:path w="329" h="660">
                  <a:moveTo>
                    <a:pt x="204" y="25"/>
                  </a:moveTo>
                  <a:cubicBezTo>
                    <a:pt x="204" y="2"/>
                    <a:pt x="204" y="0"/>
                    <a:pt x="182" y="0"/>
                  </a:cubicBezTo>
                  <a:cubicBezTo>
                    <a:pt x="119" y="63"/>
                    <a:pt x="32" y="63"/>
                    <a:pt x="0" y="63"/>
                  </a:cubicBezTo>
                  <a:lnTo>
                    <a:pt x="0" y="94"/>
                  </a:lnTo>
                  <a:cubicBezTo>
                    <a:pt x="21" y="94"/>
                    <a:pt x="79" y="94"/>
                    <a:pt x="130" y="67"/>
                  </a:cubicBezTo>
                  <a:lnTo>
                    <a:pt x="130" y="580"/>
                  </a:lnTo>
                  <a:cubicBezTo>
                    <a:pt x="130" y="616"/>
                    <a:pt x="128" y="628"/>
                    <a:pt x="39" y="628"/>
                  </a:cubicBezTo>
                  <a:lnTo>
                    <a:pt x="7" y="628"/>
                  </a:lnTo>
                  <a:lnTo>
                    <a:pt x="7" y="659"/>
                  </a:lnTo>
                  <a:cubicBezTo>
                    <a:pt x="41" y="654"/>
                    <a:pt x="128" y="654"/>
                    <a:pt x="166" y="654"/>
                  </a:cubicBezTo>
                  <a:cubicBezTo>
                    <a:pt x="207" y="654"/>
                    <a:pt x="292" y="654"/>
                    <a:pt x="328" y="659"/>
                  </a:cubicBezTo>
                  <a:lnTo>
                    <a:pt x="328" y="628"/>
                  </a:lnTo>
                  <a:lnTo>
                    <a:pt x="296" y="628"/>
                  </a:lnTo>
                  <a:cubicBezTo>
                    <a:pt x="207" y="628"/>
                    <a:pt x="204" y="616"/>
                    <a:pt x="204" y="580"/>
                  </a:cubicBezTo>
                  <a:lnTo>
                    <a:pt x="204" y="25"/>
                  </a:lnTo>
                </a:path>
              </a:pathLst>
            </a:custGeom>
            <a:solidFill>
              <a:srgbClr val="000000"/>
            </a:solidFill>
            <a:ln w="15840">
              <a:noFill/>
            </a:ln>
          </p:spPr>
        </p:sp>
        <p:sp>
          <p:nvSpPr>
            <p:cNvPr id="1288" name="Freeform 96"/>
            <p:cNvSpPr/>
            <p:nvPr/>
          </p:nvSpPr>
          <p:spPr>
            <a:xfrm>
              <a:off x="1396080" y="4427280"/>
              <a:ext cx="83520" cy="355320"/>
            </a:xfrm>
            <a:custGeom>
              <a:avLst/>
              <a:gdLst/>
              <a:ahLst/>
              <a:rect l="0" t="0" r="r" b="b"/>
              <a:pathLst>
                <a:path w="232" h="987">
                  <a:moveTo>
                    <a:pt x="231" y="493"/>
                  </a:moveTo>
                  <a:cubicBezTo>
                    <a:pt x="231" y="417"/>
                    <a:pt x="219" y="298"/>
                    <a:pt x="166" y="186"/>
                  </a:cubicBezTo>
                  <a:cubicBezTo>
                    <a:pt x="105" y="65"/>
                    <a:pt x="20" y="0"/>
                    <a:pt x="9" y="0"/>
                  </a:cubicBezTo>
                  <a:cubicBezTo>
                    <a:pt x="4" y="0"/>
                    <a:pt x="0" y="5"/>
                    <a:pt x="0" y="9"/>
                  </a:cubicBezTo>
                  <a:cubicBezTo>
                    <a:pt x="0" y="14"/>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19" y="686"/>
                    <a:pt x="231" y="576"/>
                    <a:pt x="231" y="493"/>
                  </a:cubicBezTo>
                </a:path>
              </a:pathLst>
            </a:custGeom>
            <a:solidFill>
              <a:srgbClr val="000000"/>
            </a:solidFill>
            <a:ln w="15840">
              <a:noFill/>
            </a:ln>
          </p:spPr>
        </p:sp>
        <p:sp>
          <p:nvSpPr>
            <p:cNvPr id="1289" name="Freeform 97"/>
            <p:cNvSpPr/>
            <p:nvPr/>
          </p:nvSpPr>
          <p:spPr>
            <a:xfrm>
              <a:off x="1643760" y="4455720"/>
              <a:ext cx="76680" cy="238320"/>
            </a:xfrm>
            <a:custGeom>
              <a:avLst/>
              <a:gdLst/>
              <a:ahLst/>
              <a:rect l="0" t="0" r="r" b="b"/>
              <a:pathLst>
                <a:path w="213" h="662">
                  <a:moveTo>
                    <a:pt x="143" y="224"/>
                  </a:moveTo>
                  <a:lnTo>
                    <a:pt x="4" y="235"/>
                  </a:lnTo>
                  <a:lnTo>
                    <a:pt x="4" y="266"/>
                  </a:lnTo>
                  <a:cubicBezTo>
                    <a:pt x="69" y="266"/>
                    <a:pt x="78" y="271"/>
                    <a:pt x="78" y="320"/>
                  </a:cubicBezTo>
                  <a:lnTo>
                    <a:pt x="78" y="584"/>
                  </a:lnTo>
                  <a:cubicBezTo>
                    <a:pt x="78" y="629"/>
                    <a:pt x="67" y="629"/>
                    <a:pt x="0" y="629"/>
                  </a:cubicBezTo>
                  <a:lnTo>
                    <a:pt x="0" y="661"/>
                  </a:lnTo>
                  <a:cubicBezTo>
                    <a:pt x="31" y="658"/>
                    <a:pt x="85" y="658"/>
                    <a:pt x="109" y="658"/>
                  </a:cubicBezTo>
                  <a:cubicBezTo>
                    <a:pt x="143" y="658"/>
                    <a:pt x="179" y="658"/>
                    <a:pt x="212" y="661"/>
                  </a:cubicBezTo>
                  <a:lnTo>
                    <a:pt x="212" y="629"/>
                  </a:lnTo>
                  <a:cubicBezTo>
                    <a:pt x="147" y="629"/>
                    <a:pt x="143" y="625"/>
                    <a:pt x="143" y="587"/>
                  </a:cubicBezTo>
                  <a:lnTo>
                    <a:pt x="143" y="224"/>
                  </a:lnTo>
                  <a:moveTo>
                    <a:pt x="147" y="51"/>
                  </a:moveTo>
                  <a:cubicBezTo>
                    <a:pt x="147" y="20"/>
                    <a:pt x="123" y="0"/>
                    <a:pt x="94" y="0"/>
                  </a:cubicBezTo>
                  <a:cubicBezTo>
                    <a:pt x="62" y="0"/>
                    <a:pt x="42" y="27"/>
                    <a:pt x="42" y="51"/>
                  </a:cubicBezTo>
                  <a:cubicBezTo>
                    <a:pt x="42" y="78"/>
                    <a:pt x="62" y="105"/>
                    <a:pt x="94" y="105"/>
                  </a:cubicBezTo>
                  <a:cubicBezTo>
                    <a:pt x="123" y="105"/>
                    <a:pt x="147" y="83"/>
                    <a:pt x="147" y="51"/>
                  </a:cubicBezTo>
                </a:path>
              </a:pathLst>
            </a:custGeom>
            <a:solidFill>
              <a:srgbClr val="000000"/>
            </a:solidFill>
            <a:ln w="15840">
              <a:noFill/>
            </a:ln>
          </p:spPr>
        </p:sp>
        <p:sp>
          <p:nvSpPr>
            <p:cNvPr id="1290" name="Freeform 98"/>
            <p:cNvSpPr/>
            <p:nvPr/>
          </p:nvSpPr>
          <p:spPr>
            <a:xfrm>
              <a:off x="1742040" y="4533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0" y="432"/>
                    <a:pt x="45" y="376"/>
                    <a:pt x="27" y="291"/>
                  </a:cubicBezTo>
                  <a:cubicBezTo>
                    <a:pt x="24"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8" y="453"/>
                    <a:pt x="143" y="455"/>
                    <a:pt x="163" y="455"/>
                  </a:cubicBezTo>
                  <a:cubicBezTo>
                    <a:pt x="278" y="455"/>
                    <a:pt x="325" y="388"/>
                    <a:pt x="325" y="316"/>
                  </a:cubicBezTo>
                  <a:cubicBezTo>
                    <a:pt x="325" y="264"/>
                    <a:pt x="293" y="235"/>
                    <a:pt x="282" y="222"/>
                  </a:cubicBezTo>
                  <a:cubicBezTo>
                    <a:pt x="248" y="190"/>
                    <a:pt x="210" y="184"/>
                    <a:pt x="170" y="175"/>
                  </a:cubicBezTo>
                  <a:cubicBezTo>
                    <a:pt x="114" y="164"/>
                    <a:pt x="47" y="152"/>
                    <a:pt x="47" y="94"/>
                  </a:cubicBezTo>
                  <a:cubicBezTo>
                    <a:pt x="47" y="58"/>
                    <a:pt x="74" y="18"/>
                    <a:pt x="159" y="18"/>
                  </a:cubicBezTo>
                  <a:cubicBezTo>
                    <a:pt x="266" y="18"/>
                    <a:pt x="273" y="108"/>
                    <a:pt x="275" y="139"/>
                  </a:cubicBezTo>
                  <a:cubicBezTo>
                    <a:pt x="275" y="148"/>
                    <a:pt x="284" y="148"/>
                    <a:pt x="287" y="148"/>
                  </a:cubicBezTo>
                  <a:cubicBezTo>
                    <a:pt x="300" y="148"/>
                    <a:pt x="300" y="143"/>
                    <a:pt x="300" y="123"/>
                  </a:cubicBezTo>
                  <a:lnTo>
                    <a:pt x="300" y="25"/>
                  </a:lnTo>
                  <a:cubicBezTo>
                    <a:pt x="300" y="7"/>
                    <a:pt x="300" y="0"/>
                    <a:pt x="289" y="0"/>
                  </a:cubicBezTo>
                  <a:cubicBezTo>
                    <a:pt x="284" y="0"/>
                    <a:pt x="282" y="0"/>
                    <a:pt x="269" y="11"/>
                  </a:cubicBezTo>
                  <a:cubicBezTo>
                    <a:pt x="266" y="16"/>
                    <a:pt x="255" y="25"/>
                    <a:pt x="251" y="27"/>
                  </a:cubicBezTo>
                  <a:cubicBezTo>
                    <a:pt x="215" y="0"/>
                    <a:pt x="172" y="0"/>
                    <a:pt x="159" y="0"/>
                  </a:cubicBezTo>
                  <a:cubicBezTo>
                    <a:pt x="38" y="0"/>
                    <a:pt x="0" y="67"/>
                    <a:pt x="0" y="121"/>
                  </a:cubicBezTo>
                  <a:cubicBezTo>
                    <a:pt x="0" y="157"/>
                    <a:pt x="16" y="184"/>
                    <a:pt x="42" y="206"/>
                  </a:cubicBezTo>
                  <a:cubicBezTo>
                    <a:pt x="74" y="231"/>
                    <a:pt x="103" y="238"/>
                    <a:pt x="172" y="251"/>
                  </a:cubicBezTo>
                </a:path>
              </a:pathLst>
            </a:custGeom>
            <a:solidFill>
              <a:srgbClr val="000000"/>
            </a:solidFill>
            <a:ln w="15840">
              <a:noFill/>
            </a:ln>
          </p:spPr>
        </p:sp>
        <p:sp>
          <p:nvSpPr>
            <p:cNvPr id="1291" name="Freeform 99"/>
            <p:cNvSpPr/>
            <p:nvPr/>
          </p:nvSpPr>
          <p:spPr>
            <a:xfrm>
              <a:off x="1994400" y="4475160"/>
              <a:ext cx="111600" cy="222840"/>
            </a:xfrm>
            <a:custGeom>
              <a:avLst/>
              <a:gdLst/>
              <a:ahLst/>
              <a:rect l="0" t="0" r="r" b="b"/>
              <a:pathLst>
                <a:path w="310" h="619">
                  <a:moveTo>
                    <a:pt x="152" y="212"/>
                  </a:moveTo>
                  <a:lnTo>
                    <a:pt x="293" y="212"/>
                  </a:lnTo>
                  <a:lnTo>
                    <a:pt x="293" y="181"/>
                  </a:lnTo>
                  <a:lnTo>
                    <a:pt x="152" y="181"/>
                  </a:lnTo>
                  <a:lnTo>
                    <a:pt x="152" y="0"/>
                  </a:lnTo>
                  <a:lnTo>
                    <a:pt x="128" y="0"/>
                  </a:lnTo>
                  <a:cubicBezTo>
                    <a:pt x="128" y="80"/>
                    <a:pt x="96" y="185"/>
                    <a:pt x="0" y="190"/>
                  </a:cubicBezTo>
                  <a:lnTo>
                    <a:pt x="0" y="212"/>
                  </a:lnTo>
                  <a:lnTo>
                    <a:pt x="85" y="212"/>
                  </a:lnTo>
                  <a:lnTo>
                    <a:pt x="85" y="483"/>
                  </a:lnTo>
                  <a:cubicBezTo>
                    <a:pt x="85" y="607"/>
                    <a:pt x="177" y="618"/>
                    <a:pt x="213" y="618"/>
                  </a:cubicBezTo>
                  <a:cubicBezTo>
                    <a:pt x="282" y="618"/>
                    <a:pt x="309" y="548"/>
                    <a:pt x="309" y="483"/>
                  </a:cubicBezTo>
                  <a:lnTo>
                    <a:pt x="309" y="427"/>
                  </a:lnTo>
                  <a:lnTo>
                    <a:pt x="284" y="427"/>
                  </a:lnTo>
                  <a:lnTo>
                    <a:pt x="284" y="483"/>
                  </a:lnTo>
                  <a:cubicBezTo>
                    <a:pt x="284" y="555"/>
                    <a:pt x="255" y="593"/>
                    <a:pt x="219" y="593"/>
                  </a:cubicBezTo>
                  <a:cubicBezTo>
                    <a:pt x="152" y="593"/>
                    <a:pt x="152" y="504"/>
                    <a:pt x="152" y="486"/>
                  </a:cubicBezTo>
                  <a:lnTo>
                    <a:pt x="152" y="212"/>
                  </a:lnTo>
                </a:path>
              </a:pathLst>
            </a:custGeom>
            <a:solidFill>
              <a:srgbClr val="000000"/>
            </a:solidFill>
            <a:ln w="15840">
              <a:noFill/>
            </a:ln>
          </p:spPr>
        </p:sp>
        <p:sp>
          <p:nvSpPr>
            <p:cNvPr id="1292" name="Freeform 100"/>
            <p:cNvSpPr/>
            <p:nvPr/>
          </p:nvSpPr>
          <p:spPr>
            <a:xfrm>
              <a:off x="2136960" y="4446720"/>
              <a:ext cx="179640" cy="247320"/>
            </a:xfrm>
            <a:custGeom>
              <a:avLst/>
              <a:gdLst/>
              <a:ahLst/>
              <a:rect l="0" t="0" r="r" b="b"/>
              <a:pathLst>
                <a:path w="499" h="687">
                  <a:moveTo>
                    <a:pt x="77" y="609"/>
                  </a:moveTo>
                  <a:cubicBezTo>
                    <a:pt x="77" y="654"/>
                    <a:pt x="68" y="654"/>
                    <a:pt x="0" y="654"/>
                  </a:cubicBezTo>
                  <a:lnTo>
                    <a:pt x="0" y="686"/>
                  </a:lnTo>
                  <a:cubicBezTo>
                    <a:pt x="34" y="683"/>
                    <a:pt x="86" y="683"/>
                    <a:pt x="112" y="683"/>
                  </a:cubicBezTo>
                  <a:cubicBezTo>
                    <a:pt x="137" y="683"/>
                    <a:pt x="189" y="683"/>
                    <a:pt x="222" y="686"/>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6"/>
                  </a:lnTo>
                  <a:cubicBezTo>
                    <a:pt x="309" y="683"/>
                    <a:pt x="361" y="683"/>
                    <a:pt x="388" y="683"/>
                  </a:cubicBezTo>
                  <a:cubicBezTo>
                    <a:pt x="413" y="683"/>
                    <a:pt x="464" y="683"/>
                    <a:pt x="498" y="686"/>
                  </a:cubicBezTo>
                  <a:lnTo>
                    <a:pt x="498" y="654"/>
                  </a:lnTo>
                  <a:cubicBezTo>
                    <a:pt x="446" y="654"/>
                    <a:pt x="421" y="654"/>
                    <a:pt x="421" y="625"/>
                  </a:cubicBezTo>
                  <a:lnTo>
                    <a:pt x="421" y="437"/>
                  </a:lnTo>
                  <a:cubicBezTo>
                    <a:pt x="421" y="352"/>
                    <a:pt x="421" y="320"/>
                    <a:pt x="390" y="285"/>
                  </a:cubicBezTo>
                  <a:cubicBezTo>
                    <a:pt x="377" y="269"/>
                    <a:pt x="343" y="249"/>
                    <a:pt x="287" y="249"/>
                  </a:cubicBezTo>
                  <a:cubicBezTo>
                    <a:pt x="202" y="249"/>
                    <a:pt x="159" y="309"/>
                    <a:pt x="144" y="345"/>
                  </a:cubicBezTo>
                  <a:lnTo>
                    <a:pt x="144" y="0"/>
                  </a:lnTo>
                  <a:lnTo>
                    <a:pt x="0" y="11"/>
                  </a:lnTo>
                  <a:lnTo>
                    <a:pt x="0" y="43"/>
                  </a:lnTo>
                  <a:cubicBezTo>
                    <a:pt x="70" y="43"/>
                    <a:pt x="77" y="49"/>
                    <a:pt x="77" y="96"/>
                  </a:cubicBezTo>
                  <a:lnTo>
                    <a:pt x="77" y="609"/>
                  </a:lnTo>
                </a:path>
              </a:pathLst>
            </a:custGeom>
            <a:solidFill>
              <a:srgbClr val="000000"/>
            </a:solidFill>
            <a:ln w="15840">
              <a:noFill/>
            </a:ln>
          </p:spPr>
        </p:sp>
        <p:sp>
          <p:nvSpPr>
            <p:cNvPr id="1293" name="Freeform 101"/>
            <p:cNvSpPr/>
            <p:nvPr/>
          </p:nvSpPr>
          <p:spPr>
            <a:xfrm>
              <a:off x="2332080" y="4533840"/>
              <a:ext cx="138240" cy="164160"/>
            </a:xfrm>
            <a:custGeom>
              <a:avLst/>
              <a:gdLst/>
              <a:ahLst/>
              <a:rect l="0" t="0" r="r" b="b"/>
              <a:pathLst>
                <a:path w="384" h="456">
                  <a:moveTo>
                    <a:pt x="83" y="195"/>
                  </a:moveTo>
                  <a:cubicBezTo>
                    <a:pt x="90" y="47"/>
                    <a:pt x="173" y="22"/>
                    <a:pt x="207" y="22"/>
                  </a:cubicBezTo>
                  <a:cubicBezTo>
                    <a:pt x="307" y="22"/>
                    <a:pt x="319" y="155"/>
                    <a:pt x="319" y="195"/>
                  </a:cubicBezTo>
                  <a:lnTo>
                    <a:pt x="83" y="195"/>
                  </a:lnTo>
                  <a:moveTo>
                    <a:pt x="83" y="215"/>
                  </a:moveTo>
                  <a:lnTo>
                    <a:pt x="359" y="215"/>
                  </a:lnTo>
                  <a:cubicBezTo>
                    <a:pt x="381" y="215"/>
                    <a:pt x="383" y="215"/>
                    <a:pt x="383" y="195"/>
                  </a:cubicBezTo>
                  <a:cubicBezTo>
                    <a:pt x="383" y="96"/>
                    <a:pt x="330" y="0"/>
                    <a:pt x="207" y="0"/>
                  </a:cubicBezTo>
                  <a:cubicBezTo>
                    <a:pt x="92" y="0"/>
                    <a:pt x="0" y="101"/>
                    <a:pt x="0" y="226"/>
                  </a:cubicBezTo>
                  <a:cubicBezTo>
                    <a:pt x="0" y="359"/>
                    <a:pt x="103" y="455"/>
                    <a:pt x="218" y="455"/>
                  </a:cubicBezTo>
                  <a:cubicBezTo>
                    <a:pt x="339" y="455"/>
                    <a:pt x="383" y="345"/>
                    <a:pt x="383" y="325"/>
                  </a:cubicBezTo>
                  <a:cubicBezTo>
                    <a:pt x="383" y="316"/>
                    <a:pt x="375" y="314"/>
                    <a:pt x="370" y="314"/>
                  </a:cubicBezTo>
                  <a:cubicBezTo>
                    <a:pt x="361" y="314"/>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294" name="Freeform 102"/>
            <p:cNvSpPr/>
            <p:nvPr/>
          </p:nvSpPr>
          <p:spPr>
            <a:xfrm>
              <a:off x="2609640" y="4533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3"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5" y="139"/>
                  </a:cubicBezTo>
                  <a:cubicBezTo>
                    <a:pt x="275"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8"/>
                    <a:pt x="172" y="251"/>
                  </a:cubicBezTo>
                </a:path>
              </a:pathLst>
            </a:custGeom>
            <a:solidFill>
              <a:srgbClr val="000000"/>
            </a:solidFill>
            <a:ln w="15840">
              <a:noFill/>
            </a:ln>
          </p:spPr>
        </p:sp>
        <p:sp>
          <p:nvSpPr>
            <p:cNvPr id="1295" name="Freeform 103"/>
            <p:cNvSpPr/>
            <p:nvPr/>
          </p:nvSpPr>
          <p:spPr>
            <a:xfrm>
              <a:off x="2744280" y="4475160"/>
              <a:ext cx="111600" cy="222840"/>
            </a:xfrm>
            <a:custGeom>
              <a:avLst/>
              <a:gdLst/>
              <a:ahLst/>
              <a:rect l="0" t="0" r="r" b="b"/>
              <a:pathLst>
                <a:path w="310" h="619">
                  <a:moveTo>
                    <a:pt x="152" y="212"/>
                  </a:moveTo>
                  <a:lnTo>
                    <a:pt x="293" y="212"/>
                  </a:lnTo>
                  <a:lnTo>
                    <a:pt x="293" y="181"/>
                  </a:lnTo>
                  <a:lnTo>
                    <a:pt x="152" y="181"/>
                  </a:lnTo>
                  <a:lnTo>
                    <a:pt x="152" y="0"/>
                  </a:lnTo>
                  <a:lnTo>
                    <a:pt x="128" y="0"/>
                  </a:lnTo>
                  <a:cubicBezTo>
                    <a:pt x="128" y="80"/>
                    <a:pt x="96" y="185"/>
                    <a:pt x="0" y="190"/>
                  </a:cubicBezTo>
                  <a:lnTo>
                    <a:pt x="0" y="212"/>
                  </a:lnTo>
                  <a:lnTo>
                    <a:pt x="85" y="212"/>
                  </a:lnTo>
                  <a:lnTo>
                    <a:pt x="85" y="483"/>
                  </a:lnTo>
                  <a:cubicBezTo>
                    <a:pt x="85" y="607"/>
                    <a:pt x="177" y="618"/>
                    <a:pt x="213" y="618"/>
                  </a:cubicBezTo>
                  <a:cubicBezTo>
                    <a:pt x="282" y="618"/>
                    <a:pt x="309" y="548"/>
                    <a:pt x="309" y="483"/>
                  </a:cubicBezTo>
                  <a:lnTo>
                    <a:pt x="309" y="427"/>
                  </a:lnTo>
                  <a:lnTo>
                    <a:pt x="284" y="427"/>
                  </a:lnTo>
                  <a:lnTo>
                    <a:pt x="284" y="483"/>
                  </a:lnTo>
                  <a:cubicBezTo>
                    <a:pt x="284" y="555"/>
                    <a:pt x="255" y="593"/>
                    <a:pt x="220" y="593"/>
                  </a:cubicBezTo>
                  <a:cubicBezTo>
                    <a:pt x="152" y="593"/>
                    <a:pt x="152" y="504"/>
                    <a:pt x="152" y="486"/>
                  </a:cubicBezTo>
                  <a:lnTo>
                    <a:pt x="152" y="212"/>
                  </a:lnTo>
                </a:path>
              </a:pathLst>
            </a:custGeom>
            <a:solidFill>
              <a:srgbClr val="000000"/>
            </a:solidFill>
            <a:ln w="15840">
              <a:noFill/>
            </a:ln>
          </p:spPr>
        </p:sp>
        <p:sp>
          <p:nvSpPr>
            <p:cNvPr id="1296" name="Freeform 104"/>
            <p:cNvSpPr/>
            <p:nvPr/>
          </p:nvSpPr>
          <p:spPr>
            <a:xfrm>
              <a:off x="2885400" y="453384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297" name="Freeform 105"/>
            <p:cNvSpPr/>
            <p:nvPr/>
          </p:nvSpPr>
          <p:spPr>
            <a:xfrm>
              <a:off x="3042720" y="4536360"/>
              <a:ext cx="176040" cy="226080"/>
            </a:xfrm>
            <a:custGeom>
              <a:avLst/>
              <a:gdLst/>
              <a:ahLst/>
              <a:rect l="0" t="0" r="r" b="b"/>
              <a:pathLst>
                <a:path w="489" h="628">
                  <a:moveTo>
                    <a:pt x="143" y="65"/>
                  </a:moveTo>
                  <a:lnTo>
                    <a:pt x="143" y="0"/>
                  </a:lnTo>
                  <a:lnTo>
                    <a:pt x="0" y="11"/>
                  </a:lnTo>
                  <a:lnTo>
                    <a:pt x="0" y="42"/>
                  </a:lnTo>
                  <a:cubicBezTo>
                    <a:pt x="69" y="42"/>
                    <a:pt x="76" y="47"/>
                    <a:pt x="76" y="92"/>
                  </a:cubicBezTo>
                  <a:lnTo>
                    <a:pt x="76" y="553"/>
                  </a:lnTo>
                  <a:cubicBezTo>
                    <a:pt x="76" y="598"/>
                    <a:pt x="67" y="598"/>
                    <a:pt x="0" y="598"/>
                  </a:cubicBezTo>
                  <a:lnTo>
                    <a:pt x="0" y="627"/>
                  </a:lnTo>
                  <a:cubicBezTo>
                    <a:pt x="33" y="627"/>
                    <a:pt x="85" y="625"/>
                    <a:pt x="110" y="625"/>
                  </a:cubicBezTo>
                  <a:cubicBezTo>
                    <a:pt x="136" y="625"/>
                    <a:pt x="188" y="627"/>
                    <a:pt x="222" y="627"/>
                  </a:cubicBezTo>
                  <a:lnTo>
                    <a:pt x="222" y="598"/>
                  </a:lnTo>
                  <a:cubicBezTo>
                    <a:pt x="157" y="598"/>
                    <a:pt x="145" y="598"/>
                    <a:pt x="145" y="553"/>
                  </a:cubicBezTo>
                  <a:lnTo>
                    <a:pt x="145" y="387"/>
                  </a:lnTo>
                  <a:lnTo>
                    <a:pt x="145" y="378"/>
                  </a:lnTo>
                  <a:cubicBezTo>
                    <a:pt x="150" y="394"/>
                    <a:pt x="192" y="448"/>
                    <a:pt x="266" y="448"/>
                  </a:cubicBezTo>
                  <a:cubicBezTo>
                    <a:pt x="385" y="448"/>
                    <a:pt x="488" y="352"/>
                    <a:pt x="488" y="224"/>
                  </a:cubicBezTo>
                  <a:cubicBezTo>
                    <a:pt x="488" y="98"/>
                    <a:pt x="392" y="0"/>
                    <a:pt x="280" y="0"/>
                  </a:cubicBezTo>
                  <a:cubicBezTo>
                    <a:pt x="204" y="0"/>
                    <a:pt x="161" y="42"/>
                    <a:pt x="143" y="65"/>
                  </a:cubicBezTo>
                  <a:moveTo>
                    <a:pt x="145" y="325"/>
                  </a:moveTo>
                  <a:lnTo>
                    <a:pt x="145" y="103"/>
                  </a:lnTo>
                  <a:cubicBezTo>
                    <a:pt x="175" y="54"/>
                    <a:pt x="222" y="24"/>
                    <a:pt x="273" y="24"/>
                  </a:cubicBezTo>
                  <a:cubicBezTo>
                    <a:pt x="345" y="24"/>
                    <a:pt x="405" y="112"/>
                    <a:pt x="405" y="224"/>
                  </a:cubicBezTo>
                  <a:cubicBezTo>
                    <a:pt x="405" y="343"/>
                    <a:pt x="336" y="425"/>
                    <a:pt x="262" y="425"/>
                  </a:cubicBezTo>
                  <a:cubicBezTo>
                    <a:pt x="224" y="425"/>
                    <a:pt x="186" y="405"/>
                    <a:pt x="159" y="365"/>
                  </a:cubicBezTo>
                  <a:cubicBezTo>
                    <a:pt x="145" y="345"/>
                    <a:pt x="145" y="343"/>
                    <a:pt x="145" y="325"/>
                  </a:cubicBezTo>
                </a:path>
              </a:pathLst>
            </a:custGeom>
            <a:solidFill>
              <a:srgbClr val="000000"/>
            </a:solidFill>
            <a:ln w="15840">
              <a:noFill/>
            </a:ln>
          </p:spPr>
        </p:sp>
        <p:sp>
          <p:nvSpPr>
            <p:cNvPr id="1298" name="Freeform 106"/>
            <p:cNvSpPr/>
            <p:nvPr/>
          </p:nvSpPr>
          <p:spPr>
            <a:xfrm>
              <a:off x="3359520" y="4533840"/>
              <a:ext cx="117360" cy="164160"/>
            </a:xfrm>
            <a:custGeom>
              <a:avLst/>
              <a:gdLst/>
              <a:ahLst/>
              <a:rect l="0" t="0" r="r" b="b"/>
              <a:pathLst>
                <a:path w="326" h="456">
                  <a:moveTo>
                    <a:pt x="173" y="251"/>
                  </a:moveTo>
                  <a:cubicBezTo>
                    <a:pt x="195" y="255"/>
                    <a:pt x="276" y="271"/>
                    <a:pt x="276" y="343"/>
                  </a:cubicBezTo>
                  <a:cubicBezTo>
                    <a:pt x="276" y="392"/>
                    <a:pt x="242" y="432"/>
                    <a:pt x="164" y="432"/>
                  </a:cubicBezTo>
                  <a:cubicBezTo>
                    <a:pt x="81" y="432"/>
                    <a:pt x="45" y="376"/>
                    <a:pt x="27" y="291"/>
                  </a:cubicBezTo>
                  <a:cubicBezTo>
                    <a:pt x="25" y="280"/>
                    <a:pt x="22" y="276"/>
                    <a:pt x="14"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4"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5" y="148"/>
                    <a:pt x="287" y="148"/>
                  </a:cubicBezTo>
                  <a:cubicBezTo>
                    <a:pt x="300" y="148"/>
                    <a:pt x="300" y="143"/>
                    <a:pt x="300" y="123"/>
                  </a:cubicBezTo>
                  <a:lnTo>
                    <a:pt x="300" y="25"/>
                  </a:lnTo>
                  <a:cubicBezTo>
                    <a:pt x="300" y="7"/>
                    <a:pt x="300" y="0"/>
                    <a:pt x="289" y="0"/>
                  </a:cubicBezTo>
                  <a:cubicBezTo>
                    <a:pt x="285" y="0"/>
                    <a:pt x="282" y="0"/>
                    <a:pt x="269" y="11"/>
                  </a:cubicBezTo>
                  <a:cubicBezTo>
                    <a:pt x="267" y="16"/>
                    <a:pt x="255" y="25"/>
                    <a:pt x="251" y="27"/>
                  </a:cubicBezTo>
                  <a:cubicBezTo>
                    <a:pt x="215" y="0"/>
                    <a:pt x="173" y="0"/>
                    <a:pt x="159" y="0"/>
                  </a:cubicBezTo>
                  <a:cubicBezTo>
                    <a:pt x="38" y="0"/>
                    <a:pt x="0" y="67"/>
                    <a:pt x="0" y="121"/>
                  </a:cubicBezTo>
                  <a:cubicBezTo>
                    <a:pt x="0" y="157"/>
                    <a:pt x="16" y="184"/>
                    <a:pt x="43" y="206"/>
                  </a:cubicBezTo>
                  <a:cubicBezTo>
                    <a:pt x="74" y="231"/>
                    <a:pt x="103" y="238"/>
                    <a:pt x="173" y="251"/>
                  </a:cubicBezTo>
                </a:path>
              </a:pathLst>
            </a:custGeom>
            <a:solidFill>
              <a:srgbClr val="000000"/>
            </a:solidFill>
            <a:ln w="15840">
              <a:noFill/>
            </a:ln>
          </p:spPr>
        </p:sp>
        <p:sp>
          <p:nvSpPr>
            <p:cNvPr id="1299" name="Freeform 107"/>
            <p:cNvSpPr/>
            <p:nvPr/>
          </p:nvSpPr>
          <p:spPr>
            <a:xfrm>
              <a:off x="3499200" y="4455720"/>
              <a:ext cx="76680" cy="238320"/>
            </a:xfrm>
            <a:custGeom>
              <a:avLst/>
              <a:gdLst/>
              <a:ahLst/>
              <a:rect l="0" t="0" r="r" b="b"/>
              <a:pathLst>
                <a:path w="213" h="662">
                  <a:moveTo>
                    <a:pt x="143" y="224"/>
                  </a:moveTo>
                  <a:lnTo>
                    <a:pt x="4" y="235"/>
                  </a:lnTo>
                  <a:lnTo>
                    <a:pt x="4" y="266"/>
                  </a:lnTo>
                  <a:cubicBezTo>
                    <a:pt x="69" y="266"/>
                    <a:pt x="78" y="271"/>
                    <a:pt x="78" y="320"/>
                  </a:cubicBezTo>
                  <a:lnTo>
                    <a:pt x="78" y="584"/>
                  </a:lnTo>
                  <a:cubicBezTo>
                    <a:pt x="78" y="629"/>
                    <a:pt x="67" y="629"/>
                    <a:pt x="0" y="629"/>
                  </a:cubicBezTo>
                  <a:lnTo>
                    <a:pt x="0" y="661"/>
                  </a:lnTo>
                  <a:cubicBezTo>
                    <a:pt x="31" y="658"/>
                    <a:pt x="85" y="658"/>
                    <a:pt x="109" y="658"/>
                  </a:cubicBezTo>
                  <a:cubicBezTo>
                    <a:pt x="143" y="658"/>
                    <a:pt x="179" y="658"/>
                    <a:pt x="212" y="661"/>
                  </a:cubicBezTo>
                  <a:lnTo>
                    <a:pt x="212" y="629"/>
                  </a:lnTo>
                  <a:cubicBezTo>
                    <a:pt x="147" y="629"/>
                    <a:pt x="143" y="625"/>
                    <a:pt x="143" y="587"/>
                  </a:cubicBezTo>
                  <a:lnTo>
                    <a:pt x="143" y="224"/>
                  </a:lnTo>
                  <a:moveTo>
                    <a:pt x="147" y="51"/>
                  </a:moveTo>
                  <a:cubicBezTo>
                    <a:pt x="147" y="20"/>
                    <a:pt x="123" y="0"/>
                    <a:pt x="94" y="0"/>
                  </a:cubicBezTo>
                  <a:cubicBezTo>
                    <a:pt x="62" y="0"/>
                    <a:pt x="42" y="27"/>
                    <a:pt x="42" y="51"/>
                  </a:cubicBezTo>
                  <a:cubicBezTo>
                    <a:pt x="42" y="78"/>
                    <a:pt x="62" y="105"/>
                    <a:pt x="94" y="105"/>
                  </a:cubicBezTo>
                  <a:cubicBezTo>
                    <a:pt x="123" y="105"/>
                    <a:pt x="147" y="83"/>
                    <a:pt x="147" y="51"/>
                  </a:cubicBezTo>
                </a:path>
              </a:pathLst>
            </a:custGeom>
            <a:solidFill>
              <a:srgbClr val="000000"/>
            </a:solidFill>
            <a:ln w="15840">
              <a:noFill/>
            </a:ln>
          </p:spPr>
        </p:sp>
        <p:sp>
          <p:nvSpPr>
            <p:cNvPr id="1300" name="Freeform 108"/>
            <p:cNvSpPr/>
            <p:nvPr/>
          </p:nvSpPr>
          <p:spPr>
            <a:xfrm>
              <a:off x="3595680" y="4540320"/>
              <a:ext cx="133560" cy="153720"/>
            </a:xfrm>
            <a:custGeom>
              <a:avLst/>
              <a:gdLst/>
              <a:ahLst/>
              <a:rect l="0" t="0" r="r" b="b"/>
              <a:pathLst>
                <a:path w="371" h="427">
                  <a:moveTo>
                    <a:pt x="359" y="29"/>
                  </a:moveTo>
                  <a:cubicBezTo>
                    <a:pt x="368" y="18"/>
                    <a:pt x="368" y="18"/>
                    <a:pt x="368" y="13"/>
                  </a:cubicBezTo>
                  <a:cubicBezTo>
                    <a:pt x="368" y="0"/>
                    <a:pt x="359" y="0"/>
                    <a:pt x="341" y="0"/>
                  </a:cubicBezTo>
                  <a:lnTo>
                    <a:pt x="25" y="0"/>
                  </a:lnTo>
                  <a:lnTo>
                    <a:pt x="14" y="159"/>
                  </a:lnTo>
                  <a:lnTo>
                    <a:pt x="38" y="159"/>
                  </a:lnTo>
                  <a:cubicBezTo>
                    <a:pt x="45" y="58"/>
                    <a:pt x="63" y="22"/>
                    <a:pt x="173" y="22"/>
                  </a:cubicBezTo>
                  <a:lnTo>
                    <a:pt x="285" y="22"/>
                  </a:lnTo>
                  <a:lnTo>
                    <a:pt x="9" y="394"/>
                  </a:lnTo>
                  <a:cubicBezTo>
                    <a:pt x="0" y="405"/>
                    <a:pt x="0" y="408"/>
                    <a:pt x="0" y="412"/>
                  </a:cubicBezTo>
                  <a:cubicBezTo>
                    <a:pt x="0" y="426"/>
                    <a:pt x="7" y="426"/>
                    <a:pt x="25" y="426"/>
                  </a:cubicBezTo>
                  <a:lnTo>
                    <a:pt x="352" y="426"/>
                  </a:lnTo>
                  <a:lnTo>
                    <a:pt x="370" y="242"/>
                  </a:lnTo>
                  <a:lnTo>
                    <a:pt x="345" y="242"/>
                  </a:lnTo>
                  <a:cubicBezTo>
                    <a:pt x="336" y="358"/>
                    <a:pt x="316" y="401"/>
                    <a:pt x="200" y="401"/>
                  </a:cubicBezTo>
                  <a:lnTo>
                    <a:pt x="83" y="401"/>
                  </a:lnTo>
                  <a:lnTo>
                    <a:pt x="359" y="29"/>
                  </a:lnTo>
                </a:path>
              </a:pathLst>
            </a:custGeom>
            <a:solidFill>
              <a:srgbClr val="000000"/>
            </a:solidFill>
            <a:ln w="15840">
              <a:noFill/>
            </a:ln>
          </p:spPr>
        </p:sp>
        <p:sp>
          <p:nvSpPr>
            <p:cNvPr id="1301" name="Freeform 109"/>
            <p:cNvSpPr/>
            <p:nvPr/>
          </p:nvSpPr>
          <p:spPr>
            <a:xfrm>
              <a:off x="3753000" y="4533840"/>
              <a:ext cx="138240" cy="164160"/>
            </a:xfrm>
            <a:custGeom>
              <a:avLst/>
              <a:gdLst/>
              <a:ahLst/>
              <a:rect l="0" t="0" r="r" b="b"/>
              <a:pathLst>
                <a:path w="384" h="456">
                  <a:moveTo>
                    <a:pt x="83" y="195"/>
                  </a:moveTo>
                  <a:cubicBezTo>
                    <a:pt x="90" y="47"/>
                    <a:pt x="173" y="22"/>
                    <a:pt x="206" y="22"/>
                  </a:cubicBezTo>
                  <a:cubicBezTo>
                    <a:pt x="307" y="22"/>
                    <a:pt x="318" y="155"/>
                    <a:pt x="318" y="195"/>
                  </a:cubicBezTo>
                  <a:lnTo>
                    <a:pt x="83" y="195"/>
                  </a:lnTo>
                  <a:moveTo>
                    <a:pt x="83" y="215"/>
                  </a:moveTo>
                  <a:lnTo>
                    <a:pt x="359"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302" name="Freeform 110"/>
            <p:cNvSpPr/>
            <p:nvPr/>
          </p:nvSpPr>
          <p:spPr>
            <a:xfrm>
              <a:off x="3931200" y="4655520"/>
              <a:ext cx="42480" cy="106920"/>
            </a:xfrm>
            <a:custGeom>
              <a:avLst/>
              <a:gdLst/>
              <a:ahLst/>
              <a:rect l="0" t="0" r="r" b="b"/>
              <a:pathLst>
                <a:path w="118" h="297">
                  <a:moveTo>
                    <a:pt x="117" y="103"/>
                  </a:moveTo>
                  <a:cubicBezTo>
                    <a:pt x="117" y="41"/>
                    <a:pt x="94" y="0"/>
                    <a:pt x="54" y="0"/>
                  </a:cubicBezTo>
                  <a:cubicBezTo>
                    <a:pt x="18" y="0"/>
                    <a:pt x="0" y="27"/>
                    <a:pt x="0" y="52"/>
                  </a:cubicBezTo>
                  <a:cubicBezTo>
                    <a:pt x="0" y="79"/>
                    <a:pt x="18" y="106"/>
                    <a:pt x="54" y="106"/>
                  </a:cubicBezTo>
                  <a:cubicBezTo>
                    <a:pt x="70" y="106"/>
                    <a:pt x="81" y="99"/>
                    <a:pt x="92" y="92"/>
                  </a:cubicBezTo>
                  <a:lnTo>
                    <a:pt x="94" y="90"/>
                  </a:lnTo>
                  <a:cubicBezTo>
                    <a:pt x="94" y="90"/>
                    <a:pt x="96" y="90"/>
                    <a:pt x="96" y="103"/>
                  </a:cubicBezTo>
                  <a:cubicBezTo>
                    <a:pt x="96" y="168"/>
                    <a:pt x="67" y="229"/>
                    <a:pt x="23" y="276"/>
                  </a:cubicBezTo>
                  <a:cubicBezTo>
                    <a:pt x="18" y="280"/>
                    <a:pt x="16" y="283"/>
                    <a:pt x="16" y="285"/>
                  </a:cubicBezTo>
                  <a:cubicBezTo>
                    <a:pt x="16" y="294"/>
                    <a:pt x="20" y="296"/>
                    <a:pt x="27" y="296"/>
                  </a:cubicBezTo>
                  <a:cubicBezTo>
                    <a:pt x="38" y="296"/>
                    <a:pt x="117" y="218"/>
                    <a:pt x="117" y="103"/>
                  </a:cubicBezTo>
                </a:path>
              </a:pathLst>
            </a:custGeom>
            <a:solidFill>
              <a:srgbClr val="000000"/>
            </a:solidFill>
            <a:ln w="15840">
              <a:noFill/>
            </a:ln>
          </p:spPr>
        </p:sp>
        <p:sp>
          <p:nvSpPr>
            <p:cNvPr id="1303" name="Freeform 111"/>
            <p:cNvSpPr/>
            <p:nvPr/>
          </p:nvSpPr>
          <p:spPr>
            <a:xfrm>
              <a:off x="4132080" y="45338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6" y="419"/>
                    <a:pt x="385" y="419"/>
                  </a:cubicBezTo>
                  <a:cubicBezTo>
                    <a:pt x="354" y="419"/>
                    <a:pt x="349" y="374"/>
                    <a:pt x="349" y="370"/>
                  </a:cubicBezTo>
                  <a:lnTo>
                    <a:pt x="349" y="170"/>
                  </a:lnTo>
                  <a:cubicBezTo>
                    <a:pt x="349" y="130"/>
                    <a:pt x="349" y="92"/>
                    <a:pt x="313" y="54"/>
                  </a:cubicBezTo>
                  <a:cubicBezTo>
                    <a:pt x="275" y="16"/>
                    <a:pt x="226" y="0"/>
                    <a:pt x="179"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1"/>
                    <a:pt x="280" y="148"/>
                  </a:cubicBezTo>
                  <a:lnTo>
                    <a:pt x="280" y="186"/>
                  </a:lnTo>
                  <a:cubicBezTo>
                    <a:pt x="231" y="188"/>
                    <a:pt x="161" y="190"/>
                    <a:pt x="98" y="220"/>
                  </a:cubicBezTo>
                  <a:cubicBezTo>
                    <a:pt x="25" y="253"/>
                    <a:pt x="0" y="305"/>
                    <a:pt x="0" y="350"/>
                  </a:cubicBezTo>
                  <a:cubicBezTo>
                    <a:pt x="0" y="430"/>
                    <a:pt x="96" y="455"/>
                    <a:pt x="159" y="455"/>
                  </a:cubicBezTo>
                  <a:cubicBezTo>
                    <a:pt x="224" y="455"/>
                    <a:pt x="269" y="415"/>
                    <a:pt x="287" y="367"/>
                  </a:cubicBezTo>
                  <a:moveTo>
                    <a:pt x="280" y="206"/>
                  </a:moveTo>
                  <a:lnTo>
                    <a:pt x="280" y="305"/>
                  </a:lnTo>
                  <a:cubicBezTo>
                    <a:pt x="280" y="399"/>
                    <a:pt x="210" y="432"/>
                    <a:pt x="166" y="432"/>
                  </a:cubicBezTo>
                  <a:cubicBezTo>
                    <a:pt x="116" y="432"/>
                    <a:pt x="76" y="397"/>
                    <a:pt x="76" y="347"/>
                  </a:cubicBezTo>
                  <a:cubicBezTo>
                    <a:pt x="76" y="294"/>
                    <a:pt x="119" y="211"/>
                    <a:pt x="280" y="206"/>
                  </a:cubicBezTo>
                </a:path>
              </a:pathLst>
            </a:custGeom>
            <a:solidFill>
              <a:srgbClr val="000000"/>
            </a:solidFill>
            <a:ln w="15840">
              <a:noFill/>
            </a:ln>
          </p:spPr>
        </p:sp>
        <p:sp>
          <p:nvSpPr>
            <p:cNvPr id="1304" name="Freeform 112"/>
            <p:cNvSpPr/>
            <p:nvPr/>
          </p:nvSpPr>
          <p:spPr>
            <a:xfrm>
              <a:off x="4306320" y="4536360"/>
              <a:ext cx="179280" cy="157680"/>
            </a:xfrm>
            <a:custGeom>
              <a:avLst/>
              <a:gdLst/>
              <a:ahLst/>
              <a:rect l="0" t="0" r="r" b="b"/>
              <a:pathLst>
                <a:path w="498" h="438">
                  <a:moveTo>
                    <a:pt x="76" y="96"/>
                  </a:moveTo>
                  <a:lnTo>
                    <a:pt x="76" y="363"/>
                  </a:lnTo>
                  <a:cubicBezTo>
                    <a:pt x="76" y="405"/>
                    <a:pt x="67" y="405"/>
                    <a:pt x="0" y="405"/>
                  </a:cubicBezTo>
                  <a:lnTo>
                    <a:pt x="0" y="437"/>
                  </a:lnTo>
                  <a:cubicBezTo>
                    <a:pt x="33" y="437"/>
                    <a:pt x="85" y="434"/>
                    <a:pt x="112" y="434"/>
                  </a:cubicBezTo>
                  <a:cubicBezTo>
                    <a:pt x="136" y="434"/>
                    <a:pt x="188" y="437"/>
                    <a:pt x="221" y="437"/>
                  </a:cubicBezTo>
                  <a:lnTo>
                    <a:pt x="221" y="405"/>
                  </a:lnTo>
                  <a:cubicBezTo>
                    <a:pt x="157" y="405"/>
                    <a:pt x="145" y="405"/>
                    <a:pt x="145" y="363"/>
                  </a:cubicBezTo>
                  <a:lnTo>
                    <a:pt x="145" y="179"/>
                  </a:lnTo>
                  <a:cubicBezTo>
                    <a:pt x="145" y="76"/>
                    <a:pt x="215" y="22"/>
                    <a:pt x="277" y="22"/>
                  </a:cubicBezTo>
                  <a:cubicBezTo>
                    <a:pt x="340" y="22"/>
                    <a:pt x="351" y="76"/>
                    <a:pt x="351" y="132"/>
                  </a:cubicBezTo>
                  <a:lnTo>
                    <a:pt x="351" y="363"/>
                  </a:lnTo>
                  <a:cubicBezTo>
                    <a:pt x="351" y="405"/>
                    <a:pt x="340" y="405"/>
                    <a:pt x="275" y="405"/>
                  </a:cubicBezTo>
                  <a:lnTo>
                    <a:pt x="275" y="437"/>
                  </a:lnTo>
                  <a:cubicBezTo>
                    <a:pt x="309" y="437"/>
                    <a:pt x="360" y="434"/>
                    <a:pt x="387" y="434"/>
                  </a:cubicBezTo>
                  <a:cubicBezTo>
                    <a:pt x="412" y="434"/>
                    <a:pt x="463" y="437"/>
                    <a:pt x="497" y="437"/>
                  </a:cubicBezTo>
                  <a:lnTo>
                    <a:pt x="497" y="405"/>
                  </a:lnTo>
                  <a:cubicBezTo>
                    <a:pt x="445" y="405"/>
                    <a:pt x="421" y="405"/>
                    <a:pt x="421" y="376"/>
                  </a:cubicBezTo>
                  <a:lnTo>
                    <a:pt x="421" y="188"/>
                  </a:lnTo>
                  <a:cubicBezTo>
                    <a:pt x="421" y="103"/>
                    <a:pt x="421" y="71"/>
                    <a:pt x="389" y="36"/>
                  </a:cubicBezTo>
                  <a:cubicBezTo>
                    <a:pt x="376" y="20"/>
                    <a:pt x="342" y="0"/>
                    <a:pt x="286"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1305" name="Freeform 113"/>
            <p:cNvSpPr/>
            <p:nvPr/>
          </p:nvSpPr>
          <p:spPr>
            <a:xfrm>
              <a:off x="4503600" y="4446720"/>
              <a:ext cx="176400" cy="251280"/>
            </a:xfrm>
            <a:custGeom>
              <a:avLst/>
              <a:gdLst/>
              <a:ahLst/>
              <a:rect l="0" t="0" r="r" b="b"/>
              <a:pathLst>
                <a:path w="490" h="698">
                  <a:moveTo>
                    <a:pt x="343" y="632"/>
                  </a:moveTo>
                  <a:lnTo>
                    <a:pt x="343" y="697"/>
                  </a:lnTo>
                  <a:lnTo>
                    <a:pt x="489" y="686"/>
                  </a:lnTo>
                  <a:lnTo>
                    <a:pt x="489" y="654"/>
                  </a:lnTo>
                  <a:cubicBezTo>
                    <a:pt x="419" y="654"/>
                    <a:pt x="410" y="648"/>
                    <a:pt x="410" y="601"/>
                  </a:cubicBezTo>
                  <a:lnTo>
                    <a:pt x="410" y="0"/>
                  </a:lnTo>
                  <a:lnTo>
                    <a:pt x="269" y="11"/>
                  </a:lnTo>
                  <a:lnTo>
                    <a:pt x="269" y="43"/>
                  </a:lnTo>
                  <a:cubicBezTo>
                    <a:pt x="336" y="43"/>
                    <a:pt x="345" y="49"/>
                    <a:pt x="345" y="96"/>
                  </a:cubicBezTo>
                  <a:lnTo>
                    <a:pt x="345" y="309"/>
                  </a:lnTo>
                  <a:cubicBezTo>
                    <a:pt x="316" y="276"/>
                    <a:pt x="274" y="249"/>
                    <a:pt x="220" y="249"/>
                  </a:cubicBezTo>
                  <a:cubicBezTo>
                    <a:pt x="104" y="249"/>
                    <a:pt x="0" y="345"/>
                    <a:pt x="0" y="473"/>
                  </a:cubicBezTo>
                  <a:cubicBezTo>
                    <a:pt x="0" y="598"/>
                    <a:pt x="97" y="697"/>
                    <a:pt x="211" y="697"/>
                  </a:cubicBezTo>
                  <a:cubicBezTo>
                    <a:pt x="274" y="697"/>
                    <a:pt x="319" y="663"/>
                    <a:pt x="343" y="632"/>
                  </a:cubicBezTo>
                  <a:moveTo>
                    <a:pt x="343" y="368"/>
                  </a:moveTo>
                  <a:lnTo>
                    <a:pt x="343" y="569"/>
                  </a:lnTo>
                  <a:cubicBezTo>
                    <a:pt x="343" y="587"/>
                    <a:pt x="343" y="589"/>
                    <a:pt x="332" y="605"/>
                  </a:cubicBezTo>
                  <a:cubicBezTo>
                    <a:pt x="303" y="652"/>
                    <a:pt x="258" y="674"/>
                    <a:pt x="216" y="674"/>
                  </a:cubicBezTo>
                  <a:cubicBezTo>
                    <a:pt x="171" y="674"/>
                    <a:pt x="135" y="650"/>
                    <a:pt x="110" y="612"/>
                  </a:cubicBezTo>
                  <a:cubicBezTo>
                    <a:pt x="86" y="571"/>
                    <a:pt x="83" y="515"/>
                    <a:pt x="83" y="475"/>
                  </a:cubicBezTo>
                  <a:cubicBezTo>
                    <a:pt x="83" y="437"/>
                    <a:pt x="86" y="379"/>
                    <a:pt x="112" y="334"/>
                  </a:cubicBezTo>
                  <a:cubicBezTo>
                    <a:pt x="135" y="303"/>
                    <a:pt x="171" y="271"/>
                    <a:pt x="224" y="271"/>
                  </a:cubicBezTo>
                  <a:cubicBezTo>
                    <a:pt x="260" y="271"/>
                    <a:pt x="301" y="285"/>
                    <a:pt x="332" y="329"/>
                  </a:cubicBezTo>
                  <a:cubicBezTo>
                    <a:pt x="343" y="347"/>
                    <a:pt x="343" y="350"/>
                    <a:pt x="343" y="368"/>
                  </a:cubicBezTo>
                </a:path>
              </a:pathLst>
            </a:custGeom>
            <a:solidFill>
              <a:srgbClr val="000000"/>
            </a:solidFill>
            <a:ln w="15840">
              <a:noFill/>
            </a:ln>
          </p:spPr>
        </p:sp>
        <p:sp>
          <p:nvSpPr>
            <p:cNvPr id="1306" name="Freeform 114"/>
            <p:cNvSpPr/>
            <p:nvPr/>
          </p:nvSpPr>
          <p:spPr>
            <a:xfrm>
              <a:off x="4906800" y="4314600"/>
              <a:ext cx="835200" cy="92160"/>
            </a:xfrm>
            <a:custGeom>
              <a:avLst/>
              <a:gdLst/>
              <a:ahLst/>
              <a:rect l="0" t="0" r="r" b="b"/>
              <a:pathLst>
                <a:path w="2320" h="256">
                  <a:moveTo>
                    <a:pt x="1161" y="0"/>
                  </a:moveTo>
                  <a:lnTo>
                    <a:pt x="23" y="224"/>
                  </a:lnTo>
                  <a:cubicBezTo>
                    <a:pt x="5" y="228"/>
                    <a:pt x="0" y="228"/>
                    <a:pt x="0" y="237"/>
                  </a:cubicBezTo>
                  <a:cubicBezTo>
                    <a:pt x="0" y="239"/>
                    <a:pt x="0" y="255"/>
                    <a:pt x="14" y="255"/>
                  </a:cubicBezTo>
                  <a:cubicBezTo>
                    <a:pt x="16" y="255"/>
                    <a:pt x="18" y="255"/>
                    <a:pt x="27" y="253"/>
                  </a:cubicBezTo>
                  <a:lnTo>
                    <a:pt x="1161" y="62"/>
                  </a:lnTo>
                  <a:lnTo>
                    <a:pt x="2294" y="253"/>
                  </a:lnTo>
                  <a:cubicBezTo>
                    <a:pt x="2303" y="255"/>
                    <a:pt x="2305" y="255"/>
                    <a:pt x="2305" y="255"/>
                  </a:cubicBezTo>
                  <a:cubicBezTo>
                    <a:pt x="2319" y="255"/>
                    <a:pt x="2319" y="239"/>
                    <a:pt x="2319" y="237"/>
                  </a:cubicBezTo>
                  <a:cubicBezTo>
                    <a:pt x="2319" y="228"/>
                    <a:pt x="2312" y="226"/>
                    <a:pt x="2301" y="224"/>
                  </a:cubicBezTo>
                  <a:lnTo>
                    <a:pt x="1161" y="0"/>
                  </a:lnTo>
                </a:path>
              </a:pathLst>
            </a:custGeom>
            <a:solidFill>
              <a:srgbClr val="000000"/>
            </a:solidFill>
            <a:ln w="15840">
              <a:noFill/>
            </a:ln>
          </p:spPr>
        </p:sp>
        <p:sp>
          <p:nvSpPr>
            <p:cNvPr id="1307" name="Freeform 115"/>
            <p:cNvSpPr/>
            <p:nvPr/>
          </p:nvSpPr>
          <p:spPr>
            <a:xfrm>
              <a:off x="4822920" y="4450680"/>
              <a:ext cx="262440" cy="255240"/>
            </a:xfrm>
            <a:custGeom>
              <a:avLst/>
              <a:gdLst/>
              <a:ahLst/>
              <a:rect l="0" t="0" r="r" b="b"/>
              <a:pathLst>
                <a:path w="729" h="709">
                  <a:moveTo>
                    <a:pt x="724" y="23"/>
                  </a:moveTo>
                  <a:cubicBezTo>
                    <a:pt x="726" y="18"/>
                    <a:pt x="728" y="12"/>
                    <a:pt x="728" y="9"/>
                  </a:cubicBezTo>
                  <a:cubicBezTo>
                    <a:pt x="728" y="0"/>
                    <a:pt x="728" y="0"/>
                    <a:pt x="706" y="0"/>
                  </a:cubicBezTo>
                  <a:lnTo>
                    <a:pt x="25" y="0"/>
                  </a:lnTo>
                  <a:cubicBezTo>
                    <a:pt x="0" y="0"/>
                    <a:pt x="0" y="0"/>
                    <a:pt x="0" y="9"/>
                  </a:cubicBezTo>
                  <a:cubicBezTo>
                    <a:pt x="0" y="12"/>
                    <a:pt x="3" y="18"/>
                    <a:pt x="5" y="23"/>
                  </a:cubicBezTo>
                  <a:lnTo>
                    <a:pt x="339" y="688"/>
                  </a:lnTo>
                  <a:cubicBezTo>
                    <a:pt x="345" y="702"/>
                    <a:pt x="348" y="708"/>
                    <a:pt x="366" y="708"/>
                  </a:cubicBezTo>
                  <a:cubicBezTo>
                    <a:pt x="381" y="708"/>
                    <a:pt x="384" y="702"/>
                    <a:pt x="392" y="688"/>
                  </a:cubicBezTo>
                  <a:lnTo>
                    <a:pt x="724" y="23"/>
                  </a:lnTo>
                  <a:moveTo>
                    <a:pt x="124" y="72"/>
                  </a:moveTo>
                  <a:lnTo>
                    <a:pt x="666" y="72"/>
                  </a:lnTo>
                  <a:lnTo>
                    <a:pt x="395" y="614"/>
                  </a:lnTo>
                  <a:lnTo>
                    <a:pt x="124" y="72"/>
                  </a:lnTo>
                </a:path>
              </a:pathLst>
            </a:custGeom>
            <a:solidFill>
              <a:srgbClr val="000000"/>
            </a:solidFill>
            <a:ln w="15840">
              <a:noFill/>
            </a:ln>
          </p:spPr>
        </p:sp>
        <p:sp>
          <p:nvSpPr>
            <p:cNvPr id="1308" name="Freeform 116"/>
            <p:cNvSpPr/>
            <p:nvPr/>
          </p:nvSpPr>
          <p:spPr>
            <a:xfrm>
              <a:off x="5177880" y="4570920"/>
              <a:ext cx="88200" cy="44640"/>
            </a:xfrm>
            <a:custGeom>
              <a:avLst/>
              <a:gdLst/>
              <a:ahLst/>
              <a:rect l="0" t="0" r="r" b="b"/>
              <a:pathLst>
                <a:path w="245" h="124">
                  <a:moveTo>
                    <a:pt x="123" y="0"/>
                  </a:moveTo>
                  <a:lnTo>
                    <a:pt x="0" y="85"/>
                  </a:lnTo>
                  <a:lnTo>
                    <a:pt x="25" y="123"/>
                  </a:lnTo>
                  <a:lnTo>
                    <a:pt x="123" y="65"/>
                  </a:lnTo>
                  <a:lnTo>
                    <a:pt x="222" y="123"/>
                  </a:lnTo>
                  <a:lnTo>
                    <a:pt x="244" y="85"/>
                  </a:lnTo>
                  <a:lnTo>
                    <a:pt x="123" y="0"/>
                  </a:lnTo>
                </a:path>
              </a:pathLst>
            </a:custGeom>
            <a:solidFill>
              <a:srgbClr val="000000"/>
            </a:solidFill>
            <a:ln w="15840">
              <a:noFill/>
            </a:ln>
          </p:spPr>
        </p:sp>
        <p:sp>
          <p:nvSpPr>
            <p:cNvPr id="1309" name="Freeform 117"/>
            <p:cNvSpPr/>
            <p:nvPr/>
          </p:nvSpPr>
          <p:spPr>
            <a:xfrm>
              <a:off x="5113440" y="4633200"/>
              <a:ext cx="218160" cy="171360"/>
            </a:xfrm>
            <a:custGeom>
              <a:avLst/>
              <a:gdLst/>
              <a:ahLst/>
              <a:rect l="0" t="0" r="r" b="b"/>
              <a:pathLst>
                <a:path w="606" h="476">
                  <a:moveTo>
                    <a:pt x="343" y="204"/>
                  </a:moveTo>
                  <a:lnTo>
                    <a:pt x="475" y="51"/>
                  </a:lnTo>
                  <a:cubicBezTo>
                    <a:pt x="481" y="42"/>
                    <a:pt x="481" y="42"/>
                    <a:pt x="502" y="40"/>
                  </a:cubicBezTo>
                  <a:cubicBezTo>
                    <a:pt x="513" y="40"/>
                    <a:pt x="528" y="38"/>
                    <a:pt x="540" y="38"/>
                  </a:cubicBezTo>
                  <a:lnTo>
                    <a:pt x="567" y="38"/>
                  </a:lnTo>
                  <a:lnTo>
                    <a:pt x="567" y="0"/>
                  </a:lnTo>
                  <a:cubicBezTo>
                    <a:pt x="560" y="0"/>
                    <a:pt x="506" y="2"/>
                    <a:pt x="470" y="2"/>
                  </a:cubicBezTo>
                  <a:cubicBezTo>
                    <a:pt x="432" y="2"/>
                    <a:pt x="365" y="0"/>
                    <a:pt x="358" y="0"/>
                  </a:cubicBezTo>
                  <a:lnTo>
                    <a:pt x="358" y="38"/>
                  </a:lnTo>
                  <a:cubicBezTo>
                    <a:pt x="376" y="38"/>
                    <a:pt x="394" y="38"/>
                    <a:pt x="414" y="42"/>
                  </a:cubicBezTo>
                  <a:lnTo>
                    <a:pt x="311" y="165"/>
                  </a:lnTo>
                  <a:lnTo>
                    <a:pt x="206" y="38"/>
                  </a:lnTo>
                  <a:lnTo>
                    <a:pt x="255" y="38"/>
                  </a:lnTo>
                  <a:lnTo>
                    <a:pt x="255" y="0"/>
                  </a:lnTo>
                  <a:cubicBezTo>
                    <a:pt x="222" y="2"/>
                    <a:pt x="163" y="2"/>
                    <a:pt x="125" y="2"/>
                  </a:cubicBezTo>
                  <a:cubicBezTo>
                    <a:pt x="83" y="2"/>
                    <a:pt x="22" y="0"/>
                    <a:pt x="11" y="0"/>
                  </a:cubicBezTo>
                  <a:lnTo>
                    <a:pt x="11" y="38"/>
                  </a:lnTo>
                  <a:lnTo>
                    <a:pt x="83" y="38"/>
                  </a:lnTo>
                  <a:lnTo>
                    <a:pt x="248" y="239"/>
                  </a:lnTo>
                  <a:lnTo>
                    <a:pt x="92" y="423"/>
                  </a:lnTo>
                  <a:cubicBezTo>
                    <a:pt x="85" y="432"/>
                    <a:pt x="83" y="432"/>
                    <a:pt x="63" y="434"/>
                  </a:cubicBezTo>
                  <a:cubicBezTo>
                    <a:pt x="51" y="434"/>
                    <a:pt x="38" y="437"/>
                    <a:pt x="27" y="437"/>
                  </a:cubicBezTo>
                  <a:lnTo>
                    <a:pt x="0" y="437"/>
                  </a:lnTo>
                  <a:lnTo>
                    <a:pt x="0" y="475"/>
                  </a:lnTo>
                  <a:cubicBezTo>
                    <a:pt x="4" y="475"/>
                    <a:pt x="63" y="472"/>
                    <a:pt x="96" y="472"/>
                  </a:cubicBezTo>
                  <a:cubicBezTo>
                    <a:pt x="136" y="472"/>
                    <a:pt x="201" y="475"/>
                    <a:pt x="208" y="475"/>
                  </a:cubicBezTo>
                  <a:lnTo>
                    <a:pt x="208" y="437"/>
                  </a:lnTo>
                  <a:cubicBezTo>
                    <a:pt x="190" y="437"/>
                    <a:pt x="172" y="437"/>
                    <a:pt x="152" y="432"/>
                  </a:cubicBezTo>
                  <a:lnTo>
                    <a:pt x="280" y="280"/>
                  </a:lnTo>
                  <a:lnTo>
                    <a:pt x="410" y="437"/>
                  </a:lnTo>
                  <a:lnTo>
                    <a:pt x="360" y="437"/>
                  </a:lnTo>
                  <a:lnTo>
                    <a:pt x="360" y="475"/>
                  </a:lnTo>
                  <a:cubicBezTo>
                    <a:pt x="394" y="472"/>
                    <a:pt x="452" y="472"/>
                    <a:pt x="490" y="472"/>
                  </a:cubicBezTo>
                  <a:cubicBezTo>
                    <a:pt x="533" y="472"/>
                    <a:pt x="593" y="475"/>
                    <a:pt x="605" y="475"/>
                  </a:cubicBezTo>
                  <a:lnTo>
                    <a:pt x="605" y="437"/>
                  </a:lnTo>
                  <a:lnTo>
                    <a:pt x="533" y="437"/>
                  </a:lnTo>
                  <a:lnTo>
                    <a:pt x="343" y="204"/>
                  </a:lnTo>
                </a:path>
              </a:pathLst>
            </a:custGeom>
            <a:solidFill>
              <a:srgbClr val="000000"/>
            </a:solidFill>
            <a:ln w="15840">
              <a:noFill/>
            </a:ln>
          </p:spPr>
        </p:sp>
        <p:sp>
          <p:nvSpPr>
            <p:cNvPr id="1310" name="Freeform 118"/>
            <p:cNvSpPr/>
            <p:nvPr/>
          </p:nvSpPr>
          <p:spPr>
            <a:xfrm>
              <a:off x="5363280" y="4595040"/>
              <a:ext cx="97200" cy="126360"/>
            </a:xfrm>
            <a:custGeom>
              <a:avLst/>
              <a:gdLst/>
              <a:ahLst/>
              <a:rect l="0" t="0" r="r" b="b"/>
              <a:pathLst>
                <a:path w="270" h="351">
                  <a:moveTo>
                    <a:pt x="121" y="18"/>
                  </a:moveTo>
                  <a:cubicBezTo>
                    <a:pt x="123" y="12"/>
                    <a:pt x="123" y="12"/>
                    <a:pt x="123" y="9"/>
                  </a:cubicBezTo>
                  <a:cubicBezTo>
                    <a:pt x="123" y="0"/>
                    <a:pt x="117" y="0"/>
                    <a:pt x="108" y="0"/>
                  </a:cubicBezTo>
                  <a:lnTo>
                    <a:pt x="47" y="5"/>
                  </a:lnTo>
                  <a:cubicBezTo>
                    <a:pt x="38" y="5"/>
                    <a:pt x="38" y="5"/>
                    <a:pt x="36" y="7"/>
                  </a:cubicBezTo>
                  <a:cubicBezTo>
                    <a:pt x="34" y="9"/>
                    <a:pt x="32" y="16"/>
                    <a:pt x="32" y="18"/>
                  </a:cubicBezTo>
                  <a:cubicBezTo>
                    <a:pt x="32" y="27"/>
                    <a:pt x="41" y="27"/>
                    <a:pt x="47" y="27"/>
                  </a:cubicBezTo>
                  <a:cubicBezTo>
                    <a:pt x="47" y="27"/>
                    <a:pt x="56" y="27"/>
                    <a:pt x="63" y="29"/>
                  </a:cubicBezTo>
                  <a:cubicBezTo>
                    <a:pt x="72" y="29"/>
                    <a:pt x="74" y="32"/>
                    <a:pt x="74" y="36"/>
                  </a:cubicBezTo>
                  <a:cubicBezTo>
                    <a:pt x="74" y="36"/>
                    <a:pt x="74" y="38"/>
                    <a:pt x="70" y="47"/>
                  </a:cubicBezTo>
                  <a:lnTo>
                    <a:pt x="2" y="321"/>
                  </a:lnTo>
                  <a:cubicBezTo>
                    <a:pt x="0" y="327"/>
                    <a:pt x="0" y="327"/>
                    <a:pt x="0" y="332"/>
                  </a:cubicBezTo>
                  <a:cubicBezTo>
                    <a:pt x="0" y="343"/>
                    <a:pt x="9" y="350"/>
                    <a:pt x="18" y="350"/>
                  </a:cubicBezTo>
                  <a:cubicBezTo>
                    <a:pt x="38" y="350"/>
                    <a:pt x="43" y="332"/>
                    <a:pt x="45" y="323"/>
                  </a:cubicBezTo>
                  <a:lnTo>
                    <a:pt x="67" y="233"/>
                  </a:lnTo>
                  <a:cubicBezTo>
                    <a:pt x="81" y="233"/>
                    <a:pt x="141" y="238"/>
                    <a:pt x="141" y="271"/>
                  </a:cubicBezTo>
                  <a:cubicBezTo>
                    <a:pt x="141" y="276"/>
                    <a:pt x="141" y="278"/>
                    <a:pt x="141" y="283"/>
                  </a:cubicBezTo>
                  <a:cubicBezTo>
                    <a:pt x="139" y="289"/>
                    <a:pt x="139" y="294"/>
                    <a:pt x="139" y="296"/>
                  </a:cubicBezTo>
                  <a:cubicBezTo>
                    <a:pt x="139" y="332"/>
                    <a:pt x="170" y="350"/>
                    <a:pt x="200" y="350"/>
                  </a:cubicBezTo>
                  <a:cubicBezTo>
                    <a:pt x="251" y="350"/>
                    <a:pt x="269" y="278"/>
                    <a:pt x="269" y="271"/>
                  </a:cubicBezTo>
                  <a:cubicBezTo>
                    <a:pt x="269" y="265"/>
                    <a:pt x="262" y="265"/>
                    <a:pt x="260" y="265"/>
                  </a:cubicBezTo>
                  <a:cubicBezTo>
                    <a:pt x="251" y="265"/>
                    <a:pt x="251" y="267"/>
                    <a:pt x="249" y="276"/>
                  </a:cubicBezTo>
                  <a:cubicBezTo>
                    <a:pt x="242" y="294"/>
                    <a:pt x="229" y="332"/>
                    <a:pt x="202" y="332"/>
                  </a:cubicBezTo>
                  <a:cubicBezTo>
                    <a:pt x="184" y="332"/>
                    <a:pt x="182" y="314"/>
                    <a:pt x="182" y="303"/>
                  </a:cubicBezTo>
                  <a:cubicBezTo>
                    <a:pt x="182" y="303"/>
                    <a:pt x="182" y="296"/>
                    <a:pt x="184" y="287"/>
                  </a:cubicBezTo>
                  <a:cubicBezTo>
                    <a:pt x="184" y="280"/>
                    <a:pt x="186" y="274"/>
                    <a:pt x="186" y="271"/>
                  </a:cubicBezTo>
                  <a:cubicBezTo>
                    <a:pt x="186" y="227"/>
                    <a:pt x="130" y="220"/>
                    <a:pt x="99" y="218"/>
                  </a:cubicBezTo>
                  <a:cubicBezTo>
                    <a:pt x="112" y="209"/>
                    <a:pt x="132" y="193"/>
                    <a:pt x="141" y="186"/>
                  </a:cubicBezTo>
                  <a:cubicBezTo>
                    <a:pt x="168" y="164"/>
                    <a:pt x="197" y="141"/>
                    <a:pt x="224" y="141"/>
                  </a:cubicBezTo>
                  <a:cubicBezTo>
                    <a:pt x="235" y="141"/>
                    <a:pt x="240" y="144"/>
                    <a:pt x="242" y="148"/>
                  </a:cubicBezTo>
                  <a:cubicBezTo>
                    <a:pt x="242" y="148"/>
                    <a:pt x="240" y="148"/>
                    <a:pt x="238" y="148"/>
                  </a:cubicBezTo>
                  <a:cubicBezTo>
                    <a:pt x="215" y="157"/>
                    <a:pt x="215" y="177"/>
                    <a:pt x="215" y="180"/>
                  </a:cubicBezTo>
                  <a:cubicBezTo>
                    <a:pt x="215" y="186"/>
                    <a:pt x="222" y="200"/>
                    <a:pt x="238" y="200"/>
                  </a:cubicBezTo>
                  <a:cubicBezTo>
                    <a:pt x="247" y="200"/>
                    <a:pt x="269" y="191"/>
                    <a:pt x="269" y="164"/>
                  </a:cubicBezTo>
                  <a:cubicBezTo>
                    <a:pt x="269" y="139"/>
                    <a:pt x="249" y="126"/>
                    <a:pt x="226" y="126"/>
                  </a:cubicBezTo>
                  <a:cubicBezTo>
                    <a:pt x="193" y="126"/>
                    <a:pt x="164" y="148"/>
                    <a:pt x="126" y="177"/>
                  </a:cubicBezTo>
                  <a:cubicBezTo>
                    <a:pt x="110" y="191"/>
                    <a:pt x="92" y="204"/>
                    <a:pt x="74" y="211"/>
                  </a:cubicBezTo>
                  <a:lnTo>
                    <a:pt x="121" y="18"/>
                  </a:lnTo>
                </a:path>
              </a:pathLst>
            </a:custGeom>
            <a:solidFill>
              <a:srgbClr val="000000"/>
            </a:solidFill>
            <a:ln w="15840">
              <a:noFill/>
            </a:ln>
          </p:spPr>
        </p:sp>
        <p:sp>
          <p:nvSpPr>
            <p:cNvPr id="1311" name="Freeform 119"/>
            <p:cNvSpPr/>
            <p:nvPr/>
          </p:nvSpPr>
          <p:spPr>
            <a:xfrm>
              <a:off x="5357880" y="4765320"/>
              <a:ext cx="63000" cy="121320"/>
            </a:xfrm>
            <a:custGeom>
              <a:avLst/>
              <a:gdLst/>
              <a:ahLst/>
              <a:rect l="0" t="0" r="r" b="b"/>
              <a:pathLst>
                <a:path w="175" h="337">
                  <a:moveTo>
                    <a:pt x="152" y="22"/>
                  </a:moveTo>
                  <a:cubicBezTo>
                    <a:pt x="152" y="9"/>
                    <a:pt x="143" y="0"/>
                    <a:pt x="129" y="0"/>
                  </a:cubicBezTo>
                  <a:cubicBezTo>
                    <a:pt x="116" y="0"/>
                    <a:pt x="98" y="13"/>
                    <a:pt x="98" y="29"/>
                  </a:cubicBezTo>
                  <a:cubicBezTo>
                    <a:pt x="98" y="43"/>
                    <a:pt x="109" y="52"/>
                    <a:pt x="121" y="52"/>
                  </a:cubicBezTo>
                  <a:cubicBezTo>
                    <a:pt x="136" y="52"/>
                    <a:pt x="152" y="36"/>
                    <a:pt x="152" y="22"/>
                  </a:cubicBezTo>
                  <a:moveTo>
                    <a:pt x="174" y="260"/>
                  </a:moveTo>
                  <a:cubicBezTo>
                    <a:pt x="174" y="253"/>
                    <a:pt x="168" y="253"/>
                    <a:pt x="165" y="253"/>
                  </a:cubicBezTo>
                  <a:cubicBezTo>
                    <a:pt x="156" y="253"/>
                    <a:pt x="156" y="253"/>
                    <a:pt x="152" y="264"/>
                  </a:cubicBezTo>
                  <a:cubicBezTo>
                    <a:pt x="145" y="291"/>
                    <a:pt x="121" y="318"/>
                    <a:pt x="96" y="318"/>
                  </a:cubicBezTo>
                  <a:cubicBezTo>
                    <a:pt x="85" y="318"/>
                    <a:pt x="82" y="311"/>
                    <a:pt x="82" y="300"/>
                  </a:cubicBezTo>
                  <a:cubicBezTo>
                    <a:pt x="82" y="289"/>
                    <a:pt x="85" y="285"/>
                    <a:pt x="89" y="276"/>
                  </a:cubicBezTo>
                  <a:cubicBezTo>
                    <a:pt x="91" y="264"/>
                    <a:pt x="96" y="255"/>
                    <a:pt x="98" y="249"/>
                  </a:cubicBezTo>
                  <a:cubicBezTo>
                    <a:pt x="100" y="244"/>
                    <a:pt x="121" y="197"/>
                    <a:pt x="127" y="179"/>
                  </a:cubicBezTo>
                  <a:cubicBezTo>
                    <a:pt x="132" y="170"/>
                    <a:pt x="134" y="164"/>
                    <a:pt x="134" y="155"/>
                  </a:cubicBezTo>
                  <a:cubicBezTo>
                    <a:pt x="134" y="132"/>
                    <a:pt x="112" y="112"/>
                    <a:pt x="80" y="112"/>
                  </a:cubicBezTo>
                  <a:cubicBezTo>
                    <a:pt x="26" y="112"/>
                    <a:pt x="0" y="175"/>
                    <a:pt x="0" y="188"/>
                  </a:cubicBezTo>
                  <a:cubicBezTo>
                    <a:pt x="0" y="195"/>
                    <a:pt x="9" y="195"/>
                    <a:pt x="11" y="195"/>
                  </a:cubicBezTo>
                  <a:cubicBezTo>
                    <a:pt x="17" y="195"/>
                    <a:pt x="20" y="193"/>
                    <a:pt x="22" y="186"/>
                  </a:cubicBezTo>
                  <a:cubicBezTo>
                    <a:pt x="33" y="150"/>
                    <a:pt x="56" y="128"/>
                    <a:pt x="78" y="128"/>
                  </a:cubicBezTo>
                  <a:cubicBezTo>
                    <a:pt x="87" y="128"/>
                    <a:pt x="94" y="134"/>
                    <a:pt x="94" y="148"/>
                  </a:cubicBezTo>
                  <a:cubicBezTo>
                    <a:pt x="94" y="150"/>
                    <a:pt x="94" y="155"/>
                    <a:pt x="89" y="166"/>
                  </a:cubicBezTo>
                  <a:cubicBezTo>
                    <a:pt x="87" y="175"/>
                    <a:pt x="65" y="226"/>
                    <a:pt x="58" y="244"/>
                  </a:cubicBezTo>
                  <a:cubicBezTo>
                    <a:pt x="53" y="253"/>
                    <a:pt x="53" y="253"/>
                    <a:pt x="47" y="269"/>
                  </a:cubicBezTo>
                  <a:cubicBezTo>
                    <a:pt x="44" y="278"/>
                    <a:pt x="40" y="285"/>
                    <a:pt x="40" y="291"/>
                  </a:cubicBezTo>
                  <a:cubicBezTo>
                    <a:pt x="40" y="318"/>
                    <a:pt x="65" y="336"/>
                    <a:pt x="94" y="336"/>
                  </a:cubicBezTo>
                  <a:cubicBezTo>
                    <a:pt x="147" y="336"/>
                    <a:pt x="174" y="271"/>
                    <a:pt x="174" y="260"/>
                  </a:cubicBezTo>
                </a:path>
              </a:pathLst>
            </a:custGeom>
            <a:solidFill>
              <a:srgbClr val="000000"/>
            </a:solidFill>
            <a:ln w="15840">
              <a:noFill/>
            </a:ln>
          </p:spPr>
        </p:sp>
        <p:sp>
          <p:nvSpPr>
            <p:cNvPr id="1312" name="Freeform 120"/>
            <p:cNvSpPr/>
            <p:nvPr/>
          </p:nvSpPr>
          <p:spPr>
            <a:xfrm>
              <a:off x="5442480" y="4765320"/>
              <a:ext cx="84960" cy="155880"/>
            </a:xfrm>
            <a:custGeom>
              <a:avLst/>
              <a:gdLst/>
              <a:ahLst/>
              <a:rect l="0" t="0" r="r" b="b"/>
              <a:pathLst>
                <a:path w="236" h="433">
                  <a:moveTo>
                    <a:pt x="235" y="20"/>
                  </a:moveTo>
                  <a:cubicBezTo>
                    <a:pt x="235" y="9"/>
                    <a:pt x="226" y="0"/>
                    <a:pt x="213" y="0"/>
                  </a:cubicBezTo>
                  <a:cubicBezTo>
                    <a:pt x="197" y="0"/>
                    <a:pt x="181" y="16"/>
                    <a:pt x="181" y="29"/>
                  </a:cubicBezTo>
                  <a:cubicBezTo>
                    <a:pt x="181" y="43"/>
                    <a:pt x="192" y="52"/>
                    <a:pt x="204" y="52"/>
                  </a:cubicBezTo>
                  <a:cubicBezTo>
                    <a:pt x="221" y="52"/>
                    <a:pt x="235" y="36"/>
                    <a:pt x="235" y="20"/>
                  </a:cubicBezTo>
                  <a:moveTo>
                    <a:pt x="127" y="352"/>
                  </a:moveTo>
                  <a:cubicBezTo>
                    <a:pt x="116" y="390"/>
                    <a:pt x="85" y="415"/>
                    <a:pt x="56" y="415"/>
                  </a:cubicBezTo>
                  <a:cubicBezTo>
                    <a:pt x="47" y="415"/>
                    <a:pt x="42" y="412"/>
                    <a:pt x="38" y="412"/>
                  </a:cubicBezTo>
                  <a:cubicBezTo>
                    <a:pt x="49" y="406"/>
                    <a:pt x="53" y="392"/>
                    <a:pt x="53" y="385"/>
                  </a:cubicBezTo>
                  <a:cubicBezTo>
                    <a:pt x="53" y="376"/>
                    <a:pt x="47" y="365"/>
                    <a:pt x="31" y="365"/>
                  </a:cubicBezTo>
                  <a:cubicBezTo>
                    <a:pt x="13" y="365"/>
                    <a:pt x="0" y="381"/>
                    <a:pt x="0" y="397"/>
                  </a:cubicBezTo>
                  <a:cubicBezTo>
                    <a:pt x="0" y="419"/>
                    <a:pt x="22" y="432"/>
                    <a:pt x="56" y="432"/>
                  </a:cubicBezTo>
                  <a:cubicBezTo>
                    <a:pt x="89" y="432"/>
                    <a:pt x="154" y="415"/>
                    <a:pt x="170" y="352"/>
                  </a:cubicBezTo>
                  <a:lnTo>
                    <a:pt x="215" y="175"/>
                  </a:lnTo>
                  <a:cubicBezTo>
                    <a:pt x="215" y="170"/>
                    <a:pt x="217" y="166"/>
                    <a:pt x="217" y="159"/>
                  </a:cubicBezTo>
                  <a:cubicBezTo>
                    <a:pt x="217" y="132"/>
                    <a:pt x="190" y="112"/>
                    <a:pt x="157" y="112"/>
                  </a:cubicBezTo>
                  <a:cubicBezTo>
                    <a:pt x="96" y="112"/>
                    <a:pt x="58" y="177"/>
                    <a:pt x="58" y="188"/>
                  </a:cubicBezTo>
                  <a:cubicBezTo>
                    <a:pt x="58" y="195"/>
                    <a:pt x="67" y="195"/>
                    <a:pt x="69" y="195"/>
                  </a:cubicBezTo>
                  <a:cubicBezTo>
                    <a:pt x="76" y="195"/>
                    <a:pt x="78" y="193"/>
                    <a:pt x="80" y="188"/>
                  </a:cubicBezTo>
                  <a:cubicBezTo>
                    <a:pt x="103" y="139"/>
                    <a:pt x="136" y="128"/>
                    <a:pt x="154" y="128"/>
                  </a:cubicBezTo>
                  <a:cubicBezTo>
                    <a:pt x="174" y="128"/>
                    <a:pt x="174" y="146"/>
                    <a:pt x="174" y="155"/>
                  </a:cubicBezTo>
                  <a:cubicBezTo>
                    <a:pt x="174" y="161"/>
                    <a:pt x="174" y="164"/>
                    <a:pt x="172" y="168"/>
                  </a:cubicBezTo>
                  <a:lnTo>
                    <a:pt x="127" y="352"/>
                  </a:lnTo>
                </a:path>
              </a:pathLst>
            </a:custGeom>
            <a:solidFill>
              <a:srgbClr val="000000"/>
            </a:solidFill>
            <a:ln w="15840">
              <a:noFill/>
            </a:ln>
          </p:spPr>
        </p:sp>
        <p:sp>
          <p:nvSpPr>
            <p:cNvPr id="1313" name="Freeform 121"/>
            <p:cNvSpPr/>
            <p:nvPr/>
          </p:nvSpPr>
          <p:spPr>
            <a:xfrm>
              <a:off x="5605920" y="4450680"/>
              <a:ext cx="217440" cy="243360"/>
            </a:xfrm>
            <a:custGeom>
              <a:avLst/>
              <a:gdLst/>
              <a:ahLst/>
              <a:rect l="0" t="0" r="r" b="b"/>
              <a:pathLst>
                <a:path w="604" h="676">
                  <a:moveTo>
                    <a:pt x="339" y="542"/>
                  </a:moveTo>
                  <a:cubicBezTo>
                    <a:pt x="493" y="529"/>
                    <a:pt x="603" y="437"/>
                    <a:pt x="603" y="339"/>
                  </a:cubicBezTo>
                  <a:cubicBezTo>
                    <a:pt x="603" y="236"/>
                    <a:pt x="489" y="146"/>
                    <a:pt x="339" y="135"/>
                  </a:cubicBezTo>
                  <a:lnTo>
                    <a:pt x="339" y="79"/>
                  </a:lnTo>
                  <a:cubicBezTo>
                    <a:pt x="339" y="45"/>
                    <a:pt x="339" y="32"/>
                    <a:pt x="433" y="32"/>
                  </a:cubicBezTo>
                  <a:lnTo>
                    <a:pt x="466" y="32"/>
                  </a:lnTo>
                  <a:lnTo>
                    <a:pt x="466" y="0"/>
                  </a:lnTo>
                  <a:cubicBezTo>
                    <a:pt x="430" y="3"/>
                    <a:pt x="339" y="3"/>
                    <a:pt x="298" y="3"/>
                  </a:cubicBezTo>
                  <a:cubicBezTo>
                    <a:pt x="258" y="3"/>
                    <a:pt x="166" y="3"/>
                    <a:pt x="130" y="0"/>
                  </a:cubicBezTo>
                  <a:lnTo>
                    <a:pt x="130" y="32"/>
                  </a:lnTo>
                  <a:lnTo>
                    <a:pt x="164" y="32"/>
                  </a:lnTo>
                  <a:cubicBezTo>
                    <a:pt x="258" y="32"/>
                    <a:pt x="258" y="43"/>
                    <a:pt x="258" y="79"/>
                  </a:cubicBezTo>
                  <a:lnTo>
                    <a:pt x="258" y="135"/>
                  </a:lnTo>
                  <a:cubicBezTo>
                    <a:pt x="106" y="148"/>
                    <a:pt x="0" y="240"/>
                    <a:pt x="0" y="336"/>
                  </a:cubicBezTo>
                  <a:cubicBezTo>
                    <a:pt x="0" y="439"/>
                    <a:pt x="110" y="527"/>
                    <a:pt x="258" y="542"/>
                  </a:cubicBezTo>
                  <a:lnTo>
                    <a:pt x="258" y="596"/>
                  </a:lnTo>
                  <a:cubicBezTo>
                    <a:pt x="258" y="630"/>
                    <a:pt x="258" y="643"/>
                    <a:pt x="164" y="643"/>
                  </a:cubicBezTo>
                  <a:lnTo>
                    <a:pt x="130" y="643"/>
                  </a:lnTo>
                  <a:lnTo>
                    <a:pt x="130" y="675"/>
                  </a:lnTo>
                  <a:cubicBezTo>
                    <a:pt x="166" y="672"/>
                    <a:pt x="258" y="672"/>
                    <a:pt x="298" y="672"/>
                  </a:cubicBezTo>
                  <a:cubicBezTo>
                    <a:pt x="339" y="672"/>
                    <a:pt x="430" y="672"/>
                    <a:pt x="466" y="675"/>
                  </a:cubicBezTo>
                  <a:lnTo>
                    <a:pt x="466" y="643"/>
                  </a:lnTo>
                  <a:lnTo>
                    <a:pt x="433" y="643"/>
                  </a:lnTo>
                  <a:cubicBezTo>
                    <a:pt x="339" y="643"/>
                    <a:pt x="339" y="632"/>
                    <a:pt x="339" y="596"/>
                  </a:cubicBezTo>
                  <a:lnTo>
                    <a:pt x="339" y="542"/>
                  </a:lnTo>
                  <a:moveTo>
                    <a:pt x="258" y="518"/>
                  </a:moveTo>
                  <a:cubicBezTo>
                    <a:pt x="117" y="500"/>
                    <a:pt x="99" y="399"/>
                    <a:pt x="99" y="339"/>
                  </a:cubicBezTo>
                  <a:cubicBezTo>
                    <a:pt x="99" y="287"/>
                    <a:pt x="110" y="175"/>
                    <a:pt x="258" y="157"/>
                  </a:cubicBezTo>
                  <a:lnTo>
                    <a:pt x="258" y="518"/>
                  </a:lnTo>
                  <a:moveTo>
                    <a:pt x="339" y="155"/>
                  </a:moveTo>
                  <a:cubicBezTo>
                    <a:pt x="475" y="171"/>
                    <a:pt x="502" y="262"/>
                    <a:pt x="502" y="336"/>
                  </a:cubicBezTo>
                  <a:cubicBezTo>
                    <a:pt x="502" y="397"/>
                    <a:pt x="489" y="502"/>
                    <a:pt x="339" y="520"/>
                  </a:cubicBezTo>
                  <a:lnTo>
                    <a:pt x="339" y="155"/>
                  </a:lnTo>
                </a:path>
              </a:pathLst>
            </a:custGeom>
            <a:solidFill>
              <a:srgbClr val="000000"/>
            </a:solidFill>
            <a:ln w="15840">
              <a:noFill/>
            </a:ln>
          </p:spPr>
        </p:sp>
        <p:sp>
          <p:nvSpPr>
            <p:cNvPr id="1314" name="Freeform 122"/>
            <p:cNvSpPr/>
            <p:nvPr/>
          </p:nvSpPr>
          <p:spPr>
            <a:xfrm>
              <a:off x="5971320" y="4455720"/>
              <a:ext cx="77040" cy="238320"/>
            </a:xfrm>
            <a:custGeom>
              <a:avLst/>
              <a:gdLst/>
              <a:ahLst/>
              <a:rect l="0" t="0" r="r" b="b"/>
              <a:pathLst>
                <a:path w="214" h="662">
                  <a:moveTo>
                    <a:pt x="143" y="224"/>
                  </a:moveTo>
                  <a:lnTo>
                    <a:pt x="5" y="235"/>
                  </a:lnTo>
                  <a:lnTo>
                    <a:pt x="5" y="266"/>
                  </a:lnTo>
                  <a:cubicBezTo>
                    <a:pt x="70" y="266"/>
                    <a:pt x="79" y="271"/>
                    <a:pt x="79" y="320"/>
                  </a:cubicBezTo>
                  <a:lnTo>
                    <a:pt x="79" y="584"/>
                  </a:lnTo>
                  <a:cubicBezTo>
                    <a:pt x="79" y="629"/>
                    <a:pt x="67" y="629"/>
                    <a:pt x="0" y="629"/>
                  </a:cubicBezTo>
                  <a:lnTo>
                    <a:pt x="0" y="661"/>
                  </a:lnTo>
                  <a:cubicBezTo>
                    <a:pt x="31" y="658"/>
                    <a:pt x="85" y="658"/>
                    <a:pt x="110" y="658"/>
                  </a:cubicBezTo>
                  <a:cubicBezTo>
                    <a:pt x="143" y="658"/>
                    <a:pt x="179" y="658"/>
                    <a:pt x="213" y="661"/>
                  </a:cubicBezTo>
                  <a:lnTo>
                    <a:pt x="213" y="629"/>
                  </a:lnTo>
                  <a:cubicBezTo>
                    <a:pt x="148" y="629"/>
                    <a:pt x="143" y="625"/>
                    <a:pt x="143" y="587"/>
                  </a:cubicBezTo>
                  <a:lnTo>
                    <a:pt x="143" y="224"/>
                  </a:lnTo>
                  <a:moveTo>
                    <a:pt x="148" y="51"/>
                  </a:moveTo>
                  <a:cubicBezTo>
                    <a:pt x="148" y="20"/>
                    <a:pt x="123" y="0"/>
                    <a:pt x="94" y="0"/>
                  </a:cubicBezTo>
                  <a:cubicBezTo>
                    <a:pt x="63" y="0"/>
                    <a:pt x="43" y="27"/>
                    <a:pt x="43" y="51"/>
                  </a:cubicBezTo>
                  <a:cubicBezTo>
                    <a:pt x="43" y="78"/>
                    <a:pt x="63" y="105"/>
                    <a:pt x="94" y="105"/>
                  </a:cubicBezTo>
                  <a:cubicBezTo>
                    <a:pt x="123" y="105"/>
                    <a:pt x="148" y="83"/>
                    <a:pt x="148" y="51"/>
                  </a:cubicBezTo>
                </a:path>
              </a:pathLst>
            </a:custGeom>
            <a:solidFill>
              <a:srgbClr val="000000"/>
            </a:solidFill>
            <a:ln w="15840">
              <a:noFill/>
            </a:ln>
          </p:spPr>
        </p:sp>
        <p:sp>
          <p:nvSpPr>
            <p:cNvPr id="1315" name="Freeform 123"/>
            <p:cNvSpPr/>
            <p:nvPr/>
          </p:nvSpPr>
          <p:spPr>
            <a:xfrm>
              <a:off x="6069600" y="4533840"/>
              <a:ext cx="117360" cy="164160"/>
            </a:xfrm>
            <a:custGeom>
              <a:avLst/>
              <a:gdLst/>
              <a:ahLst/>
              <a:rect l="0" t="0" r="r" b="b"/>
              <a:pathLst>
                <a:path w="326" h="456">
                  <a:moveTo>
                    <a:pt x="173" y="251"/>
                  </a:moveTo>
                  <a:cubicBezTo>
                    <a:pt x="195" y="255"/>
                    <a:pt x="276" y="271"/>
                    <a:pt x="276" y="343"/>
                  </a:cubicBezTo>
                  <a:cubicBezTo>
                    <a:pt x="276" y="392"/>
                    <a:pt x="242" y="432"/>
                    <a:pt x="164" y="432"/>
                  </a:cubicBezTo>
                  <a:cubicBezTo>
                    <a:pt x="81" y="432"/>
                    <a:pt x="45" y="376"/>
                    <a:pt x="27" y="291"/>
                  </a:cubicBezTo>
                  <a:cubicBezTo>
                    <a:pt x="25" y="280"/>
                    <a:pt x="23" y="276"/>
                    <a:pt x="14" y="276"/>
                  </a:cubicBezTo>
                  <a:cubicBezTo>
                    <a:pt x="0" y="276"/>
                    <a:pt x="0" y="282"/>
                    <a:pt x="0" y="300"/>
                  </a:cubicBezTo>
                  <a:lnTo>
                    <a:pt x="0" y="430"/>
                  </a:lnTo>
                  <a:cubicBezTo>
                    <a:pt x="0" y="448"/>
                    <a:pt x="0" y="455"/>
                    <a:pt x="12" y="455"/>
                  </a:cubicBezTo>
                  <a:cubicBezTo>
                    <a:pt x="16" y="455"/>
                    <a:pt x="18" y="453"/>
                    <a:pt x="36" y="435"/>
                  </a:cubicBezTo>
                  <a:cubicBezTo>
                    <a:pt x="38" y="432"/>
                    <a:pt x="38" y="430"/>
                    <a:pt x="56" y="412"/>
                  </a:cubicBezTo>
                  <a:cubicBezTo>
                    <a:pt x="99" y="453"/>
                    <a:pt x="144" y="455"/>
                    <a:pt x="164" y="455"/>
                  </a:cubicBezTo>
                  <a:cubicBezTo>
                    <a:pt x="278" y="455"/>
                    <a:pt x="325" y="388"/>
                    <a:pt x="325" y="316"/>
                  </a:cubicBezTo>
                  <a:cubicBezTo>
                    <a:pt x="325" y="264"/>
                    <a:pt x="294" y="235"/>
                    <a:pt x="283" y="222"/>
                  </a:cubicBezTo>
                  <a:cubicBezTo>
                    <a:pt x="249" y="190"/>
                    <a:pt x="211" y="184"/>
                    <a:pt x="171" y="175"/>
                  </a:cubicBezTo>
                  <a:cubicBezTo>
                    <a:pt x="115" y="164"/>
                    <a:pt x="47" y="152"/>
                    <a:pt x="47" y="94"/>
                  </a:cubicBezTo>
                  <a:cubicBezTo>
                    <a:pt x="47" y="58"/>
                    <a:pt x="74" y="18"/>
                    <a:pt x="159" y="18"/>
                  </a:cubicBezTo>
                  <a:cubicBezTo>
                    <a:pt x="267" y="18"/>
                    <a:pt x="274" y="108"/>
                    <a:pt x="276" y="139"/>
                  </a:cubicBezTo>
                  <a:cubicBezTo>
                    <a:pt x="276" y="148"/>
                    <a:pt x="285" y="148"/>
                    <a:pt x="287" y="148"/>
                  </a:cubicBezTo>
                  <a:cubicBezTo>
                    <a:pt x="301" y="148"/>
                    <a:pt x="301" y="143"/>
                    <a:pt x="301" y="123"/>
                  </a:cubicBezTo>
                  <a:lnTo>
                    <a:pt x="301" y="25"/>
                  </a:lnTo>
                  <a:cubicBezTo>
                    <a:pt x="301" y="7"/>
                    <a:pt x="301" y="0"/>
                    <a:pt x="289" y="0"/>
                  </a:cubicBezTo>
                  <a:cubicBezTo>
                    <a:pt x="285" y="0"/>
                    <a:pt x="283" y="0"/>
                    <a:pt x="269" y="11"/>
                  </a:cubicBezTo>
                  <a:cubicBezTo>
                    <a:pt x="267" y="16"/>
                    <a:pt x="256" y="25"/>
                    <a:pt x="251" y="27"/>
                  </a:cubicBezTo>
                  <a:cubicBezTo>
                    <a:pt x="215" y="0"/>
                    <a:pt x="173" y="0"/>
                    <a:pt x="159" y="0"/>
                  </a:cubicBezTo>
                  <a:cubicBezTo>
                    <a:pt x="38" y="0"/>
                    <a:pt x="0" y="67"/>
                    <a:pt x="0" y="121"/>
                  </a:cubicBezTo>
                  <a:cubicBezTo>
                    <a:pt x="0" y="157"/>
                    <a:pt x="16" y="184"/>
                    <a:pt x="43" y="206"/>
                  </a:cubicBezTo>
                  <a:cubicBezTo>
                    <a:pt x="74" y="231"/>
                    <a:pt x="103" y="238"/>
                    <a:pt x="173" y="251"/>
                  </a:cubicBezTo>
                </a:path>
              </a:pathLst>
            </a:custGeom>
            <a:solidFill>
              <a:srgbClr val="000000"/>
            </a:solidFill>
            <a:ln w="15840">
              <a:noFill/>
            </a:ln>
          </p:spPr>
        </p:sp>
        <p:sp>
          <p:nvSpPr>
            <p:cNvPr id="1316" name="Freeform 124"/>
            <p:cNvSpPr/>
            <p:nvPr/>
          </p:nvSpPr>
          <p:spPr>
            <a:xfrm>
              <a:off x="6323040" y="4475160"/>
              <a:ext cx="111600" cy="222840"/>
            </a:xfrm>
            <a:custGeom>
              <a:avLst/>
              <a:gdLst/>
              <a:ahLst/>
              <a:rect l="0" t="0" r="r" b="b"/>
              <a:pathLst>
                <a:path w="310" h="619">
                  <a:moveTo>
                    <a:pt x="152" y="212"/>
                  </a:moveTo>
                  <a:lnTo>
                    <a:pt x="293" y="212"/>
                  </a:lnTo>
                  <a:lnTo>
                    <a:pt x="293" y="181"/>
                  </a:lnTo>
                  <a:lnTo>
                    <a:pt x="152" y="181"/>
                  </a:lnTo>
                  <a:lnTo>
                    <a:pt x="152" y="0"/>
                  </a:lnTo>
                  <a:lnTo>
                    <a:pt x="127" y="0"/>
                  </a:lnTo>
                  <a:cubicBezTo>
                    <a:pt x="127" y="80"/>
                    <a:pt x="96" y="185"/>
                    <a:pt x="0" y="190"/>
                  </a:cubicBezTo>
                  <a:lnTo>
                    <a:pt x="0" y="212"/>
                  </a:lnTo>
                  <a:lnTo>
                    <a:pt x="85" y="212"/>
                  </a:lnTo>
                  <a:lnTo>
                    <a:pt x="85" y="483"/>
                  </a:lnTo>
                  <a:cubicBezTo>
                    <a:pt x="85" y="607"/>
                    <a:pt x="177" y="618"/>
                    <a:pt x="212" y="618"/>
                  </a:cubicBezTo>
                  <a:cubicBezTo>
                    <a:pt x="282" y="618"/>
                    <a:pt x="309" y="548"/>
                    <a:pt x="309" y="483"/>
                  </a:cubicBezTo>
                  <a:lnTo>
                    <a:pt x="309" y="427"/>
                  </a:lnTo>
                  <a:lnTo>
                    <a:pt x="284" y="427"/>
                  </a:lnTo>
                  <a:lnTo>
                    <a:pt x="284" y="483"/>
                  </a:lnTo>
                  <a:cubicBezTo>
                    <a:pt x="284" y="555"/>
                    <a:pt x="255" y="593"/>
                    <a:pt x="219" y="593"/>
                  </a:cubicBezTo>
                  <a:cubicBezTo>
                    <a:pt x="152" y="593"/>
                    <a:pt x="152" y="504"/>
                    <a:pt x="152" y="486"/>
                  </a:cubicBezTo>
                  <a:lnTo>
                    <a:pt x="152" y="212"/>
                  </a:lnTo>
                </a:path>
              </a:pathLst>
            </a:custGeom>
            <a:solidFill>
              <a:srgbClr val="000000"/>
            </a:solidFill>
            <a:ln w="15840">
              <a:noFill/>
            </a:ln>
          </p:spPr>
        </p:sp>
        <p:sp>
          <p:nvSpPr>
            <p:cNvPr id="1317" name="Freeform 125"/>
            <p:cNvSpPr/>
            <p:nvPr/>
          </p:nvSpPr>
          <p:spPr>
            <a:xfrm>
              <a:off x="6465600" y="4446720"/>
              <a:ext cx="179280" cy="247320"/>
            </a:xfrm>
            <a:custGeom>
              <a:avLst/>
              <a:gdLst/>
              <a:ahLst/>
              <a:rect l="0" t="0" r="r" b="b"/>
              <a:pathLst>
                <a:path w="498" h="687">
                  <a:moveTo>
                    <a:pt x="76" y="609"/>
                  </a:moveTo>
                  <a:cubicBezTo>
                    <a:pt x="76" y="654"/>
                    <a:pt x="67" y="654"/>
                    <a:pt x="0" y="654"/>
                  </a:cubicBezTo>
                  <a:lnTo>
                    <a:pt x="0" y="686"/>
                  </a:lnTo>
                  <a:cubicBezTo>
                    <a:pt x="34" y="683"/>
                    <a:pt x="85" y="683"/>
                    <a:pt x="112" y="683"/>
                  </a:cubicBezTo>
                  <a:cubicBezTo>
                    <a:pt x="137" y="683"/>
                    <a:pt x="188" y="683"/>
                    <a:pt x="222" y="686"/>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6"/>
                  </a:lnTo>
                  <a:cubicBezTo>
                    <a:pt x="309" y="683"/>
                    <a:pt x="361" y="683"/>
                    <a:pt x="388" y="683"/>
                  </a:cubicBezTo>
                  <a:cubicBezTo>
                    <a:pt x="412" y="683"/>
                    <a:pt x="464" y="683"/>
                    <a:pt x="497" y="686"/>
                  </a:cubicBezTo>
                  <a:lnTo>
                    <a:pt x="497" y="654"/>
                  </a:lnTo>
                  <a:cubicBezTo>
                    <a:pt x="446" y="654"/>
                    <a:pt x="421" y="654"/>
                    <a:pt x="421" y="625"/>
                  </a:cubicBezTo>
                  <a:lnTo>
                    <a:pt x="421" y="437"/>
                  </a:lnTo>
                  <a:cubicBezTo>
                    <a:pt x="421" y="352"/>
                    <a:pt x="421" y="320"/>
                    <a:pt x="390" y="285"/>
                  </a:cubicBezTo>
                  <a:cubicBezTo>
                    <a:pt x="376" y="269"/>
                    <a:pt x="343" y="249"/>
                    <a:pt x="287" y="249"/>
                  </a:cubicBezTo>
                  <a:cubicBezTo>
                    <a:pt x="202" y="249"/>
                    <a:pt x="159" y="309"/>
                    <a:pt x="144" y="345"/>
                  </a:cubicBezTo>
                  <a:lnTo>
                    <a:pt x="144" y="0"/>
                  </a:lnTo>
                  <a:lnTo>
                    <a:pt x="0" y="11"/>
                  </a:lnTo>
                  <a:lnTo>
                    <a:pt x="0" y="43"/>
                  </a:lnTo>
                  <a:cubicBezTo>
                    <a:pt x="70" y="43"/>
                    <a:pt x="76" y="49"/>
                    <a:pt x="76" y="96"/>
                  </a:cubicBezTo>
                  <a:lnTo>
                    <a:pt x="76" y="609"/>
                  </a:lnTo>
                </a:path>
              </a:pathLst>
            </a:custGeom>
            <a:solidFill>
              <a:srgbClr val="000000"/>
            </a:solidFill>
            <a:ln w="15840">
              <a:noFill/>
            </a:ln>
          </p:spPr>
        </p:sp>
        <p:sp>
          <p:nvSpPr>
            <p:cNvPr id="1318" name="Freeform 126"/>
            <p:cNvSpPr/>
            <p:nvPr/>
          </p:nvSpPr>
          <p:spPr>
            <a:xfrm>
              <a:off x="6660720" y="4533840"/>
              <a:ext cx="138240" cy="164160"/>
            </a:xfrm>
            <a:custGeom>
              <a:avLst/>
              <a:gdLst/>
              <a:ahLst/>
              <a:rect l="0" t="0" r="r" b="b"/>
              <a:pathLst>
                <a:path w="384" h="456">
                  <a:moveTo>
                    <a:pt x="83" y="195"/>
                  </a:moveTo>
                  <a:cubicBezTo>
                    <a:pt x="90" y="47"/>
                    <a:pt x="173" y="22"/>
                    <a:pt x="206" y="22"/>
                  </a:cubicBezTo>
                  <a:cubicBezTo>
                    <a:pt x="307" y="22"/>
                    <a:pt x="318" y="155"/>
                    <a:pt x="318" y="195"/>
                  </a:cubicBezTo>
                  <a:lnTo>
                    <a:pt x="83" y="195"/>
                  </a:lnTo>
                  <a:moveTo>
                    <a:pt x="83" y="215"/>
                  </a:moveTo>
                  <a:lnTo>
                    <a:pt x="359"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319" name="Freeform 127"/>
            <p:cNvSpPr/>
            <p:nvPr/>
          </p:nvSpPr>
          <p:spPr>
            <a:xfrm>
              <a:off x="6938280" y="4533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0" y="432"/>
                    <a:pt x="45" y="376"/>
                    <a:pt x="27" y="291"/>
                  </a:cubicBezTo>
                  <a:cubicBezTo>
                    <a:pt x="24" y="280"/>
                    <a:pt x="22" y="276"/>
                    <a:pt x="13" y="276"/>
                  </a:cubicBezTo>
                  <a:cubicBezTo>
                    <a:pt x="0" y="276"/>
                    <a:pt x="0" y="282"/>
                    <a:pt x="0" y="300"/>
                  </a:cubicBezTo>
                  <a:lnTo>
                    <a:pt x="0" y="430"/>
                  </a:lnTo>
                  <a:cubicBezTo>
                    <a:pt x="0" y="448"/>
                    <a:pt x="0" y="455"/>
                    <a:pt x="11" y="455"/>
                  </a:cubicBezTo>
                  <a:cubicBezTo>
                    <a:pt x="15" y="455"/>
                    <a:pt x="18" y="453"/>
                    <a:pt x="36" y="435"/>
                  </a:cubicBezTo>
                  <a:cubicBezTo>
                    <a:pt x="38" y="432"/>
                    <a:pt x="38" y="430"/>
                    <a:pt x="56" y="412"/>
                  </a:cubicBezTo>
                  <a:cubicBezTo>
                    <a:pt x="98" y="453"/>
                    <a:pt x="143" y="455"/>
                    <a:pt x="163" y="455"/>
                  </a:cubicBezTo>
                  <a:cubicBezTo>
                    <a:pt x="277" y="455"/>
                    <a:pt x="325" y="388"/>
                    <a:pt x="325" y="316"/>
                  </a:cubicBezTo>
                  <a:cubicBezTo>
                    <a:pt x="325" y="264"/>
                    <a:pt x="293" y="235"/>
                    <a:pt x="282" y="222"/>
                  </a:cubicBezTo>
                  <a:cubicBezTo>
                    <a:pt x="248" y="190"/>
                    <a:pt x="210" y="184"/>
                    <a:pt x="170" y="175"/>
                  </a:cubicBezTo>
                  <a:cubicBezTo>
                    <a:pt x="114" y="164"/>
                    <a:pt x="47" y="152"/>
                    <a:pt x="47" y="94"/>
                  </a:cubicBezTo>
                  <a:cubicBezTo>
                    <a:pt x="47" y="58"/>
                    <a:pt x="74" y="18"/>
                    <a:pt x="159" y="18"/>
                  </a:cubicBezTo>
                  <a:cubicBezTo>
                    <a:pt x="266" y="18"/>
                    <a:pt x="273" y="108"/>
                    <a:pt x="275" y="139"/>
                  </a:cubicBezTo>
                  <a:cubicBezTo>
                    <a:pt x="275" y="148"/>
                    <a:pt x="284" y="148"/>
                    <a:pt x="286" y="148"/>
                  </a:cubicBezTo>
                  <a:cubicBezTo>
                    <a:pt x="300" y="148"/>
                    <a:pt x="300" y="143"/>
                    <a:pt x="300" y="123"/>
                  </a:cubicBezTo>
                  <a:lnTo>
                    <a:pt x="300" y="25"/>
                  </a:lnTo>
                  <a:cubicBezTo>
                    <a:pt x="300" y="7"/>
                    <a:pt x="300" y="0"/>
                    <a:pt x="289" y="0"/>
                  </a:cubicBezTo>
                  <a:cubicBezTo>
                    <a:pt x="284" y="0"/>
                    <a:pt x="282" y="0"/>
                    <a:pt x="269" y="11"/>
                  </a:cubicBezTo>
                  <a:cubicBezTo>
                    <a:pt x="266" y="16"/>
                    <a:pt x="255" y="25"/>
                    <a:pt x="251" y="27"/>
                  </a:cubicBezTo>
                  <a:cubicBezTo>
                    <a:pt x="215" y="0"/>
                    <a:pt x="172" y="0"/>
                    <a:pt x="159" y="0"/>
                  </a:cubicBezTo>
                  <a:cubicBezTo>
                    <a:pt x="38" y="0"/>
                    <a:pt x="0" y="67"/>
                    <a:pt x="0" y="121"/>
                  </a:cubicBezTo>
                  <a:cubicBezTo>
                    <a:pt x="0" y="157"/>
                    <a:pt x="15" y="184"/>
                    <a:pt x="42" y="206"/>
                  </a:cubicBezTo>
                  <a:cubicBezTo>
                    <a:pt x="74" y="231"/>
                    <a:pt x="103" y="238"/>
                    <a:pt x="172" y="251"/>
                  </a:cubicBezTo>
                </a:path>
              </a:pathLst>
            </a:custGeom>
            <a:solidFill>
              <a:srgbClr val="000000"/>
            </a:solidFill>
            <a:ln w="15840">
              <a:noFill/>
            </a:ln>
          </p:spPr>
        </p:sp>
        <p:sp>
          <p:nvSpPr>
            <p:cNvPr id="1320" name="Freeform 128"/>
            <p:cNvSpPr/>
            <p:nvPr/>
          </p:nvSpPr>
          <p:spPr>
            <a:xfrm>
              <a:off x="7072920" y="4475160"/>
              <a:ext cx="111600" cy="222840"/>
            </a:xfrm>
            <a:custGeom>
              <a:avLst/>
              <a:gdLst/>
              <a:ahLst/>
              <a:rect l="0" t="0" r="r" b="b"/>
              <a:pathLst>
                <a:path w="310" h="619">
                  <a:moveTo>
                    <a:pt x="152" y="212"/>
                  </a:moveTo>
                  <a:lnTo>
                    <a:pt x="293" y="212"/>
                  </a:lnTo>
                  <a:lnTo>
                    <a:pt x="293" y="181"/>
                  </a:lnTo>
                  <a:lnTo>
                    <a:pt x="152" y="181"/>
                  </a:lnTo>
                  <a:lnTo>
                    <a:pt x="152" y="0"/>
                  </a:lnTo>
                  <a:lnTo>
                    <a:pt x="127" y="0"/>
                  </a:lnTo>
                  <a:cubicBezTo>
                    <a:pt x="127" y="80"/>
                    <a:pt x="96" y="185"/>
                    <a:pt x="0" y="190"/>
                  </a:cubicBezTo>
                  <a:lnTo>
                    <a:pt x="0" y="212"/>
                  </a:lnTo>
                  <a:lnTo>
                    <a:pt x="85" y="212"/>
                  </a:lnTo>
                  <a:lnTo>
                    <a:pt x="85" y="483"/>
                  </a:lnTo>
                  <a:cubicBezTo>
                    <a:pt x="85" y="607"/>
                    <a:pt x="177" y="618"/>
                    <a:pt x="213" y="618"/>
                  </a:cubicBezTo>
                  <a:cubicBezTo>
                    <a:pt x="282" y="618"/>
                    <a:pt x="309" y="548"/>
                    <a:pt x="309" y="483"/>
                  </a:cubicBezTo>
                  <a:lnTo>
                    <a:pt x="309" y="427"/>
                  </a:lnTo>
                  <a:lnTo>
                    <a:pt x="284" y="427"/>
                  </a:lnTo>
                  <a:lnTo>
                    <a:pt x="284" y="483"/>
                  </a:lnTo>
                  <a:cubicBezTo>
                    <a:pt x="284" y="555"/>
                    <a:pt x="255" y="593"/>
                    <a:pt x="219" y="593"/>
                  </a:cubicBezTo>
                  <a:cubicBezTo>
                    <a:pt x="152" y="593"/>
                    <a:pt x="152" y="504"/>
                    <a:pt x="152" y="486"/>
                  </a:cubicBezTo>
                  <a:lnTo>
                    <a:pt x="152" y="212"/>
                  </a:lnTo>
                </a:path>
              </a:pathLst>
            </a:custGeom>
            <a:solidFill>
              <a:srgbClr val="000000"/>
            </a:solidFill>
            <a:ln w="15840">
              <a:noFill/>
            </a:ln>
          </p:spPr>
        </p:sp>
        <p:sp>
          <p:nvSpPr>
            <p:cNvPr id="1321" name="Freeform 129"/>
            <p:cNvSpPr/>
            <p:nvPr/>
          </p:nvSpPr>
          <p:spPr>
            <a:xfrm>
              <a:off x="7218720" y="45338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50" y="374"/>
                    <a:pt x="350" y="370"/>
                  </a:cubicBezTo>
                  <a:lnTo>
                    <a:pt x="350" y="170"/>
                  </a:lnTo>
                  <a:cubicBezTo>
                    <a:pt x="350" y="130"/>
                    <a:pt x="350" y="92"/>
                    <a:pt x="314" y="54"/>
                  </a:cubicBezTo>
                  <a:cubicBezTo>
                    <a:pt x="276" y="16"/>
                    <a:pt x="226" y="0"/>
                    <a:pt x="177" y="0"/>
                  </a:cubicBezTo>
                  <a:cubicBezTo>
                    <a:pt x="97" y="0"/>
                    <a:pt x="29" y="47"/>
                    <a:pt x="29" y="112"/>
                  </a:cubicBezTo>
                  <a:cubicBezTo>
                    <a:pt x="29" y="141"/>
                    <a:pt x="50" y="159"/>
                    <a:pt x="74" y="159"/>
                  </a:cubicBezTo>
                  <a:cubicBezTo>
                    <a:pt x="101" y="159"/>
                    <a:pt x="119" y="139"/>
                    <a:pt x="119" y="112"/>
                  </a:cubicBezTo>
                  <a:cubicBezTo>
                    <a:pt x="119" y="101"/>
                    <a:pt x="114" y="67"/>
                    <a:pt x="70" y="67"/>
                  </a:cubicBezTo>
                  <a:cubicBezTo>
                    <a:pt x="97" y="34"/>
                    <a:pt x="144" y="22"/>
                    <a:pt x="177" y="22"/>
                  </a:cubicBezTo>
                  <a:cubicBezTo>
                    <a:pt x="224" y="22"/>
                    <a:pt x="280" y="61"/>
                    <a:pt x="280" y="148"/>
                  </a:cubicBezTo>
                  <a:lnTo>
                    <a:pt x="280" y="186"/>
                  </a:lnTo>
                  <a:cubicBezTo>
                    <a:pt x="231" y="188"/>
                    <a:pt x="162" y="190"/>
                    <a:pt x="99" y="220"/>
                  </a:cubicBezTo>
                  <a:cubicBezTo>
                    <a:pt x="25" y="253"/>
                    <a:pt x="0" y="305"/>
                    <a:pt x="0" y="350"/>
                  </a:cubicBezTo>
                  <a:cubicBezTo>
                    <a:pt x="0" y="430"/>
                    <a:pt x="97" y="455"/>
                    <a:pt x="159" y="455"/>
                  </a:cubicBezTo>
                  <a:cubicBezTo>
                    <a:pt x="224" y="455"/>
                    <a:pt x="269" y="415"/>
                    <a:pt x="287" y="367"/>
                  </a:cubicBezTo>
                  <a:moveTo>
                    <a:pt x="280" y="206"/>
                  </a:moveTo>
                  <a:lnTo>
                    <a:pt x="280" y="305"/>
                  </a:lnTo>
                  <a:cubicBezTo>
                    <a:pt x="280" y="399"/>
                    <a:pt x="211" y="432"/>
                    <a:pt x="166" y="432"/>
                  </a:cubicBezTo>
                  <a:cubicBezTo>
                    <a:pt x="117" y="432"/>
                    <a:pt x="76" y="397"/>
                    <a:pt x="76" y="347"/>
                  </a:cubicBezTo>
                  <a:cubicBezTo>
                    <a:pt x="76" y="294"/>
                    <a:pt x="119" y="211"/>
                    <a:pt x="280" y="206"/>
                  </a:cubicBezTo>
                </a:path>
              </a:pathLst>
            </a:custGeom>
            <a:solidFill>
              <a:srgbClr val="000000"/>
            </a:solidFill>
            <a:ln w="15840">
              <a:noFill/>
            </a:ln>
          </p:spPr>
        </p:sp>
        <p:sp>
          <p:nvSpPr>
            <p:cNvPr id="1322" name="Freeform 130"/>
            <p:cNvSpPr/>
            <p:nvPr/>
          </p:nvSpPr>
          <p:spPr>
            <a:xfrm>
              <a:off x="7387200" y="4475160"/>
              <a:ext cx="112680" cy="222840"/>
            </a:xfrm>
            <a:custGeom>
              <a:avLst/>
              <a:gdLst/>
              <a:ahLst/>
              <a:rect l="0" t="0" r="r" b="b"/>
              <a:pathLst>
                <a:path w="313" h="619">
                  <a:moveTo>
                    <a:pt x="153" y="212"/>
                  </a:moveTo>
                  <a:lnTo>
                    <a:pt x="294" y="212"/>
                  </a:lnTo>
                  <a:lnTo>
                    <a:pt x="294" y="181"/>
                  </a:lnTo>
                  <a:lnTo>
                    <a:pt x="153" y="181"/>
                  </a:lnTo>
                  <a:lnTo>
                    <a:pt x="153" y="0"/>
                  </a:lnTo>
                  <a:lnTo>
                    <a:pt x="128" y="0"/>
                  </a:lnTo>
                  <a:cubicBezTo>
                    <a:pt x="128" y="80"/>
                    <a:pt x="97" y="185"/>
                    <a:pt x="0" y="190"/>
                  </a:cubicBezTo>
                  <a:lnTo>
                    <a:pt x="0" y="212"/>
                  </a:lnTo>
                  <a:lnTo>
                    <a:pt x="85" y="212"/>
                  </a:lnTo>
                  <a:lnTo>
                    <a:pt x="85" y="483"/>
                  </a:lnTo>
                  <a:cubicBezTo>
                    <a:pt x="85" y="607"/>
                    <a:pt x="177" y="618"/>
                    <a:pt x="213" y="618"/>
                  </a:cubicBezTo>
                  <a:cubicBezTo>
                    <a:pt x="283" y="618"/>
                    <a:pt x="312" y="548"/>
                    <a:pt x="312" y="483"/>
                  </a:cubicBezTo>
                  <a:lnTo>
                    <a:pt x="312" y="427"/>
                  </a:lnTo>
                  <a:lnTo>
                    <a:pt x="285" y="427"/>
                  </a:lnTo>
                  <a:lnTo>
                    <a:pt x="285" y="483"/>
                  </a:lnTo>
                  <a:cubicBezTo>
                    <a:pt x="285" y="555"/>
                    <a:pt x="256" y="593"/>
                    <a:pt x="220" y="593"/>
                  </a:cubicBezTo>
                  <a:cubicBezTo>
                    <a:pt x="153" y="593"/>
                    <a:pt x="153" y="504"/>
                    <a:pt x="153" y="486"/>
                  </a:cubicBezTo>
                  <a:lnTo>
                    <a:pt x="153" y="212"/>
                  </a:lnTo>
                </a:path>
              </a:pathLst>
            </a:custGeom>
            <a:solidFill>
              <a:srgbClr val="000000"/>
            </a:solidFill>
            <a:ln w="15840">
              <a:noFill/>
            </a:ln>
          </p:spPr>
        </p:sp>
        <p:sp>
          <p:nvSpPr>
            <p:cNvPr id="1323" name="Freeform 131"/>
            <p:cNvSpPr/>
            <p:nvPr/>
          </p:nvSpPr>
          <p:spPr>
            <a:xfrm>
              <a:off x="7528320" y="4533840"/>
              <a:ext cx="138240" cy="164160"/>
            </a:xfrm>
            <a:custGeom>
              <a:avLst/>
              <a:gdLst/>
              <a:ahLst/>
              <a:rect l="0" t="0" r="r" b="b"/>
              <a:pathLst>
                <a:path w="384" h="456">
                  <a:moveTo>
                    <a:pt x="83" y="195"/>
                  </a:moveTo>
                  <a:cubicBezTo>
                    <a:pt x="90" y="47"/>
                    <a:pt x="173" y="22"/>
                    <a:pt x="206" y="22"/>
                  </a:cubicBezTo>
                  <a:cubicBezTo>
                    <a:pt x="307" y="22"/>
                    <a:pt x="318" y="155"/>
                    <a:pt x="318" y="195"/>
                  </a:cubicBezTo>
                  <a:lnTo>
                    <a:pt x="83" y="195"/>
                  </a:lnTo>
                  <a:moveTo>
                    <a:pt x="83" y="215"/>
                  </a:moveTo>
                  <a:lnTo>
                    <a:pt x="359" y="215"/>
                  </a:lnTo>
                  <a:cubicBezTo>
                    <a:pt x="381" y="215"/>
                    <a:pt x="383" y="215"/>
                    <a:pt x="383" y="195"/>
                  </a:cubicBezTo>
                  <a:cubicBezTo>
                    <a:pt x="383" y="96"/>
                    <a:pt x="330" y="0"/>
                    <a:pt x="206" y="0"/>
                  </a:cubicBezTo>
                  <a:cubicBezTo>
                    <a:pt x="92" y="0"/>
                    <a:pt x="0" y="101"/>
                    <a:pt x="0" y="226"/>
                  </a:cubicBezTo>
                  <a:cubicBezTo>
                    <a:pt x="0" y="359"/>
                    <a:pt x="103" y="455"/>
                    <a:pt x="218" y="455"/>
                  </a:cubicBezTo>
                  <a:cubicBezTo>
                    <a:pt x="339" y="455"/>
                    <a:pt x="383" y="345"/>
                    <a:pt x="383" y="325"/>
                  </a:cubicBezTo>
                  <a:cubicBezTo>
                    <a:pt x="383" y="316"/>
                    <a:pt x="374" y="314"/>
                    <a:pt x="370" y="314"/>
                  </a:cubicBezTo>
                  <a:cubicBezTo>
                    <a:pt x="361" y="314"/>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324" name="Freeform 132"/>
            <p:cNvSpPr/>
            <p:nvPr/>
          </p:nvSpPr>
          <p:spPr>
            <a:xfrm>
              <a:off x="7804080" y="4532400"/>
              <a:ext cx="163440" cy="235080"/>
            </a:xfrm>
            <a:custGeom>
              <a:avLst/>
              <a:gdLst/>
              <a:ahLst/>
              <a:rect l="0" t="0" r="r" b="b"/>
              <a:pathLst>
                <a:path w="454" h="653">
                  <a:moveTo>
                    <a:pt x="193" y="277"/>
                  </a:moveTo>
                  <a:cubicBezTo>
                    <a:pt x="106" y="277"/>
                    <a:pt x="106" y="179"/>
                    <a:pt x="106" y="156"/>
                  </a:cubicBezTo>
                  <a:cubicBezTo>
                    <a:pt x="106" y="130"/>
                    <a:pt x="108" y="98"/>
                    <a:pt x="121" y="74"/>
                  </a:cubicBezTo>
                  <a:cubicBezTo>
                    <a:pt x="130" y="60"/>
                    <a:pt x="153" y="33"/>
                    <a:pt x="193" y="33"/>
                  </a:cubicBezTo>
                  <a:cubicBezTo>
                    <a:pt x="278" y="33"/>
                    <a:pt x="278" y="132"/>
                    <a:pt x="278" y="154"/>
                  </a:cubicBezTo>
                  <a:cubicBezTo>
                    <a:pt x="278" y="181"/>
                    <a:pt x="278" y="212"/>
                    <a:pt x="262" y="237"/>
                  </a:cubicBezTo>
                  <a:cubicBezTo>
                    <a:pt x="254" y="251"/>
                    <a:pt x="231" y="277"/>
                    <a:pt x="193" y="277"/>
                  </a:cubicBezTo>
                  <a:moveTo>
                    <a:pt x="77" y="315"/>
                  </a:moveTo>
                  <a:cubicBezTo>
                    <a:pt x="77" y="311"/>
                    <a:pt x="77" y="289"/>
                    <a:pt x="94" y="268"/>
                  </a:cubicBezTo>
                  <a:cubicBezTo>
                    <a:pt x="133" y="298"/>
                    <a:pt x="173" y="300"/>
                    <a:pt x="193" y="300"/>
                  </a:cubicBezTo>
                  <a:cubicBezTo>
                    <a:pt x="285" y="300"/>
                    <a:pt x="352" y="233"/>
                    <a:pt x="352" y="156"/>
                  </a:cubicBezTo>
                  <a:cubicBezTo>
                    <a:pt x="352" y="118"/>
                    <a:pt x="336" y="82"/>
                    <a:pt x="312" y="60"/>
                  </a:cubicBezTo>
                  <a:cubicBezTo>
                    <a:pt x="348" y="26"/>
                    <a:pt x="383" y="22"/>
                    <a:pt x="401" y="22"/>
                  </a:cubicBezTo>
                  <a:cubicBezTo>
                    <a:pt x="404" y="22"/>
                    <a:pt x="408" y="22"/>
                    <a:pt x="410" y="22"/>
                  </a:cubicBezTo>
                  <a:cubicBezTo>
                    <a:pt x="399" y="26"/>
                    <a:pt x="395" y="38"/>
                    <a:pt x="395" y="49"/>
                  </a:cubicBezTo>
                  <a:cubicBezTo>
                    <a:pt x="395" y="67"/>
                    <a:pt x="408" y="78"/>
                    <a:pt x="424" y="78"/>
                  </a:cubicBezTo>
                  <a:cubicBezTo>
                    <a:pt x="433" y="78"/>
                    <a:pt x="453" y="71"/>
                    <a:pt x="453" y="49"/>
                  </a:cubicBezTo>
                  <a:cubicBezTo>
                    <a:pt x="453" y="31"/>
                    <a:pt x="439" y="0"/>
                    <a:pt x="401" y="0"/>
                  </a:cubicBezTo>
                  <a:cubicBezTo>
                    <a:pt x="381" y="0"/>
                    <a:pt x="339" y="6"/>
                    <a:pt x="296" y="47"/>
                  </a:cubicBezTo>
                  <a:cubicBezTo>
                    <a:pt x="256" y="13"/>
                    <a:pt x="213" y="11"/>
                    <a:pt x="193" y="11"/>
                  </a:cubicBezTo>
                  <a:cubicBezTo>
                    <a:pt x="101" y="11"/>
                    <a:pt x="32" y="78"/>
                    <a:pt x="32" y="154"/>
                  </a:cubicBezTo>
                  <a:cubicBezTo>
                    <a:pt x="32" y="199"/>
                    <a:pt x="54" y="235"/>
                    <a:pt x="79" y="257"/>
                  </a:cubicBezTo>
                  <a:cubicBezTo>
                    <a:pt x="65" y="271"/>
                    <a:pt x="47" y="304"/>
                    <a:pt x="47" y="338"/>
                  </a:cubicBezTo>
                  <a:cubicBezTo>
                    <a:pt x="47" y="369"/>
                    <a:pt x="61" y="407"/>
                    <a:pt x="92" y="425"/>
                  </a:cubicBezTo>
                  <a:cubicBezTo>
                    <a:pt x="32" y="443"/>
                    <a:pt x="0" y="486"/>
                    <a:pt x="0" y="526"/>
                  </a:cubicBezTo>
                  <a:cubicBezTo>
                    <a:pt x="0" y="596"/>
                    <a:pt x="99" y="652"/>
                    <a:pt x="220" y="652"/>
                  </a:cubicBezTo>
                  <a:cubicBezTo>
                    <a:pt x="336" y="652"/>
                    <a:pt x="439" y="600"/>
                    <a:pt x="439" y="524"/>
                  </a:cubicBezTo>
                  <a:cubicBezTo>
                    <a:pt x="439" y="488"/>
                    <a:pt x="424" y="439"/>
                    <a:pt x="374" y="410"/>
                  </a:cubicBezTo>
                  <a:cubicBezTo>
                    <a:pt x="321" y="383"/>
                    <a:pt x="265" y="383"/>
                    <a:pt x="204" y="383"/>
                  </a:cubicBezTo>
                  <a:cubicBezTo>
                    <a:pt x="180" y="383"/>
                    <a:pt x="137" y="383"/>
                    <a:pt x="130" y="383"/>
                  </a:cubicBezTo>
                  <a:cubicBezTo>
                    <a:pt x="99" y="378"/>
                    <a:pt x="77" y="347"/>
                    <a:pt x="77" y="315"/>
                  </a:cubicBezTo>
                  <a:moveTo>
                    <a:pt x="220" y="627"/>
                  </a:moveTo>
                  <a:cubicBezTo>
                    <a:pt x="119" y="627"/>
                    <a:pt x="52" y="578"/>
                    <a:pt x="52" y="526"/>
                  </a:cubicBezTo>
                  <a:cubicBezTo>
                    <a:pt x="52" y="479"/>
                    <a:pt x="90" y="443"/>
                    <a:pt x="133" y="441"/>
                  </a:cubicBezTo>
                  <a:lnTo>
                    <a:pt x="191" y="441"/>
                  </a:lnTo>
                  <a:cubicBezTo>
                    <a:pt x="276" y="441"/>
                    <a:pt x="388" y="441"/>
                    <a:pt x="388" y="526"/>
                  </a:cubicBezTo>
                  <a:cubicBezTo>
                    <a:pt x="388" y="578"/>
                    <a:pt x="316" y="627"/>
                    <a:pt x="220" y="627"/>
                  </a:cubicBezTo>
                </a:path>
              </a:pathLst>
            </a:custGeom>
            <a:solidFill>
              <a:srgbClr val="000000"/>
            </a:solidFill>
            <a:ln w="15840">
              <a:noFill/>
            </a:ln>
          </p:spPr>
        </p:sp>
        <p:sp>
          <p:nvSpPr>
            <p:cNvPr id="1325" name="Freeform 133"/>
            <p:cNvSpPr/>
            <p:nvPr/>
          </p:nvSpPr>
          <p:spPr>
            <a:xfrm>
              <a:off x="7981560" y="4536360"/>
              <a:ext cx="120600" cy="157680"/>
            </a:xfrm>
            <a:custGeom>
              <a:avLst/>
              <a:gdLst/>
              <a:ahLst/>
              <a:rect l="0" t="0" r="r" b="b"/>
              <a:pathLst>
                <a:path w="335" h="438">
                  <a:moveTo>
                    <a:pt x="137" y="110"/>
                  </a:moveTo>
                  <a:lnTo>
                    <a:pt x="137" y="0"/>
                  </a:lnTo>
                  <a:lnTo>
                    <a:pt x="0" y="11"/>
                  </a:lnTo>
                  <a:lnTo>
                    <a:pt x="0" y="42"/>
                  </a:lnTo>
                  <a:cubicBezTo>
                    <a:pt x="70" y="42"/>
                    <a:pt x="76" y="49"/>
                    <a:pt x="76" y="96"/>
                  </a:cubicBezTo>
                  <a:lnTo>
                    <a:pt x="76" y="363"/>
                  </a:lnTo>
                  <a:cubicBezTo>
                    <a:pt x="76" y="405"/>
                    <a:pt x="67" y="405"/>
                    <a:pt x="0" y="405"/>
                  </a:cubicBezTo>
                  <a:lnTo>
                    <a:pt x="0" y="437"/>
                  </a:lnTo>
                  <a:cubicBezTo>
                    <a:pt x="38" y="437"/>
                    <a:pt x="85" y="434"/>
                    <a:pt x="112" y="434"/>
                  </a:cubicBezTo>
                  <a:cubicBezTo>
                    <a:pt x="152" y="434"/>
                    <a:pt x="200" y="434"/>
                    <a:pt x="240" y="437"/>
                  </a:cubicBezTo>
                  <a:lnTo>
                    <a:pt x="240" y="405"/>
                  </a:lnTo>
                  <a:lnTo>
                    <a:pt x="217" y="405"/>
                  </a:lnTo>
                  <a:cubicBezTo>
                    <a:pt x="146" y="405"/>
                    <a:pt x="144" y="396"/>
                    <a:pt x="144" y="360"/>
                  </a:cubicBezTo>
                  <a:lnTo>
                    <a:pt x="144" y="208"/>
                  </a:lnTo>
                  <a:cubicBezTo>
                    <a:pt x="144" y="110"/>
                    <a:pt x="184" y="22"/>
                    <a:pt x="260" y="22"/>
                  </a:cubicBezTo>
                  <a:cubicBezTo>
                    <a:pt x="267" y="22"/>
                    <a:pt x="269" y="22"/>
                    <a:pt x="271" y="22"/>
                  </a:cubicBezTo>
                  <a:cubicBezTo>
                    <a:pt x="267" y="24"/>
                    <a:pt x="249" y="36"/>
                    <a:pt x="249" y="60"/>
                  </a:cubicBezTo>
                  <a:cubicBezTo>
                    <a:pt x="249" y="89"/>
                    <a:pt x="269" y="103"/>
                    <a:pt x="291" y="103"/>
                  </a:cubicBezTo>
                  <a:cubicBezTo>
                    <a:pt x="309" y="103"/>
                    <a:pt x="334" y="92"/>
                    <a:pt x="334" y="60"/>
                  </a:cubicBezTo>
                  <a:cubicBezTo>
                    <a:pt x="334" y="29"/>
                    <a:pt x="303" y="0"/>
                    <a:pt x="260" y="0"/>
                  </a:cubicBezTo>
                  <a:cubicBezTo>
                    <a:pt x="188" y="0"/>
                    <a:pt x="152" y="67"/>
                    <a:pt x="137" y="110"/>
                  </a:cubicBezTo>
                </a:path>
              </a:pathLst>
            </a:custGeom>
            <a:solidFill>
              <a:srgbClr val="000000"/>
            </a:solidFill>
            <a:ln w="15840">
              <a:noFill/>
            </a:ln>
          </p:spPr>
        </p:sp>
        <p:sp>
          <p:nvSpPr>
            <p:cNvPr id="1326" name="Freeform 134"/>
            <p:cNvSpPr/>
            <p:nvPr/>
          </p:nvSpPr>
          <p:spPr>
            <a:xfrm>
              <a:off x="8125200" y="45338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6" y="419"/>
                    <a:pt x="385" y="419"/>
                  </a:cubicBezTo>
                  <a:cubicBezTo>
                    <a:pt x="354" y="419"/>
                    <a:pt x="349" y="374"/>
                    <a:pt x="349" y="370"/>
                  </a:cubicBezTo>
                  <a:lnTo>
                    <a:pt x="349" y="170"/>
                  </a:lnTo>
                  <a:cubicBezTo>
                    <a:pt x="349" y="130"/>
                    <a:pt x="349" y="92"/>
                    <a:pt x="313" y="54"/>
                  </a:cubicBezTo>
                  <a:cubicBezTo>
                    <a:pt x="275"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1"/>
                    <a:pt x="280" y="148"/>
                  </a:cubicBezTo>
                  <a:lnTo>
                    <a:pt x="280" y="186"/>
                  </a:lnTo>
                  <a:cubicBezTo>
                    <a:pt x="231" y="188"/>
                    <a:pt x="161" y="190"/>
                    <a:pt x="98" y="220"/>
                  </a:cubicBezTo>
                  <a:cubicBezTo>
                    <a:pt x="25" y="253"/>
                    <a:pt x="0" y="305"/>
                    <a:pt x="0" y="350"/>
                  </a:cubicBezTo>
                  <a:cubicBezTo>
                    <a:pt x="0" y="430"/>
                    <a:pt x="96" y="455"/>
                    <a:pt x="159" y="455"/>
                  </a:cubicBezTo>
                  <a:cubicBezTo>
                    <a:pt x="224" y="455"/>
                    <a:pt x="269" y="415"/>
                    <a:pt x="287" y="367"/>
                  </a:cubicBezTo>
                  <a:moveTo>
                    <a:pt x="280" y="206"/>
                  </a:moveTo>
                  <a:lnTo>
                    <a:pt x="280" y="305"/>
                  </a:lnTo>
                  <a:cubicBezTo>
                    <a:pt x="280" y="399"/>
                    <a:pt x="210" y="432"/>
                    <a:pt x="166" y="432"/>
                  </a:cubicBezTo>
                  <a:cubicBezTo>
                    <a:pt x="116" y="432"/>
                    <a:pt x="76" y="397"/>
                    <a:pt x="76" y="347"/>
                  </a:cubicBezTo>
                  <a:cubicBezTo>
                    <a:pt x="76" y="294"/>
                    <a:pt x="119" y="211"/>
                    <a:pt x="280" y="206"/>
                  </a:cubicBezTo>
                </a:path>
              </a:pathLst>
            </a:custGeom>
            <a:solidFill>
              <a:srgbClr val="000000"/>
            </a:solidFill>
            <a:ln w="15840">
              <a:noFill/>
            </a:ln>
          </p:spPr>
        </p:sp>
        <p:sp>
          <p:nvSpPr>
            <p:cNvPr id="1327" name="Freeform 135"/>
            <p:cNvSpPr/>
            <p:nvPr/>
          </p:nvSpPr>
          <p:spPr>
            <a:xfrm>
              <a:off x="8299440" y="4446720"/>
              <a:ext cx="176040" cy="251280"/>
            </a:xfrm>
            <a:custGeom>
              <a:avLst/>
              <a:gdLst/>
              <a:ahLst/>
              <a:rect l="0" t="0" r="r" b="b"/>
              <a:pathLst>
                <a:path w="489" h="698">
                  <a:moveTo>
                    <a:pt x="342" y="632"/>
                  </a:moveTo>
                  <a:lnTo>
                    <a:pt x="342" y="697"/>
                  </a:lnTo>
                  <a:lnTo>
                    <a:pt x="488" y="686"/>
                  </a:lnTo>
                  <a:lnTo>
                    <a:pt x="488" y="654"/>
                  </a:lnTo>
                  <a:cubicBezTo>
                    <a:pt x="419" y="654"/>
                    <a:pt x="410" y="648"/>
                    <a:pt x="410" y="601"/>
                  </a:cubicBezTo>
                  <a:lnTo>
                    <a:pt x="410" y="0"/>
                  </a:lnTo>
                  <a:lnTo>
                    <a:pt x="268" y="11"/>
                  </a:lnTo>
                  <a:lnTo>
                    <a:pt x="268" y="43"/>
                  </a:lnTo>
                  <a:cubicBezTo>
                    <a:pt x="336" y="43"/>
                    <a:pt x="345" y="49"/>
                    <a:pt x="345" y="96"/>
                  </a:cubicBezTo>
                  <a:lnTo>
                    <a:pt x="345" y="309"/>
                  </a:lnTo>
                  <a:cubicBezTo>
                    <a:pt x="316" y="276"/>
                    <a:pt x="273" y="249"/>
                    <a:pt x="219" y="249"/>
                  </a:cubicBezTo>
                  <a:cubicBezTo>
                    <a:pt x="103" y="249"/>
                    <a:pt x="0" y="345"/>
                    <a:pt x="0" y="473"/>
                  </a:cubicBezTo>
                  <a:cubicBezTo>
                    <a:pt x="0" y="598"/>
                    <a:pt x="96" y="697"/>
                    <a:pt x="210" y="697"/>
                  </a:cubicBezTo>
                  <a:cubicBezTo>
                    <a:pt x="273" y="697"/>
                    <a:pt x="318" y="663"/>
                    <a:pt x="342" y="632"/>
                  </a:cubicBezTo>
                  <a:moveTo>
                    <a:pt x="342" y="368"/>
                  </a:moveTo>
                  <a:lnTo>
                    <a:pt x="342" y="569"/>
                  </a:lnTo>
                  <a:cubicBezTo>
                    <a:pt x="342" y="587"/>
                    <a:pt x="342" y="589"/>
                    <a:pt x="331" y="605"/>
                  </a:cubicBezTo>
                  <a:cubicBezTo>
                    <a:pt x="302" y="652"/>
                    <a:pt x="257" y="674"/>
                    <a:pt x="215" y="674"/>
                  </a:cubicBezTo>
                  <a:cubicBezTo>
                    <a:pt x="170" y="674"/>
                    <a:pt x="134" y="650"/>
                    <a:pt x="109" y="612"/>
                  </a:cubicBezTo>
                  <a:cubicBezTo>
                    <a:pt x="85" y="571"/>
                    <a:pt x="83" y="515"/>
                    <a:pt x="83" y="475"/>
                  </a:cubicBezTo>
                  <a:cubicBezTo>
                    <a:pt x="83" y="437"/>
                    <a:pt x="83" y="379"/>
                    <a:pt x="112" y="334"/>
                  </a:cubicBezTo>
                  <a:cubicBezTo>
                    <a:pt x="134" y="303"/>
                    <a:pt x="170" y="271"/>
                    <a:pt x="224" y="271"/>
                  </a:cubicBezTo>
                  <a:cubicBezTo>
                    <a:pt x="260" y="271"/>
                    <a:pt x="300" y="285"/>
                    <a:pt x="331" y="329"/>
                  </a:cubicBezTo>
                  <a:cubicBezTo>
                    <a:pt x="342" y="347"/>
                    <a:pt x="342" y="350"/>
                    <a:pt x="342" y="368"/>
                  </a:cubicBezTo>
                </a:path>
              </a:pathLst>
            </a:custGeom>
            <a:solidFill>
              <a:srgbClr val="000000"/>
            </a:solidFill>
            <a:ln w="15840">
              <a:noFill/>
            </a:ln>
          </p:spPr>
        </p:sp>
        <p:sp>
          <p:nvSpPr>
            <p:cNvPr id="1328" name="Freeform 136"/>
            <p:cNvSpPr/>
            <p:nvPr/>
          </p:nvSpPr>
          <p:spPr>
            <a:xfrm>
              <a:off x="8496000" y="4455720"/>
              <a:ext cx="77040" cy="238320"/>
            </a:xfrm>
            <a:custGeom>
              <a:avLst/>
              <a:gdLst/>
              <a:ahLst/>
              <a:rect l="0" t="0" r="r" b="b"/>
              <a:pathLst>
                <a:path w="214" h="662">
                  <a:moveTo>
                    <a:pt x="144" y="224"/>
                  </a:moveTo>
                  <a:lnTo>
                    <a:pt x="5" y="235"/>
                  </a:lnTo>
                  <a:lnTo>
                    <a:pt x="5" y="266"/>
                  </a:lnTo>
                  <a:cubicBezTo>
                    <a:pt x="70" y="266"/>
                    <a:pt x="79" y="271"/>
                    <a:pt x="79" y="320"/>
                  </a:cubicBezTo>
                  <a:lnTo>
                    <a:pt x="79" y="584"/>
                  </a:lnTo>
                  <a:cubicBezTo>
                    <a:pt x="79" y="629"/>
                    <a:pt x="67" y="629"/>
                    <a:pt x="0" y="629"/>
                  </a:cubicBezTo>
                  <a:lnTo>
                    <a:pt x="0" y="661"/>
                  </a:lnTo>
                  <a:cubicBezTo>
                    <a:pt x="32" y="658"/>
                    <a:pt x="85" y="658"/>
                    <a:pt x="110" y="658"/>
                  </a:cubicBezTo>
                  <a:cubicBezTo>
                    <a:pt x="144" y="658"/>
                    <a:pt x="179" y="658"/>
                    <a:pt x="213" y="661"/>
                  </a:cubicBezTo>
                  <a:lnTo>
                    <a:pt x="213" y="629"/>
                  </a:lnTo>
                  <a:cubicBezTo>
                    <a:pt x="148" y="629"/>
                    <a:pt x="144" y="625"/>
                    <a:pt x="144" y="587"/>
                  </a:cubicBezTo>
                  <a:lnTo>
                    <a:pt x="144" y="224"/>
                  </a:lnTo>
                  <a:moveTo>
                    <a:pt x="148" y="51"/>
                  </a:moveTo>
                  <a:cubicBezTo>
                    <a:pt x="148" y="20"/>
                    <a:pt x="123" y="0"/>
                    <a:pt x="94" y="0"/>
                  </a:cubicBezTo>
                  <a:cubicBezTo>
                    <a:pt x="63" y="0"/>
                    <a:pt x="43" y="27"/>
                    <a:pt x="43" y="51"/>
                  </a:cubicBezTo>
                  <a:cubicBezTo>
                    <a:pt x="43" y="78"/>
                    <a:pt x="63" y="105"/>
                    <a:pt x="94" y="105"/>
                  </a:cubicBezTo>
                  <a:cubicBezTo>
                    <a:pt x="123" y="105"/>
                    <a:pt x="148" y="83"/>
                    <a:pt x="148" y="51"/>
                  </a:cubicBezTo>
                </a:path>
              </a:pathLst>
            </a:custGeom>
            <a:solidFill>
              <a:srgbClr val="000000"/>
            </a:solidFill>
            <a:ln w="15840">
              <a:noFill/>
            </a:ln>
          </p:spPr>
        </p:sp>
        <p:sp>
          <p:nvSpPr>
            <p:cNvPr id="1329" name="Freeform 137"/>
            <p:cNvSpPr/>
            <p:nvPr/>
          </p:nvSpPr>
          <p:spPr>
            <a:xfrm>
              <a:off x="8592120" y="4533840"/>
              <a:ext cx="138240" cy="164160"/>
            </a:xfrm>
            <a:custGeom>
              <a:avLst/>
              <a:gdLst/>
              <a:ahLst/>
              <a:rect l="0" t="0" r="r" b="b"/>
              <a:pathLst>
                <a:path w="384" h="456">
                  <a:moveTo>
                    <a:pt x="83" y="195"/>
                  </a:moveTo>
                  <a:cubicBezTo>
                    <a:pt x="89"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69" y="314"/>
                  </a:cubicBezTo>
                  <a:cubicBezTo>
                    <a:pt x="360" y="314"/>
                    <a:pt x="358" y="320"/>
                    <a:pt x="358" y="327"/>
                  </a:cubicBezTo>
                  <a:cubicBezTo>
                    <a:pt x="322" y="430"/>
                    <a:pt x="233" y="430"/>
                    <a:pt x="224" y="430"/>
                  </a:cubicBezTo>
                  <a:cubicBezTo>
                    <a:pt x="174" y="430"/>
                    <a:pt x="134" y="399"/>
                    <a:pt x="112" y="363"/>
                  </a:cubicBezTo>
                  <a:cubicBezTo>
                    <a:pt x="83" y="316"/>
                    <a:pt x="83" y="251"/>
                    <a:pt x="83" y="215"/>
                  </a:cubicBezTo>
                </a:path>
              </a:pathLst>
            </a:custGeom>
            <a:solidFill>
              <a:srgbClr val="000000"/>
            </a:solidFill>
            <a:ln w="15840">
              <a:noFill/>
            </a:ln>
          </p:spPr>
        </p:sp>
        <p:sp>
          <p:nvSpPr>
            <p:cNvPr id="1330" name="Freeform 138"/>
            <p:cNvSpPr/>
            <p:nvPr/>
          </p:nvSpPr>
          <p:spPr>
            <a:xfrm>
              <a:off x="8750880" y="453636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4"/>
                    <a:pt x="112" y="434"/>
                  </a:cubicBezTo>
                  <a:cubicBezTo>
                    <a:pt x="137" y="434"/>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61" y="434"/>
                    <a:pt x="388" y="434"/>
                  </a:cubicBezTo>
                  <a:cubicBezTo>
                    <a:pt x="412" y="434"/>
                    <a:pt x="464" y="437"/>
                    <a:pt x="497" y="437"/>
                  </a:cubicBezTo>
                  <a:lnTo>
                    <a:pt x="497" y="405"/>
                  </a:lnTo>
                  <a:cubicBezTo>
                    <a:pt x="446" y="405"/>
                    <a:pt x="421" y="405"/>
                    <a:pt x="421" y="376"/>
                  </a:cubicBezTo>
                  <a:lnTo>
                    <a:pt x="421" y="188"/>
                  </a:lnTo>
                  <a:cubicBezTo>
                    <a:pt x="421" y="103"/>
                    <a:pt x="421" y="71"/>
                    <a:pt x="390" y="36"/>
                  </a:cubicBezTo>
                  <a:cubicBezTo>
                    <a:pt x="376" y="20"/>
                    <a:pt x="343" y="0"/>
                    <a:pt x="287"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1331" name="Freeform 139"/>
            <p:cNvSpPr/>
            <p:nvPr/>
          </p:nvSpPr>
          <p:spPr>
            <a:xfrm>
              <a:off x="8934120" y="4475160"/>
              <a:ext cx="112320" cy="222840"/>
            </a:xfrm>
            <a:custGeom>
              <a:avLst/>
              <a:gdLst/>
              <a:ahLst/>
              <a:rect l="0" t="0" r="r" b="b"/>
              <a:pathLst>
                <a:path w="312" h="619">
                  <a:moveTo>
                    <a:pt x="152" y="212"/>
                  </a:moveTo>
                  <a:lnTo>
                    <a:pt x="293" y="212"/>
                  </a:lnTo>
                  <a:lnTo>
                    <a:pt x="293" y="181"/>
                  </a:lnTo>
                  <a:lnTo>
                    <a:pt x="152" y="181"/>
                  </a:lnTo>
                  <a:lnTo>
                    <a:pt x="152" y="0"/>
                  </a:lnTo>
                  <a:lnTo>
                    <a:pt x="127" y="0"/>
                  </a:lnTo>
                  <a:cubicBezTo>
                    <a:pt x="127" y="80"/>
                    <a:pt x="96" y="185"/>
                    <a:pt x="0" y="190"/>
                  </a:cubicBezTo>
                  <a:lnTo>
                    <a:pt x="0" y="212"/>
                  </a:lnTo>
                  <a:lnTo>
                    <a:pt x="85" y="212"/>
                  </a:lnTo>
                  <a:lnTo>
                    <a:pt x="85" y="483"/>
                  </a:lnTo>
                  <a:cubicBezTo>
                    <a:pt x="85" y="607"/>
                    <a:pt x="176" y="618"/>
                    <a:pt x="212" y="618"/>
                  </a:cubicBezTo>
                  <a:cubicBezTo>
                    <a:pt x="282" y="618"/>
                    <a:pt x="311" y="548"/>
                    <a:pt x="311" y="483"/>
                  </a:cubicBezTo>
                  <a:lnTo>
                    <a:pt x="311" y="427"/>
                  </a:lnTo>
                  <a:lnTo>
                    <a:pt x="284" y="427"/>
                  </a:lnTo>
                  <a:lnTo>
                    <a:pt x="284" y="483"/>
                  </a:lnTo>
                  <a:cubicBezTo>
                    <a:pt x="284" y="555"/>
                    <a:pt x="255" y="593"/>
                    <a:pt x="219" y="593"/>
                  </a:cubicBezTo>
                  <a:cubicBezTo>
                    <a:pt x="152" y="593"/>
                    <a:pt x="152" y="504"/>
                    <a:pt x="152" y="486"/>
                  </a:cubicBezTo>
                  <a:lnTo>
                    <a:pt x="152" y="212"/>
                  </a:lnTo>
                </a:path>
              </a:pathLst>
            </a:custGeom>
            <a:solidFill>
              <a:srgbClr val="000000"/>
            </a:solidFill>
            <a:ln w="15840">
              <a:noFill/>
            </a:ln>
          </p:spPr>
        </p:sp>
        <p:sp>
          <p:nvSpPr>
            <p:cNvPr id="1332" name="Freeform 140"/>
            <p:cNvSpPr/>
            <p:nvPr/>
          </p:nvSpPr>
          <p:spPr>
            <a:xfrm>
              <a:off x="9095040" y="465552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1333" name="Freeform 141"/>
            <p:cNvSpPr/>
            <p:nvPr/>
          </p:nvSpPr>
          <p:spPr>
            <a:xfrm>
              <a:off x="76680" y="5646960"/>
              <a:ext cx="243360" cy="243000"/>
            </a:xfrm>
            <a:custGeom>
              <a:avLst/>
              <a:gdLst/>
              <a:ahLst/>
              <a:rect l="0" t="0" r="r" b="b"/>
              <a:pathLst>
                <a:path w="676" h="675">
                  <a:moveTo>
                    <a:pt x="198" y="13"/>
                  </a:moveTo>
                  <a:cubicBezTo>
                    <a:pt x="189" y="0"/>
                    <a:pt x="186" y="0"/>
                    <a:pt x="168" y="0"/>
                  </a:cubicBezTo>
                  <a:lnTo>
                    <a:pt x="0" y="0"/>
                  </a:lnTo>
                  <a:lnTo>
                    <a:pt x="0" y="31"/>
                  </a:lnTo>
                  <a:lnTo>
                    <a:pt x="30" y="31"/>
                  </a:lnTo>
                  <a:cubicBezTo>
                    <a:pt x="43" y="31"/>
                    <a:pt x="63" y="31"/>
                    <a:pt x="79" y="33"/>
                  </a:cubicBezTo>
                  <a:cubicBezTo>
                    <a:pt x="101" y="36"/>
                    <a:pt x="101" y="36"/>
                    <a:pt x="101" y="56"/>
                  </a:cubicBezTo>
                  <a:lnTo>
                    <a:pt x="101" y="571"/>
                  </a:lnTo>
                  <a:cubicBezTo>
                    <a:pt x="101" y="598"/>
                    <a:pt x="101" y="643"/>
                    <a:pt x="0" y="643"/>
                  </a:cubicBezTo>
                  <a:lnTo>
                    <a:pt x="0" y="674"/>
                  </a:lnTo>
                  <a:cubicBezTo>
                    <a:pt x="34" y="674"/>
                    <a:pt x="83" y="672"/>
                    <a:pt x="117" y="672"/>
                  </a:cubicBezTo>
                  <a:cubicBezTo>
                    <a:pt x="148" y="672"/>
                    <a:pt x="198" y="674"/>
                    <a:pt x="231" y="674"/>
                  </a:cubicBezTo>
                  <a:lnTo>
                    <a:pt x="231" y="643"/>
                  </a:lnTo>
                  <a:cubicBezTo>
                    <a:pt x="130" y="643"/>
                    <a:pt x="130" y="598"/>
                    <a:pt x="130" y="571"/>
                  </a:cubicBezTo>
                  <a:lnTo>
                    <a:pt x="130" y="58"/>
                  </a:lnTo>
                  <a:cubicBezTo>
                    <a:pt x="135" y="63"/>
                    <a:pt x="135" y="63"/>
                    <a:pt x="139" y="69"/>
                  </a:cubicBezTo>
                  <a:lnTo>
                    <a:pt x="542" y="661"/>
                  </a:lnTo>
                  <a:cubicBezTo>
                    <a:pt x="551" y="674"/>
                    <a:pt x="551" y="674"/>
                    <a:pt x="558" y="674"/>
                  </a:cubicBezTo>
                  <a:cubicBezTo>
                    <a:pt x="574" y="674"/>
                    <a:pt x="574" y="667"/>
                    <a:pt x="574" y="650"/>
                  </a:cubicBezTo>
                  <a:lnTo>
                    <a:pt x="574" y="103"/>
                  </a:lnTo>
                  <a:cubicBezTo>
                    <a:pt x="574" y="76"/>
                    <a:pt x="574" y="31"/>
                    <a:pt x="675" y="31"/>
                  </a:cubicBezTo>
                  <a:lnTo>
                    <a:pt x="675" y="0"/>
                  </a:lnTo>
                  <a:cubicBezTo>
                    <a:pt x="641" y="0"/>
                    <a:pt x="592" y="2"/>
                    <a:pt x="558" y="2"/>
                  </a:cubicBezTo>
                  <a:cubicBezTo>
                    <a:pt x="527" y="2"/>
                    <a:pt x="478" y="0"/>
                    <a:pt x="444" y="0"/>
                  </a:cubicBezTo>
                  <a:lnTo>
                    <a:pt x="444" y="31"/>
                  </a:lnTo>
                  <a:cubicBezTo>
                    <a:pt x="545" y="31"/>
                    <a:pt x="545" y="76"/>
                    <a:pt x="545" y="103"/>
                  </a:cubicBezTo>
                  <a:lnTo>
                    <a:pt x="545" y="524"/>
                  </a:lnTo>
                  <a:lnTo>
                    <a:pt x="198" y="13"/>
                  </a:lnTo>
                </a:path>
              </a:pathLst>
            </a:custGeom>
            <a:solidFill>
              <a:srgbClr val="000000"/>
            </a:solidFill>
            <a:ln w="15840">
              <a:noFill/>
            </a:ln>
          </p:spPr>
        </p:sp>
        <p:sp>
          <p:nvSpPr>
            <p:cNvPr id="1334" name="Freeform 142"/>
            <p:cNvSpPr/>
            <p:nvPr/>
          </p:nvSpPr>
          <p:spPr>
            <a:xfrm>
              <a:off x="341280" y="5730840"/>
              <a:ext cx="158400" cy="164160"/>
            </a:xfrm>
            <a:custGeom>
              <a:avLst/>
              <a:gdLst/>
              <a:ahLst/>
              <a:rect l="0" t="0" r="r" b="b"/>
              <a:pathLst>
                <a:path w="440" h="456">
                  <a:moveTo>
                    <a:pt x="439" y="231"/>
                  </a:moveTo>
                  <a:cubicBezTo>
                    <a:pt x="439" y="105"/>
                    <a:pt x="338" y="0"/>
                    <a:pt x="220" y="0"/>
                  </a:cubicBezTo>
                  <a:cubicBezTo>
                    <a:pt x="96" y="0"/>
                    <a:pt x="0" y="107"/>
                    <a:pt x="0" y="231"/>
                  </a:cubicBezTo>
                  <a:cubicBezTo>
                    <a:pt x="0" y="358"/>
                    <a:pt x="103" y="455"/>
                    <a:pt x="220" y="455"/>
                  </a:cubicBezTo>
                  <a:cubicBezTo>
                    <a:pt x="338" y="455"/>
                    <a:pt x="439" y="356"/>
                    <a:pt x="439" y="231"/>
                  </a:cubicBezTo>
                  <a:moveTo>
                    <a:pt x="220" y="430"/>
                  </a:moveTo>
                  <a:cubicBezTo>
                    <a:pt x="177" y="430"/>
                    <a:pt x="135" y="408"/>
                    <a:pt x="108" y="363"/>
                  </a:cubicBezTo>
                  <a:cubicBezTo>
                    <a:pt x="83" y="320"/>
                    <a:pt x="83" y="260"/>
                    <a:pt x="83" y="224"/>
                  </a:cubicBezTo>
                  <a:cubicBezTo>
                    <a:pt x="83" y="186"/>
                    <a:pt x="83" y="132"/>
                    <a:pt x="105" y="87"/>
                  </a:cubicBezTo>
                  <a:cubicBezTo>
                    <a:pt x="132" y="42"/>
                    <a:pt x="179" y="22"/>
                    <a:pt x="220" y="22"/>
                  </a:cubicBezTo>
                  <a:cubicBezTo>
                    <a:pt x="262" y="22"/>
                    <a:pt x="305" y="42"/>
                    <a:pt x="329" y="85"/>
                  </a:cubicBezTo>
                  <a:cubicBezTo>
                    <a:pt x="356" y="127"/>
                    <a:pt x="356" y="186"/>
                    <a:pt x="356" y="224"/>
                  </a:cubicBezTo>
                  <a:cubicBezTo>
                    <a:pt x="356" y="260"/>
                    <a:pt x="356" y="313"/>
                    <a:pt x="334" y="356"/>
                  </a:cubicBezTo>
                  <a:cubicBezTo>
                    <a:pt x="314" y="401"/>
                    <a:pt x="269" y="430"/>
                    <a:pt x="220" y="430"/>
                  </a:cubicBezTo>
                </a:path>
              </a:pathLst>
            </a:custGeom>
            <a:solidFill>
              <a:srgbClr val="000000"/>
            </a:solidFill>
            <a:ln w="15840">
              <a:noFill/>
            </a:ln>
          </p:spPr>
        </p:sp>
        <p:sp>
          <p:nvSpPr>
            <p:cNvPr id="1335" name="Freeform 143"/>
            <p:cNvSpPr/>
            <p:nvPr/>
          </p:nvSpPr>
          <p:spPr>
            <a:xfrm>
              <a:off x="514800" y="5671080"/>
              <a:ext cx="112320" cy="222840"/>
            </a:xfrm>
            <a:custGeom>
              <a:avLst/>
              <a:gdLst/>
              <a:ahLst/>
              <a:rect l="0" t="0" r="r" b="b"/>
              <a:pathLst>
                <a:path w="312"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6"/>
                  </a:lnTo>
                  <a:cubicBezTo>
                    <a:pt x="85" y="607"/>
                    <a:pt x="177" y="618"/>
                    <a:pt x="212" y="618"/>
                  </a:cubicBezTo>
                  <a:cubicBezTo>
                    <a:pt x="282" y="618"/>
                    <a:pt x="311" y="549"/>
                    <a:pt x="311" y="486"/>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336" name="Freeform 144"/>
            <p:cNvSpPr/>
            <p:nvPr/>
          </p:nvSpPr>
          <p:spPr>
            <a:xfrm>
              <a:off x="655920" y="5730840"/>
              <a:ext cx="138240" cy="164160"/>
            </a:xfrm>
            <a:custGeom>
              <a:avLst/>
              <a:gdLst/>
              <a:ahLst/>
              <a:rect l="0" t="0" r="r" b="b"/>
              <a:pathLst>
                <a:path w="384" h="456">
                  <a:moveTo>
                    <a:pt x="83" y="195"/>
                  </a:moveTo>
                  <a:cubicBezTo>
                    <a:pt x="89" y="47"/>
                    <a:pt x="172" y="22"/>
                    <a:pt x="206" y="22"/>
                  </a:cubicBezTo>
                  <a:cubicBezTo>
                    <a:pt x="307" y="22"/>
                    <a:pt x="318" y="154"/>
                    <a:pt x="318" y="195"/>
                  </a:cubicBezTo>
                  <a:lnTo>
                    <a:pt x="83" y="195"/>
                  </a:lnTo>
                  <a:moveTo>
                    <a:pt x="83" y="215"/>
                  </a:moveTo>
                  <a:lnTo>
                    <a:pt x="358" y="215"/>
                  </a:lnTo>
                  <a:cubicBezTo>
                    <a:pt x="380"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69" y="313"/>
                  </a:cubicBezTo>
                  <a:cubicBezTo>
                    <a:pt x="360" y="313"/>
                    <a:pt x="358" y="320"/>
                    <a:pt x="358" y="327"/>
                  </a:cubicBezTo>
                  <a:cubicBezTo>
                    <a:pt x="322" y="430"/>
                    <a:pt x="233" y="430"/>
                    <a:pt x="224" y="430"/>
                  </a:cubicBezTo>
                  <a:cubicBezTo>
                    <a:pt x="174" y="430"/>
                    <a:pt x="134" y="399"/>
                    <a:pt x="112" y="363"/>
                  </a:cubicBezTo>
                  <a:cubicBezTo>
                    <a:pt x="83" y="316"/>
                    <a:pt x="83" y="251"/>
                    <a:pt x="83" y="215"/>
                  </a:cubicBezTo>
                </a:path>
              </a:pathLst>
            </a:custGeom>
            <a:solidFill>
              <a:srgbClr val="000000"/>
            </a:solidFill>
            <a:ln w="15840">
              <a:noFill/>
            </a:ln>
          </p:spPr>
        </p:sp>
        <p:sp>
          <p:nvSpPr>
            <p:cNvPr id="1337" name="Freeform 145"/>
            <p:cNvSpPr/>
            <p:nvPr/>
          </p:nvSpPr>
          <p:spPr>
            <a:xfrm>
              <a:off x="834120" y="5736240"/>
              <a:ext cx="38880" cy="153720"/>
            </a:xfrm>
            <a:custGeom>
              <a:avLst/>
              <a:gdLst/>
              <a:ahLst/>
              <a:rect l="0" t="0" r="r" b="b"/>
              <a:pathLst>
                <a:path w="108" h="427">
                  <a:moveTo>
                    <a:pt x="107" y="52"/>
                  </a:moveTo>
                  <a:cubicBezTo>
                    <a:pt x="107" y="25"/>
                    <a:pt x="83" y="0"/>
                    <a:pt x="53" y="0"/>
                  </a:cubicBezTo>
                  <a:cubicBezTo>
                    <a:pt x="24" y="0"/>
                    <a:pt x="0" y="25"/>
                    <a:pt x="0" y="52"/>
                  </a:cubicBezTo>
                  <a:cubicBezTo>
                    <a:pt x="0" y="81"/>
                    <a:pt x="24" y="106"/>
                    <a:pt x="53" y="106"/>
                  </a:cubicBezTo>
                  <a:cubicBezTo>
                    <a:pt x="83" y="106"/>
                    <a:pt x="107" y="81"/>
                    <a:pt x="107" y="52"/>
                  </a:cubicBezTo>
                  <a:moveTo>
                    <a:pt x="107" y="375"/>
                  </a:moveTo>
                  <a:cubicBezTo>
                    <a:pt x="107" y="345"/>
                    <a:pt x="83" y="323"/>
                    <a:pt x="53" y="323"/>
                  </a:cubicBezTo>
                  <a:cubicBezTo>
                    <a:pt x="24" y="323"/>
                    <a:pt x="0" y="345"/>
                    <a:pt x="0" y="375"/>
                  </a:cubicBezTo>
                  <a:cubicBezTo>
                    <a:pt x="0" y="404"/>
                    <a:pt x="24" y="426"/>
                    <a:pt x="53" y="426"/>
                  </a:cubicBezTo>
                  <a:cubicBezTo>
                    <a:pt x="83" y="426"/>
                    <a:pt x="107" y="404"/>
                    <a:pt x="107" y="375"/>
                  </a:cubicBezTo>
                </a:path>
              </a:pathLst>
            </a:custGeom>
            <a:solidFill>
              <a:srgbClr val="000000"/>
            </a:solidFill>
            <a:ln w="15840">
              <a:noFill/>
            </a:ln>
          </p:spPr>
        </p:sp>
        <p:sp>
          <p:nvSpPr>
            <p:cNvPr id="1338" name="Freeform 146"/>
            <p:cNvSpPr/>
            <p:nvPr/>
          </p:nvSpPr>
          <p:spPr>
            <a:xfrm>
              <a:off x="1066320" y="5671080"/>
              <a:ext cx="111600" cy="222840"/>
            </a:xfrm>
            <a:custGeom>
              <a:avLst/>
              <a:gdLst/>
              <a:ahLst/>
              <a:rect l="0" t="0" r="r" b="b"/>
              <a:pathLst>
                <a:path w="310" h="619">
                  <a:moveTo>
                    <a:pt x="152" y="213"/>
                  </a:moveTo>
                  <a:lnTo>
                    <a:pt x="293" y="213"/>
                  </a:lnTo>
                  <a:lnTo>
                    <a:pt x="293" y="181"/>
                  </a:lnTo>
                  <a:lnTo>
                    <a:pt x="152" y="181"/>
                  </a:lnTo>
                  <a:lnTo>
                    <a:pt x="152" y="0"/>
                  </a:lnTo>
                  <a:lnTo>
                    <a:pt x="127" y="0"/>
                  </a:lnTo>
                  <a:cubicBezTo>
                    <a:pt x="127" y="81"/>
                    <a:pt x="96" y="186"/>
                    <a:pt x="0" y="190"/>
                  </a:cubicBezTo>
                  <a:lnTo>
                    <a:pt x="0" y="213"/>
                  </a:lnTo>
                  <a:lnTo>
                    <a:pt x="85" y="213"/>
                  </a:lnTo>
                  <a:lnTo>
                    <a:pt x="85" y="486"/>
                  </a:lnTo>
                  <a:cubicBezTo>
                    <a:pt x="85" y="607"/>
                    <a:pt x="177" y="618"/>
                    <a:pt x="213" y="618"/>
                  </a:cubicBezTo>
                  <a:cubicBezTo>
                    <a:pt x="282" y="618"/>
                    <a:pt x="309" y="549"/>
                    <a:pt x="309" y="486"/>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339" name="Freeform 147"/>
            <p:cNvSpPr/>
            <p:nvPr/>
          </p:nvSpPr>
          <p:spPr>
            <a:xfrm>
              <a:off x="1208160" y="564372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0" y="271"/>
                    <a:pt x="352" y="325"/>
                    <a:pt x="352" y="381"/>
                  </a:cubicBezTo>
                  <a:lnTo>
                    <a:pt x="352" y="609"/>
                  </a:lnTo>
                  <a:cubicBezTo>
                    <a:pt x="352" y="654"/>
                    <a:pt x="340"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2"/>
                  </a:lnTo>
                  <a:cubicBezTo>
                    <a:pt x="69" y="42"/>
                    <a:pt x="76" y="49"/>
                    <a:pt x="76" y="96"/>
                  </a:cubicBezTo>
                  <a:lnTo>
                    <a:pt x="76" y="609"/>
                  </a:lnTo>
                </a:path>
              </a:pathLst>
            </a:custGeom>
            <a:solidFill>
              <a:srgbClr val="000000"/>
            </a:solidFill>
            <a:ln w="15840">
              <a:noFill/>
            </a:ln>
          </p:spPr>
        </p:sp>
        <p:sp>
          <p:nvSpPr>
            <p:cNvPr id="1340" name="Freeform 148"/>
            <p:cNvSpPr/>
            <p:nvPr/>
          </p:nvSpPr>
          <p:spPr>
            <a:xfrm>
              <a:off x="1404000" y="5730840"/>
              <a:ext cx="138240" cy="164160"/>
            </a:xfrm>
            <a:custGeom>
              <a:avLst/>
              <a:gdLst/>
              <a:ahLst/>
              <a:rect l="0" t="0" r="r" b="b"/>
              <a:pathLst>
                <a:path w="384" h="456">
                  <a:moveTo>
                    <a:pt x="83" y="195"/>
                  </a:moveTo>
                  <a:cubicBezTo>
                    <a:pt x="90" y="47"/>
                    <a:pt x="173" y="22"/>
                    <a:pt x="206" y="22"/>
                  </a:cubicBezTo>
                  <a:cubicBezTo>
                    <a:pt x="307" y="22"/>
                    <a:pt x="318" y="154"/>
                    <a:pt x="318" y="195"/>
                  </a:cubicBezTo>
                  <a:lnTo>
                    <a:pt x="83" y="195"/>
                  </a:lnTo>
                  <a:moveTo>
                    <a:pt x="83" y="215"/>
                  </a:moveTo>
                  <a:lnTo>
                    <a:pt x="359" y="215"/>
                  </a:lnTo>
                  <a:cubicBezTo>
                    <a:pt x="381" y="215"/>
                    <a:pt x="383" y="215"/>
                    <a:pt x="383" y="195"/>
                  </a:cubicBezTo>
                  <a:cubicBezTo>
                    <a:pt x="383" y="96"/>
                    <a:pt x="330" y="0"/>
                    <a:pt x="206" y="0"/>
                  </a:cubicBezTo>
                  <a:cubicBezTo>
                    <a:pt x="92" y="0"/>
                    <a:pt x="0" y="101"/>
                    <a:pt x="0" y="226"/>
                  </a:cubicBezTo>
                  <a:cubicBezTo>
                    <a:pt x="0" y="358"/>
                    <a:pt x="103" y="455"/>
                    <a:pt x="218" y="455"/>
                  </a:cubicBezTo>
                  <a:cubicBezTo>
                    <a:pt x="339" y="455"/>
                    <a:pt x="383" y="345"/>
                    <a:pt x="383" y="325"/>
                  </a:cubicBezTo>
                  <a:cubicBezTo>
                    <a:pt x="383" y="316"/>
                    <a:pt x="374" y="313"/>
                    <a:pt x="370" y="313"/>
                  </a:cubicBezTo>
                  <a:cubicBezTo>
                    <a:pt x="361" y="313"/>
                    <a:pt x="359" y="320"/>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1341" name="Freeform 149"/>
            <p:cNvSpPr/>
            <p:nvPr/>
          </p:nvSpPr>
          <p:spPr>
            <a:xfrm>
              <a:off x="1681560" y="5730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0" y="432"/>
                    <a:pt x="45" y="376"/>
                    <a:pt x="27" y="291"/>
                  </a:cubicBezTo>
                  <a:cubicBezTo>
                    <a:pt x="24" y="280"/>
                    <a:pt x="22" y="275"/>
                    <a:pt x="13" y="275"/>
                  </a:cubicBezTo>
                  <a:cubicBezTo>
                    <a:pt x="0" y="275"/>
                    <a:pt x="0" y="282"/>
                    <a:pt x="0" y="300"/>
                  </a:cubicBezTo>
                  <a:lnTo>
                    <a:pt x="0" y="430"/>
                  </a:lnTo>
                  <a:cubicBezTo>
                    <a:pt x="0" y="448"/>
                    <a:pt x="0" y="455"/>
                    <a:pt x="11" y="455"/>
                  </a:cubicBezTo>
                  <a:cubicBezTo>
                    <a:pt x="16" y="455"/>
                    <a:pt x="18" y="452"/>
                    <a:pt x="36" y="434"/>
                  </a:cubicBezTo>
                  <a:cubicBezTo>
                    <a:pt x="38" y="432"/>
                    <a:pt x="38" y="430"/>
                    <a:pt x="56" y="412"/>
                  </a:cubicBezTo>
                  <a:cubicBezTo>
                    <a:pt x="98" y="452"/>
                    <a:pt x="143" y="455"/>
                    <a:pt x="163" y="455"/>
                  </a:cubicBezTo>
                  <a:cubicBezTo>
                    <a:pt x="278" y="455"/>
                    <a:pt x="325" y="387"/>
                    <a:pt x="325" y="316"/>
                  </a:cubicBezTo>
                  <a:cubicBezTo>
                    <a:pt x="325" y="264"/>
                    <a:pt x="293" y="235"/>
                    <a:pt x="282" y="222"/>
                  </a:cubicBezTo>
                  <a:cubicBezTo>
                    <a:pt x="248" y="190"/>
                    <a:pt x="210" y="184"/>
                    <a:pt x="170" y="175"/>
                  </a:cubicBezTo>
                  <a:cubicBezTo>
                    <a:pt x="114" y="163"/>
                    <a:pt x="47" y="152"/>
                    <a:pt x="47" y="94"/>
                  </a:cubicBezTo>
                  <a:cubicBezTo>
                    <a:pt x="47" y="60"/>
                    <a:pt x="74" y="18"/>
                    <a:pt x="159" y="18"/>
                  </a:cubicBezTo>
                  <a:cubicBezTo>
                    <a:pt x="266" y="18"/>
                    <a:pt x="273" y="107"/>
                    <a:pt x="275" y="139"/>
                  </a:cubicBezTo>
                  <a:cubicBezTo>
                    <a:pt x="275" y="148"/>
                    <a:pt x="284" y="148"/>
                    <a:pt x="287" y="148"/>
                  </a:cubicBezTo>
                  <a:cubicBezTo>
                    <a:pt x="300" y="148"/>
                    <a:pt x="300" y="143"/>
                    <a:pt x="300" y="123"/>
                  </a:cubicBezTo>
                  <a:lnTo>
                    <a:pt x="300" y="24"/>
                  </a:lnTo>
                  <a:cubicBezTo>
                    <a:pt x="300" y="7"/>
                    <a:pt x="300" y="0"/>
                    <a:pt x="289" y="0"/>
                  </a:cubicBezTo>
                  <a:cubicBezTo>
                    <a:pt x="284" y="0"/>
                    <a:pt x="282" y="0"/>
                    <a:pt x="269" y="11"/>
                  </a:cubicBezTo>
                  <a:cubicBezTo>
                    <a:pt x="266" y="15"/>
                    <a:pt x="255" y="24"/>
                    <a:pt x="251" y="27"/>
                  </a:cubicBezTo>
                  <a:cubicBezTo>
                    <a:pt x="215" y="0"/>
                    <a:pt x="172" y="0"/>
                    <a:pt x="159" y="0"/>
                  </a:cubicBezTo>
                  <a:cubicBezTo>
                    <a:pt x="38" y="0"/>
                    <a:pt x="0" y="67"/>
                    <a:pt x="0" y="121"/>
                  </a:cubicBezTo>
                  <a:cubicBezTo>
                    <a:pt x="0" y="157"/>
                    <a:pt x="16" y="184"/>
                    <a:pt x="42" y="206"/>
                  </a:cubicBezTo>
                  <a:cubicBezTo>
                    <a:pt x="74" y="231"/>
                    <a:pt x="103" y="237"/>
                    <a:pt x="172" y="251"/>
                  </a:cubicBezTo>
                </a:path>
              </a:pathLst>
            </a:custGeom>
            <a:solidFill>
              <a:srgbClr val="000000"/>
            </a:solidFill>
            <a:ln w="15840">
              <a:noFill/>
            </a:ln>
          </p:spPr>
        </p:sp>
        <p:sp>
          <p:nvSpPr>
            <p:cNvPr id="1342" name="Freeform 150"/>
            <p:cNvSpPr/>
            <p:nvPr/>
          </p:nvSpPr>
          <p:spPr>
            <a:xfrm>
              <a:off x="1816200" y="567108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6"/>
                  </a:lnTo>
                  <a:cubicBezTo>
                    <a:pt x="85" y="607"/>
                    <a:pt x="177" y="618"/>
                    <a:pt x="213" y="618"/>
                  </a:cubicBezTo>
                  <a:cubicBezTo>
                    <a:pt x="282" y="618"/>
                    <a:pt x="311" y="549"/>
                    <a:pt x="311" y="486"/>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343" name="Freeform 151"/>
            <p:cNvSpPr/>
            <p:nvPr/>
          </p:nvSpPr>
          <p:spPr>
            <a:xfrm>
              <a:off x="1957320" y="5730840"/>
              <a:ext cx="138240" cy="164160"/>
            </a:xfrm>
            <a:custGeom>
              <a:avLst/>
              <a:gdLst/>
              <a:ahLst/>
              <a:rect l="0" t="0" r="r" b="b"/>
              <a:pathLst>
                <a:path w="384" h="456">
                  <a:moveTo>
                    <a:pt x="83" y="195"/>
                  </a:moveTo>
                  <a:cubicBezTo>
                    <a:pt x="89" y="47"/>
                    <a:pt x="172" y="22"/>
                    <a:pt x="206" y="22"/>
                  </a:cubicBezTo>
                  <a:cubicBezTo>
                    <a:pt x="307" y="22"/>
                    <a:pt x="318" y="154"/>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69" y="313"/>
                  </a:cubicBezTo>
                  <a:cubicBezTo>
                    <a:pt x="361" y="313"/>
                    <a:pt x="358" y="320"/>
                    <a:pt x="358" y="327"/>
                  </a:cubicBezTo>
                  <a:cubicBezTo>
                    <a:pt x="322"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344" name="Freeform 152"/>
            <p:cNvSpPr/>
            <p:nvPr/>
          </p:nvSpPr>
          <p:spPr>
            <a:xfrm>
              <a:off x="2114640" y="5732280"/>
              <a:ext cx="176040" cy="226440"/>
            </a:xfrm>
            <a:custGeom>
              <a:avLst/>
              <a:gdLst/>
              <a:ahLst/>
              <a:rect l="0" t="0" r="r" b="b"/>
              <a:pathLst>
                <a:path w="489" h="629">
                  <a:moveTo>
                    <a:pt x="143" y="65"/>
                  </a:moveTo>
                  <a:lnTo>
                    <a:pt x="143" y="0"/>
                  </a:lnTo>
                  <a:lnTo>
                    <a:pt x="0" y="11"/>
                  </a:lnTo>
                  <a:lnTo>
                    <a:pt x="0" y="41"/>
                  </a:lnTo>
                  <a:cubicBezTo>
                    <a:pt x="69" y="41"/>
                    <a:pt x="76" y="47"/>
                    <a:pt x="76" y="92"/>
                  </a:cubicBezTo>
                  <a:lnTo>
                    <a:pt x="76" y="554"/>
                  </a:lnTo>
                  <a:cubicBezTo>
                    <a:pt x="76" y="598"/>
                    <a:pt x="67" y="598"/>
                    <a:pt x="0" y="598"/>
                  </a:cubicBezTo>
                  <a:lnTo>
                    <a:pt x="0" y="628"/>
                  </a:lnTo>
                  <a:cubicBezTo>
                    <a:pt x="33" y="628"/>
                    <a:pt x="85" y="625"/>
                    <a:pt x="109" y="625"/>
                  </a:cubicBezTo>
                  <a:cubicBezTo>
                    <a:pt x="136" y="625"/>
                    <a:pt x="188" y="628"/>
                    <a:pt x="221" y="628"/>
                  </a:cubicBezTo>
                  <a:lnTo>
                    <a:pt x="221" y="598"/>
                  </a:lnTo>
                  <a:cubicBezTo>
                    <a:pt x="156" y="598"/>
                    <a:pt x="145" y="598"/>
                    <a:pt x="145" y="554"/>
                  </a:cubicBezTo>
                  <a:lnTo>
                    <a:pt x="145" y="388"/>
                  </a:lnTo>
                  <a:lnTo>
                    <a:pt x="145" y="379"/>
                  </a:lnTo>
                  <a:cubicBezTo>
                    <a:pt x="150" y="395"/>
                    <a:pt x="192" y="448"/>
                    <a:pt x="266" y="448"/>
                  </a:cubicBezTo>
                  <a:cubicBezTo>
                    <a:pt x="385" y="448"/>
                    <a:pt x="488" y="352"/>
                    <a:pt x="488" y="224"/>
                  </a:cubicBezTo>
                  <a:cubicBezTo>
                    <a:pt x="488" y="99"/>
                    <a:pt x="392" y="0"/>
                    <a:pt x="280" y="0"/>
                  </a:cubicBezTo>
                  <a:cubicBezTo>
                    <a:pt x="203" y="0"/>
                    <a:pt x="161" y="43"/>
                    <a:pt x="143" y="65"/>
                  </a:cubicBezTo>
                  <a:moveTo>
                    <a:pt x="145" y="325"/>
                  </a:moveTo>
                  <a:lnTo>
                    <a:pt x="145" y="103"/>
                  </a:lnTo>
                  <a:cubicBezTo>
                    <a:pt x="174" y="54"/>
                    <a:pt x="221" y="25"/>
                    <a:pt x="273" y="25"/>
                  </a:cubicBezTo>
                  <a:cubicBezTo>
                    <a:pt x="345" y="25"/>
                    <a:pt x="405" y="112"/>
                    <a:pt x="405" y="224"/>
                  </a:cubicBezTo>
                  <a:cubicBezTo>
                    <a:pt x="405" y="343"/>
                    <a:pt x="336" y="426"/>
                    <a:pt x="262" y="426"/>
                  </a:cubicBezTo>
                  <a:cubicBezTo>
                    <a:pt x="224" y="426"/>
                    <a:pt x="186" y="406"/>
                    <a:pt x="159" y="365"/>
                  </a:cubicBezTo>
                  <a:cubicBezTo>
                    <a:pt x="145" y="345"/>
                    <a:pt x="145" y="343"/>
                    <a:pt x="145" y="325"/>
                  </a:cubicBezTo>
                </a:path>
              </a:pathLst>
            </a:custGeom>
            <a:solidFill>
              <a:srgbClr val="000000"/>
            </a:solidFill>
            <a:ln w="15840">
              <a:noFill/>
            </a:ln>
          </p:spPr>
        </p:sp>
        <p:sp>
          <p:nvSpPr>
            <p:cNvPr id="1345" name="Freeform 153"/>
            <p:cNvSpPr/>
            <p:nvPr/>
          </p:nvSpPr>
          <p:spPr>
            <a:xfrm>
              <a:off x="2431440" y="5730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4"/>
                  </a:cubicBezTo>
                  <a:cubicBezTo>
                    <a:pt x="38" y="432"/>
                    <a:pt x="38" y="430"/>
                    <a:pt x="56" y="412"/>
                  </a:cubicBezTo>
                  <a:cubicBezTo>
                    <a:pt x="99" y="452"/>
                    <a:pt x="143" y="455"/>
                    <a:pt x="163" y="455"/>
                  </a:cubicBezTo>
                  <a:cubicBezTo>
                    <a:pt x="278" y="455"/>
                    <a:pt x="325" y="387"/>
                    <a:pt x="325" y="316"/>
                  </a:cubicBezTo>
                  <a:cubicBezTo>
                    <a:pt x="325" y="264"/>
                    <a:pt x="293" y="235"/>
                    <a:pt x="282" y="222"/>
                  </a:cubicBezTo>
                  <a:cubicBezTo>
                    <a:pt x="249" y="190"/>
                    <a:pt x="210" y="184"/>
                    <a:pt x="170" y="175"/>
                  </a:cubicBezTo>
                  <a:cubicBezTo>
                    <a:pt x="114" y="163"/>
                    <a:pt x="47" y="152"/>
                    <a:pt x="47" y="94"/>
                  </a:cubicBezTo>
                  <a:cubicBezTo>
                    <a:pt x="47" y="60"/>
                    <a:pt x="74" y="18"/>
                    <a:pt x="159" y="18"/>
                  </a:cubicBezTo>
                  <a:cubicBezTo>
                    <a:pt x="266" y="18"/>
                    <a:pt x="273" y="107"/>
                    <a:pt x="275" y="139"/>
                  </a:cubicBezTo>
                  <a:cubicBezTo>
                    <a:pt x="275" y="148"/>
                    <a:pt x="284" y="148"/>
                    <a:pt x="287" y="148"/>
                  </a:cubicBezTo>
                  <a:cubicBezTo>
                    <a:pt x="300" y="148"/>
                    <a:pt x="300" y="143"/>
                    <a:pt x="300" y="123"/>
                  </a:cubicBezTo>
                  <a:lnTo>
                    <a:pt x="300" y="24"/>
                  </a:lnTo>
                  <a:cubicBezTo>
                    <a:pt x="300" y="7"/>
                    <a:pt x="300" y="0"/>
                    <a:pt x="289" y="0"/>
                  </a:cubicBezTo>
                  <a:cubicBezTo>
                    <a:pt x="284" y="0"/>
                    <a:pt x="282" y="0"/>
                    <a:pt x="269" y="11"/>
                  </a:cubicBezTo>
                  <a:cubicBezTo>
                    <a:pt x="266" y="15"/>
                    <a:pt x="255" y="24"/>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1346" name="Freeform 154"/>
            <p:cNvSpPr/>
            <p:nvPr/>
          </p:nvSpPr>
          <p:spPr>
            <a:xfrm>
              <a:off x="2570760" y="5652360"/>
              <a:ext cx="77040" cy="238320"/>
            </a:xfrm>
            <a:custGeom>
              <a:avLst/>
              <a:gdLst/>
              <a:ahLst/>
              <a:rect l="0" t="0" r="r" b="b"/>
              <a:pathLst>
                <a:path w="214" h="662">
                  <a:moveTo>
                    <a:pt x="144" y="225"/>
                  </a:moveTo>
                  <a:lnTo>
                    <a:pt x="5" y="236"/>
                  </a:lnTo>
                  <a:lnTo>
                    <a:pt x="5" y="267"/>
                  </a:lnTo>
                  <a:cubicBezTo>
                    <a:pt x="70" y="267"/>
                    <a:pt x="79" y="272"/>
                    <a:pt x="79" y="321"/>
                  </a:cubicBezTo>
                  <a:lnTo>
                    <a:pt x="79" y="585"/>
                  </a:lnTo>
                  <a:cubicBezTo>
                    <a:pt x="79" y="630"/>
                    <a:pt x="68" y="630"/>
                    <a:pt x="0" y="630"/>
                  </a:cubicBezTo>
                  <a:lnTo>
                    <a:pt x="0" y="661"/>
                  </a:lnTo>
                  <a:cubicBezTo>
                    <a:pt x="32" y="659"/>
                    <a:pt x="86" y="659"/>
                    <a:pt x="110" y="659"/>
                  </a:cubicBezTo>
                  <a:cubicBezTo>
                    <a:pt x="144" y="659"/>
                    <a:pt x="180" y="659"/>
                    <a:pt x="213" y="661"/>
                  </a:cubicBezTo>
                  <a:lnTo>
                    <a:pt x="213" y="630"/>
                  </a:lnTo>
                  <a:cubicBezTo>
                    <a:pt x="148" y="630"/>
                    <a:pt x="144" y="626"/>
                    <a:pt x="144" y="587"/>
                  </a:cubicBezTo>
                  <a:lnTo>
                    <a:pt x="144" y="225"/>
                  </a:lnTo>
                  <a:moveTo>
                    <a:pt x="148" y="52"/>
                  </a:moveTo>
                  <a:cubicBezTo>
                    <a:pt x="148" y="21"/>
                    <a:pt x="124" y="0"/>
                    <a:pt x="95" y="0"/>
                  </a:cubicBezTo>
                  <a:cubicBezTo>
                    <a:pt x="63" y="0"/>
                    <a:pt x="43" y="27"/>
                    <a:pt x="43" y="52"/>
                  </a:cubicBezTo>
                  <a:cubicBezTo>
                    <a:pt x="43" y="79"/>
                    <a:pt x="63" y="106"/>
                    <a:pt x="95" y="106"/>
                  </a:cubicBezTo>
                  <a:cubicBezTo>
                    <a:pt x="124" y="106"/>
                    <a:pt x="148" y="83"/>
                    <a:pt x="148" y="52"/>
                  </a:cubicBezTo>
                </a:path>
              </a:pathLst>
            </a:custGeom>
            <a:solidFill>
              <a:srgbClr val="000000"/>
            </a:solidFill>
            <a:ln w="15840">
              <a:noFill/>
            </a:ln>
          </p:spPr>
        </p:sp>
        <p:sp>
          <p:nvSpPr>
            <p:cNvPr id="1347" name="Freeform 155"/>
            <p:cNvSpPr/>
            <p:nvPr/>
          </p:nvSpPr>
          <p:spPr>
            <a:xfrm>
              <a:off x="2667600" y="5736240"/>
              <a:ext cx="133560" cy="153720"/>
            </a:xfrm>
            <a:custGeom>
              <a:avLst/>
              <a:gdLst/>
              <a:ahLst/>
              <a:rect l="0" t="0" r="r" b="b"/>
              <a:pathLst>
                <a:path w="371" h="427">
                  <a:moveTo>
                    <a:pt x="359" y="30"/>
                  </a:moveTo>
                  <a:cubicBezTo>
                    <a:pt x="368" y="18"/>
                    <a:pt x="368" y="18"/>
                    <a:pt x="368" y="14"/>
                  </a:cubicBezTo>
                  <a:cubicBezTo>
                    <a:pt x="368" y="0"/>
                    <a:pt x="359" y="0"/>
                    <a:pt x="341" y="0"/>
                  </a:cubicBezTo>
                  <a:lnTo>
                    <a:pt x="25" y="0"/>
                  </a:lnTo>
                  <a:lnTo>
                    <a:pt x="14" y="160"/>
                  </a:lnTo>
                  <a:lnTo>
                    <a:pt x="38" y="160"/>
                  </a:lnTo>
                  <a:cubicBezTo>
                    <a:pt x="45" y="59"/>
                    <a:pt x="63" y="23"/>
                    <a:pt x="173" y="23"/>
                  </a:cubicBezTo>
                  <a:lnTo>
                    <a:pt x="285" y="23"/>
                  </a:lnTo>
                  <a:lnTo>
                    <a:pt x="9" y="395"/>
                  </a:lnTo>
                  <a:cubicBezTo>
                    <a:pt x="0" y="406"/>
                    <a:pt x="0" y="408"/>
                    <a:pt x="0" y="413"/>
                  </a:cubicBezTo>
                  <a:cubicBezTo>
                    <a:pt x="0" y="426"/>
                    <a:pt x="7" y="426"/>
                    <a:pt x="25" y="426"/>
                  </a:cubicBezTo>
                  <a:lnTo>
                    <a:pt x="352" y="426"/>
                  </a:lnTo>
                  <a:lnTo>
                    <a:pt x="370" y="242"/>
                  </a:lnTo>
                  <a:lnTo>
                    <a:pt x="345" y="242"/>
                  </a:lnTo>
                  <a:cubicBezTo>
                    <a:pt x="336" y="359"/>
                    <a:pt x="316" y="402"/>
                    <a:pt x="200" y="402"/>
                  </a:cubicBezTo>
                  <a:lnTo>
                    <a:pt x="83" y="402"/>
                  </a:lnTo>
                  <a:lnTo>
                    <a:pt x="359" y="30"/>
                  </a:lnTo>
                </a:path>
              </a:pathLst>
            </a:custGeom>
            <a:solidFill>
              <a:srgbClr val="000000"/>
            </a:solidFill>
            <a:ln w="15840">
              <a:noFill/>
            </a:ln>
          </p:spPr>
        </p:sp>
        <p:sp>
          <p:nvSpPr>
            <p:cNvPr id="1348" name="Freeform 156"/>
            <p:cNvSpPr/>
            <p:nvPr/>
          </p:nvSpPr>
          <p:spPr>
            <a:xfrm>
              <a:off x="2824920" y="5730840"/>
              <a:ext cx="138240" cy="164160"/>
            </a:xfrm>
            <a:custGeom>
              <a:avLst/>
              <a:gdLst/>
              <a:ahLst/>
              <a:rect l="0" t="0" r="r" b="b"/>
              <a:pathLst>
                <a:path w="384" h="456">
                  <a:moveTo>
                    <a:pt x="83" y="195"/>
                  </a:moveTo>
                  <a:cubicBezTo>
                    <a:pt x="90" y="47"/>
                    <a:pt x="172" y="22"/>
                    <a:pt x="206" y="22"/>
                  </a:cubicBezTo>
                  <a:cubicBezTo>
                    <a:pt x="307" y="22"/>
                    <a:pt x="318" y="154"/>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70" y="313"/>
                  </a:cubicBezTo>
                  <a:cubicBezTo>
                    <a:pt x="361" y="313"/>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349" name="Freeform 157"/>
            <p:cNvSpPr/>
            <p:nvPr/>
          </p:nvSpPr>
          <p:spPr>
            <a:xfrm>
              <a:off x="3104640" y="5732280"/>
              <a:ext cx="199800" cy="161640"/>
            </a:xfrm>
            <a:custGeom>
              <a:avLst/>
              <a:gdLst/>
              <a:ahLst/>
              <a:rect l="0" t="0" r="r" b="b"/>
              <a:pathLst>
                <a:path w="555" h="449">
                  <a:moveTo>
                    <a:pt x="430" y="204"/>
                  </a:moveTo>
                  <a:cubicBezTo>
                    <a:pt x="430" y="50"/>
                    <a:pt x="338" y="0"/>
                    <a:pt x="267" y="0"/>
                  </a:cubicBezTo>
                  <a:cubicBezTo>
                    <a:pt x="130" y="0"/>
                    <a:pt x="0" y="141"/>
                    <a:pt x="0" y="280"/>
                  </a:cubicBezTo>
                  <a:cubicBezTo>
                    <a:pt x="0" y="372"/>
                    <a:pt x="59" y="448"/>
                    <a:pt x="159" y="448"/>
                  </a:cubicBezTo>
                  <a:cubicBezTo>
                    <a:pt x="222" y="448"/>
                    <a:pt x="294" y="426"/>
                    <a:pt x="370" y="365"/>
                  </a:cubicBezTo>
                  <a:cubicBezTo>
                    <a:pt x="381" y="417"/>
                    <a:pt x="415" y="448"/>
                    <a:pt x="459" y="448"/>
                  </a:cubicBezTo>
                  <a:cubicBezTo>
                    <a:pt x="511" y="448"/>
                    <a:pt x="542" y="395"/>
                    <a:pt x="542" y="379"/>
                  </a:cubicBezTo>
                  <a:cubicBezTo>
                    <a:pt x="542" y="372"/>
                    <a:pt x="536" y="368"/>
                    <a:pt x="529" y="368"/>
                  </a:cubicBezTo>
                  <a:cubicBezTo>
                    <a:pt x="522" y="368"/>
                    <a:pt x="520" y="372"/>
                    <a:pt x="518" y="379"/>
                  </a:cubicBezTo>
                  <a:cubicBezTo>
                    <a:pt x="500" y="426"/>
                    <a:pt x="464" y="426"/>
                    <a:pt x="462" y="426"/>
                  </a:cubicBezTo>
                  <a:cubicBezTo>
                    <a:pt x="430" y="426"/>
                    <a:pt x="430" y="350"/>
                    <a:pt x="430" y="325"/>
                  </a:cubicBezTo>
                  <a:cubicBezTo>
                    <a:pt x="430" y="305"/>
                    <a:pt x="430" y="303"/>
                    <a:pt x="442" y="292"/>
                  </a:cubicBezTo>
                  <a:cubicBezTo>
                    <a:pt x="533" y="175"/>
                    <a:pt x="554" y="61"/>
                    <a:pt x="554" y="59"/>
                  </a:cubicBezTo>
                  <a:cubicBezTo>
                    <a:pt x="554" y="56"/>
                    <a:pt x="554" y="50"/>
                    <a:pt x="542" y="50"/>
                  </a:cubicBezTo>
                  <a:cubicBezTo>
                    <a:pt x="533" y="50"/>
                    <a:pt x="533" y="52"/>
                    <a:pt x="529" y="70"/>
                  </a:cubicBezTo>
                  <a:cubicBezTo>
                    <a:pt x="511" y="132"/>
                    <a:pt x="477" y="206"/>
                    <a:pt x="430" y="265"/>
                  </a:cubicBezTo>
                  <a:lnTo>
                    <a:pt x="430" y="204"/>
                  </a:lnTo>
                  <a:moveTo>
                    <a:pt x="365" y="339"/>
                  </a:moveTo>
                  <a:cubicBezTo>
                    <a:pt x="278" y="415"/>
                    <a:pt x="202" y="426"/>
                    <a:pt x="162" y="426"/>
                  </a:cubicBezTo>
                  <a:cubicBezTo>
                    <a:pt x="103" y="426"/>
                    <a:pt x="74" y="381"/>
                    <a:pt x="74" y="318"/>
                  </a:cubicBezTo>
                  <a:cubicBezTo>
                    <a:pt x="74" y="271"/>
                    <a:pt x="99" y="164"/>
                    <a:pt x="130" y="112"/>
                  </a:cubicBezTo>
                  <a:cubicBezTo>
                    <a:pt x="177" y="41"/>
                    <a:pt x="231" y="23"/>
                    <a:pt x="265" y="23"/>
                  </a:cubicBezTo>
                  <a:cubicBezTo>
                    <a:pt x="363" y="23"/>
                    <a:pt x="363" y="153"/>
                    <a:pt x="363" y="229"/>
                  </a:cubicBezTo>
                  <a:cubicBezTo>
                    <a:pt x="363" y="265"/>
                    <a:pt x="363" y="323"/>
                    <a:pt x="365" y="339"/>
                  </a:cubicBezTo>
                </a:path>
              </a:pathLst>
            </a:custGeom>
            <a:solidFill>
              <a:srgbClr val="000000"/>
            </a:solidFill>
            <a:ln w="15840">
              <a:noFill/>
            </a:ln>
          </p:spPr>
        </p:sp>
        <p:sp>
          <p:nvSpPr>
            <p:cNvPr id="1350" name="Freeform 158"/>
            <p:cNvSpPr/>
            <p:nvPr/>
          </p:nvSpPr>
          <p:spPr>
            <a:xfrm>
              <a:off x="3448080" y="5652360"/>
              <a:ext cx="77040" cy="238320"/>
            </a:xfrm>
            <a:custGeom>
              <a:avLst/>
              <a:gdLst/>
              <a:ahLst/>
              <a:rect l="0" t="0" r="r" b="b"/>
              <a:pathLst>
                <a:path w="214" h="662">
                  <a:moveTo>
                    <a:pt x="144" y="225"/>
                  </a:moveTo>
                  <a:lnTo>
                    <a:pt x="5" y="236"/>
                  </a:lnTo>
                  <a:lnTo>
                    <a:pt x="5" y="267"/>
                  </a:lnTo>
                  <a:cubicBezTo>
                    <a:pt x="70" y="267"/>
                    <a:pt x="79" y="272"/>
                    <a:pt x="79" y="321"/>
                  </a:cubicBezTo>
                  <a:lnTo>
                    <a:pt x="79" y="585"/>
                  </a:lnTo>
                  <a:cubicBezTo>
                    <a:pt x="79" y="630"/>
                    <a:pt x="68" y="630"/>
                    <a:pt x="0" y="630"/>
                  </a:cubicBezTo>
                  <a:lnTo>
                    <a:pt x="0" y="661"/>
                  </a:lnTo>
                  <a:cubicBezTo>
                    <a:pt x="32" y="659"/>
                    <a:pt x="86" y="659"/>
                    <a:pt x="110" y="659"/>
                  </a:cubicBezTo>
                  <a:cubicBezTo>
                    <a:pt x="144" y="659"/>
                    <a:pt x="180" y="659"/>
                    <a:pt x="213" y="661"/>
                  </a:cubicBezTo>
                  <a:lnTo>
                    <a:pt x="213" y="630"/>
                  </a:lnTo>
                  <a:cubicBezTo>
                    <a:pt x="148" y="630"/>
                    <a:pt x="144" y="626"/>
                    <a:pt x="144" y="587"/>
                  </a:cubicBezTo>
                  <a:lnTo>
                    <a:pt x="144" y="225"/>
                  </a:lnTo>
                  <a:moveTo>
                    <a:pt x="148" y="52"/>
                  </a:moveTo>
                  <a:cubicBezTo>
                    <a:pt x="148" y="21"/>
                    <a:pt x="124" y="0"/>
                    <a:pt x="95" y="0"/>
                  </a:cubicBezTo>
                  <a:cubicBezTo>
                    <a:pt x="63" y="0"/>
                    <a:pt x="43" y="27"/>
                    <a:pt x="43" y="52"/>
                  </a:cubicBezTo>
                  <a:cubicBezTo>
                    <a:pt x="43" y="79"/>
                    <a:pt x="63" y="106"/>
                    <a:pt x="95" y="106"/>
                  </a:cubicBezTo>
                  <a:cubicBezTo>
                    <a:pt x="124" y="106"/>
                    <a:pt x="148" y="83"/>
                    <a:pt x="148" y="52"/>
                  </a:cubicBezTo>
                </a:path>
              </a:pathLst>
            </a:custGeom>
            <a:solidFill>
              <a:srgbClr val="000000"/>
            </a:solidFill>
            <a:ln w="15840">
              <a:noFill/>
            </a:ln>
          </p:spPr>
        </p:sp>
        <p:sp>
          <p:nvSpPr>
            <p:cNvPr id="1351" name="Freeform 159"/>
            <p:cNvSpPr/>
            <p:nvPr/>
          </p:nvSpPr>
          <p:spPr>
            <a:xfrm>
              <a:off x="3546720" y="5730840"/>
              <a:ext cx="117360" cy="164160"/>
            </a:xfrm>
            <a:custGeom>
              <a:avLst/>
              <a:gdLst/>
              <a:ahLst/>
              <a:rect l="0" t="0" r="r" b="b"/>
              <a:pathLst>
                <a:path w="326" h="456">
                  <a:moveTo>
                    <a:pt x="172" y="251"/>
                  </a:moveTo>
                  <a:cubicBezTo>
                    <a:pt x="195" y="255"/>
                    <a:pt x="275" y="271"/>
                    <a:pt x="275" y="343"/>
                  </a:cubicBezTo>
                  <a:cubicBezTo>
                    <a:pt x="275" y="392"/>
                    <a:pt x="242" y="432"/>
                    <a:pt x="163" y="432"/>
                  </a:cubicBezTo>
                  <a:cubicBezTo>
                    <a:pt x="80" y="432"/>
                    <a:pt x="45" y="376"/>
                    <a:pt x="27" y="291"/>
                  </a:cubicBezTo>
                  <a:cubicBezTo>
                    <a:pt x="24" y="280"/>
                    <a:pt x="22" y="275"/>
                    <a:pt x="13" y="275"/>
                  </a:cubicBezTo>
                  <a:cubicBezTo>
                    <a:pt x="0" y="275"/>
                    <a:pt x="0" y="282"/>
                    <a:pt x="0" y="300"/>
                  </a:cubicBezTo>
                  <a:lnTo>
                    <a:pt x="0" y="430"/>
                  </a:lnTo>
                  <a:cubicBezTo>
                    <a:pt x="0" y="448"/>
                    <a:pt x="0" y="455"/>
                    <a:pt x="11" y="455"/>
                  </a:cubicBezTo>
                  <a:cubicBezTo>
                    <a:pt x="15" y="455"/>
                    <a:pt x="18" y="452"/>
                    <a:pt x="36" y="434"/>
                  </a:cubicBezTo>
                  <a:cubicBezTo>
                    <a:pt x="38" y="432"/>
                    <a:pt x="38" y="430"/>
                    <a:pt x="56" y="412"/>
                  </a:cubicBezTo>
                  <a:cubicBezTo>
                    <a:pt x="98" y="452"/>
                    <a:pt x="143" y="455"/>
                    <a:pt x="163" y="455"/>
                  </a:cubicBezTo>
                  <a:cubicBezTo>
                    <a:pt x="277" y="455"/>
                    <a:pt x="325" y="387"/>
                    <a:pt x="325" y="316"/>
                  </a:cubicBezTo>
                  <a:cubicBezTo>
                    <a:pt x="325" y="264"/>
                    <a:pt x="293" y="235"/>
                    <a:pt x="282" y="222"/>
                  </a:cubicBezTo>
                  <a:cubicBezTo>
                    <a:pt x="248" y="190"/>
                    <a:pt x="210" y="184"/>
                    <a:pt x="170" y="175"/>
                  </a:cubicBezTo>
                  <a:cubicBezTo>
                    <a:pt x="114" y="163"/>
                    <a:pt x="47" y="152"/>
                    <a:pt x="47" y="94"/>
                  </a:cubicBezTo>
                  <a:cubicBezTo>
                    <a:pt x="47" y="60"/>
                    <a:pt x="74" y="18"/>
                    <a:pt x="159" y="18"/>
                  </a:cubicBezTo>
                  <a:cubicBezTo>
                    <a:pt x="266" y="18"/>
                    <a:pt x="273" y="107"/>
                    <a:pt x="275" y="139"/>
                  </a:cubicBezTo>
                  <a:cubicBezTo>
                    <a:pt x="275" y="148"/>
                    <a:pt x="284" y="148"/>
                    <a:pt x="286" y="148"/>
                  </a:cubicBezTo>
                  <a:cubicBezTo>
                    <a:pt x="300" y="148"/>
                    <a:pt x="300" y="143"/>
                    <a:pt x="300" y="123"/>
                  </a:cubicBezTo>
                  <a:lnTo>
                    <a:pt x="300" y="24"/>
                  </a:lnTo>
                  <a:cubicBezTo>
                    <a:pt x="300" y="7"/>
                    <a:pt x="300" y="0"/>
                    <a:pt x="289" y="0"/>
                  </a:cubicBezTo>
                  <a:cubicBezTo>
                    <a:pt x="284" y="0"/>
                    <a:pt x="282" y="0"/>
                    <a:pt x="269" y="11"/>
                  </a:cubicBezTo>
                  <a:cubicBezTo>
                    <a:pt x="266" y="15"/>
                    <a:pt x="255" y="24"/>
                    <a:pt x="251" y="27"/>
                  </a:cubicBezTo>
                  <a:cubicBezTo>
                    <a:pt x="215" y="0"/>
                    <a:pt x="172" y="0"/>
                    <a:pt x="159" y="0"/>
                  </a:cubicBezTo>
                  <a:cubicBezTo>
                    <a:pt x="38" y="0"/>
                    <a:pt x="0" y="67"/>
                    <a:pt x="0" y="121"/>
                  </a:cubicBezTo>
                  <a:cubicBezTo>
                    <a:pt x="0" y="157"/>
                    <a:pt x="15" y="184"/>
                    <a:pt x="42" y="206"/>
                  </a:cubicBezTo>
                  <a:cubicBezTo>
                    <a:pt x="74" y="231"/>
                    <a:pt x="103" y="237"/>
                    <a:pt x="172" y="251"/>
                  </a:cubicBezTo>
                </a:path>
              </a:pathLst>
            </a:custGeom>
            <a:solidFill>
              <a:srgbClr val="000000"/>
            </a:solidFill>
            <a:ln w="15840">
              <a:noFill/>
            </a:ln>
          </p:spPr>
        </p:sp>
        <p:sp>
          <p:nvSpPr>
            <p:cNvPr id="1352" name="Freeform 160"/>
            <p:cNvSpPr/>
            <p:nvPr/>
          </p:nvSpPr>
          <p:spPr>
            <a:xfrm>
              <a:off x="3804480" y="5730840"/>
              <a:ext cx="117360" cy="164160"/>
            </a:xfrm>
            <a:custGeom>
              <a:avLst/>
              <a:gdLst/>
              <a:ahLst/>
              <a:rect l="0" t="0" r="r" b="b"/>
              <a:pathLst>
                <a:path w="326" h="456">
                  <a:moveTo>
                    <a:pt x="173" y="251"/>
                  </a:moveTo>
                  <a:cubicBezTo>
                    <a:pt x="195" y="255"/>
                    <a:pt x="276" y="271"/>
                    <a:pt x="276" y="343"/>
                  </a:cubicBezTo>
                  <a:cubicBezTo>
                    <a:pt x="276" y="392"/>
                    <a:pt x="242" y="432"/>
                    <a:pt x="164" y="432"/>
                  </a:cubicBezTo>
                  <a:cubicBezTo>
                    <a:pt x="81" y="432"/>
                    <a:pt x="45" y="376"/>
                    <a:pt x="27" y="291"/>
                  </a:cubicBezTo>
                  <a:cubicBezTo>
                    <a:pt x="25" y="280"/>
                    <a:pt x="23" y="275"/>
                    <a:pt x="14" y="275"/>
                  </a:cubicBezTo>
                  <a:cubicBezTo>
                    <a:pt x="0" y="275"/>
                    <a:pt x="0" y="282"/>
                    <a:pt x="0" y="300"/>
                  </a:cubicBezTo>
                  <a:lnTo>
                    <a:pt x="0" y="430"/>
                  </a:lnTo>
                  <a:cubicBezTo>
                    <a:pt x="0" y="448"/>
                    <a:pt x="0" y="455"/>
                    <a:pt x="12" y="455"/>
                  </a:cubicBezTo>
                  <a:cubicBezTo>
                    <a:pt x="16" y="455"/>
                    <a:pt x="18" y="452"/>
                    <a:pt x="36" y="434"/>
                  </a:cubicBezTo>
                  <a:cubicBezTo>
                    <a:pt x="39" y="432"/>
                    <a:pt x="39" y="430"/>
                    <a:pt x="56" y="412"/>
                  </a:cubicBezTo>
                  <a:cubicBezTo>
                    <a:pt x="99" y="452"/>
                    <a:pt x="144" y="455"/>
                    <a:pt x="164" y="455"/>
                  </a:cubicBezTo>
                  <a:cubicBezTo>
                    <a:pt x="278" y="455"/>
                    <a:pt x="325" y="387"/>
                    <a:pt x="325" y="316"/>
                  </a:cubicBezTo>
                  <a:cubicBezTo>
                    <a:pt x="325" y="264"/>
                    <a:pt x="294" y="235"/>
                    <a:pt x="283" y="222"/>
                  </a:cubicBezTo>
                  <a:cubicBezTo>
                    <a:pt x="249" y="190"/>
                    <a:pt x="211" y="184"/>
                    <a:pt x="171" y="175"/>
                  </a:cubicBezTo>
                  <a:cubicBezTo>
                    <a:pt x="115" y="163"/>
                    <a:pt x="48" y="152"/>
                    <a:pt x="48" y="94"/>
                  </a:cubicBezTo>
                  <a:cubicBezTo>
                    <a:pt x="48" y="60"/>
                    <a:pt x="74" y="18"/>
                    <a:pt x="160" y="18"/>
                  </a:cubicBezTo>
                  <a:cubicBezTo>
                    <a:pt x="267" y="18"/>
                    <a:pt x="274" y="107"/>
                    <a:pt x="276" y="139"/>
                  </a:cubicBezTo>
                  <a:cubicBezTo>
                    <a:pt x="276" y="148"/>
                    <a:pt x="285" y="148"/>
                    <a:pt x="287" y="148"/>
                  </a:cubicBezTo>
                  <a:cubicBezTo>
                    <a:pt x="301" y="148"/>
                    <a:pt x="301" y="143"/>
                    <a:pt x="301" y="123"/>
                  </a:cubicBezTo>
                  <a:lnTo>
                    <a:pt x="301" y="24"/>
                  </a:lnTo>
                  <a:cubicBezTo>
                    <a:pt x="301" y="7"/>
                    <a:pt x="301" y="0"/>
                    <a:pt x="289" y="0"/>
                  </a:cubicBezTo>
                  <a:cubicBezTo>
                    <a:pt x="285" y="0"/>
                    <a:pt x="283" y="0"/>
                    <a:pt x="269" y="11"/>
                  </a:cubicBezTo>
                  <a:cubicBezTo>
                    <a:pt x="267" y="15"/>
                    <a:pt x="256" y="24"/>
                    <a:pt x="251" y="27"/>
                  </a:cubicBezTo>
                  <a:cubicBezTo>
                    <a:pt x="216" y="0"/>
                    <a:pt x="173" y="0"/>
                    <a:pt x="160" y="0"/>
                  </a:cubicBezTo>
                  <a:cubicBezTo>
                    <a:pt x="39" y="0"/>
                    <a:pt x="0" y="67"/>
                    <a:pt x="0" y="121"/>
                  </a:cubicBezTo>
                  <a:cubicBezTo>
                    <a:pt x="0" y="157"/>
                    <a:pt x="16" y="184"/>
                    <a:pt x="43" y="206"/>
                  </a:cubicBezTo>
                  <a:cubicBezTo>
                    <a:pt x="74" y="231"/>
                    <a:pt x="104" y="237"/>
                    <a:pt x="173" y="251"/>
                  </a:cubicBezTo>
                </a:path>
              </a:pathLst>
            </a:custGeom>
            <a:solidFill>
              <a:srgbClr val="000000"/>
            </a:solidFill>
            <a:ln w="15840">
              <a:noFill/>
            </a:ln>
          </p:spPr>
        </p:sp>
        <p:sp>
          <p:nvSpPr>
            <p:cNvPr id="1353" name="Freeform 161"/>
            <p:cNvSpPr/>
            <p:nvPr/>
          </p:nvSpPr>
          <p:spPr>
            <a:xfrm>
              <a:off x="3944160" y="5732280"/>
              <a:ext cx="179280" cy="161640"/>
            </a:xfrm>
            <a:custGeom>
              <a:avLst/>
              <a:gdLst/>
              <a:ahLst/>
              <a:rect l="0" t="0" r="r" b="b"/>
              <a:pathLst>
                <a:path w="498" h="449">
                  <a:moveTo>
                    <a:pt x="354" y="359"/>
                  </a:moveTo>
                  <a:lnTo>
                    <a:pt x="354" y="448"/>
                  </a:lnTo>
                  <a:lnTo>
                    <a:pt x="497" y="437"/>
                  </a:lnTo>
                  <a:lnTo>
                    <a:pt x="497" y="406"/>
                  </a:lnTo>
                  <a:cubicBezTo>
                    <a:pt x="428" y="406"/>
                    <a:pt x="421" y="399"/>
                    <a:pt x="421" y="352"/>
                  </a:cubicBezTo>
                  <a:lnTo>
                    <a:pt x="421" y="0"/>
                  </a:lnTo>
                  <a:lnTo>
                    <a:pt x="276" y="11"/>
                  </a:lnTo>
                  <a:lnTo>
                    <a:pt x="276" y="43"/>
                  </a:lnTo>
                  <a:cubicBezTo>
                    <a:pt x="345" y="43"/>
                    <a:pt x="352" y="50"/>
                    <a:pt x="352" y="97"/>
                  </a:cubicBezTo>
                  <a:lnTo>
                    <a:pt x="352" y="274"/>
                  </a:lnTo>
                  <a:cubicBezTo>
                    <a:pt x="352" y="359"/>
                    <a:pt x="305" y="426"/>
                    <a:pt x="233" y="426"/>
                  </a:cubicBezTo>
                  <a:cubicBezTo>
                    <a:pt x="150" y="426"/>
                    <a:pt x="146" y="381"/>
                    <a:pt x="146" y="330"/>
                  </a:cubicBezTo>
                  <a:lnTo>
                    <a:pt x="146" y="0"/>
                  </a:lnTo>
                  <a:lnTo>
                    <a:pt x="0" y="11"/>
                  </a:lnTo>
                  <a:lnTo>
                    <a:pt x="0" y="43"/>
                  </a:lnTo>
                  <a:cubicBezTo>
                    <a:pt x="76" y="43"/>
                    <a:pt x="76" y="45"/>
                    <a:pt x="76" y="132"/>
                  </a:cubicBezTo>
                  <a:lnTo>
                    <a:pt x="76" y="280"/>
                  </a:lnTo>
                  <a:cubicBezTo>
                    <a:pt x="76" y="359"/>
                    <a:pt x="76" y="448"/>
                    <a:pt x="226" y="448"/>
                  </a:cubicBezTo>
                  <a:cubicBezTo>
                    <a:pt x="282" y="448"/>
                    <a:pt x="327" y="421"/>
                    <a:pt x="354" y="359"/>
                  </a:cubicBezTo>
                </a:path>
              </a:pathLst>
            </a:custGeom>
            <a:solidFill>
              <a:srgbClr val="000000"/>
            </a:solidFill>
            <a:ln w="15840">
              <a:noFill/>
            </a:ln>
          </p:spPr>
        </p:sp>
        <p:sp>
          <p:nvSpPr>
            <p:cNvPr id="1354" name="Freeform 162"/>
            <p:cNvSpPr/>
            <p:nvPr/>
          </p:nvSpPr>
          <p:spPr>
            <a:xfrm>
              <a:off x="4139280" y="5643720"/>
              <a:ext cx="176040" cy="251280"/>
            </a:xfrm>
            <a:custGeom>
              <a:avLst/>
              <a:gdLst/>
              <a:ahLst/>
              <a:rect l="0" t="0" r="r" b="b"/>
              <a:pathLst>
                <a:path w="489" h="698">
                  <a:moveTo>
                    <a:pt x="143" y="313"/>
                  </a:moveTo>
                  <a:lnTo>
                    <a:pt x="143" y="0"/>
                  </a:lnTo>
                  <a:lnTo>
                    <a:pt x="0" y="11"/>
                  </a:lnTo>
                  <a:lnTo>
                    <a:pt x="0" y="42"/>
                  </a:lnTo>
                  <a:cubicBezTo>
                    <a:pt x="69" y="42"/>
                    <a:pt x="76" y="49"/>
                    <a:pt x="76" y="96"/>
                  </a:cubicBezTo>
                  <a:lnTo>
                    <a:pt x="76" y="685"/>
                  </a:lnTo>
                  <a:lnTo>
                    <a:pt x="101" y="685"/>
                  </a:lnTo>
                  <a:cubicBezTo>
                    <a:pt x="103" y="683"/>
                    <a:pt x="110" y="670"/>
                    <a:pt x="137" y="625"/>
                  </a:cubicBezTo>
                  <a:cubicBezTo>
                    <a:pt x="152" y="647"/>
                    <a:pt x="195" y="697"/>
                    <a:pt x="267" y="697"/>
                  </a:cubicBezTo>
                  <a:cubicBezTo>
                    <a:pt x="385" y="697"/>
                    <a:pt x="488" y="600"/>
                    <a:pt x="488" y="473"/>
                  </a:cubicBezTo>
                  <a:cubicBezTo>
                    <a:pt x="488" y="347"/>
                    <a:pt x="390" y="249"/>
                    <a:pt x="278" y="249"/>
                  </a:cubicBezTo>
                  <a:cubicBezTo>
                    <a:pt x="202" y="249"/>
                    <a:pt x="159" y="296"/>
                    <a:pt x="143" y="313"/>
                  </a:cubicBezTo>
                  <a:moveTo>
                    <a:pt x="146" y="573"/>
                  </a:moveTo>
                  <a:lnTo>
                    <a:pt x="146" y="369"/>
                  </a:lnTo>
                  <a:cubicBezTo>
                    <a:pt x="146" y="349"/>
                    <a:pt x="146" y="349"/>
                    <a:pt x="157" y="334"/>
                  </a:cubicBezTo>
                  <a:cubicBezTo>
                    <a:pt x="195" y="278"/>
                    <a:pt x="249" y="271"/>
                    <a:pt x="273" y="271"/>
                  </a:cubicBezTo>
                  <a:cubicBezTo>
                    <a:pt x="318" y="271"/>
                    <a:pt x="354" y="296"/>
                    <a:pt x="376" y="334"/>
                  </a:cubicBezTo>
                  <a:cubicBezTo>
                    <a:pt x="403" y="374"/>
                    <a:pt x="405" y="430"/>
                    <a:pt x="405" y="470"/>
                  </a:cubicBezTo>
                  <a:cubicBezTo>
                    <a:pt x="405" y="508"/>
                    <a:pt x="403" y="567"/>
                    <a:pt x="374" y="611"/>
                  </a:cubicBezTo>
                  <a:cubicBezTo>
                    <a:pt x="354" y="641"/>
                    <a:pt x="316" y="674"/>
                    <a:pt x="262" y="674"/>
                  </a:cubicBezTo>
                  <a:cubicBezTo>
                    <a:pt x="220" y="674"/>
                    <a:pt x="184" y="650"/>
                    <a:pt x="159" y="614"/>
                  </a:cubicBezTo>
                  <a:cubicBezTo>
                    <a:pt x="146" y="594"/>
                    <a:pt x="146" y="591"/>
                    <a:pt x="146" y="573"/>
                  </a:cubicBezTo>
                </a:path>
              </a:pathLst>
            </a:custGeom>
            <a:solidFill>
              <a:srgbClr val="000000"/>
            </a:solidFill>
            <a:ln w="15840">
              <a:noFill/>
            </a:ln>
          </p:spPr>
        </p:sp>
        <p:sp>
          <p:nvSpPr>
            <p:cNvPr id="1355" name="Freeform 163"/>
            <p:cNvSpPr/>
            <p:nvPr/>
          </p:nvSpPr>
          <p:spPr>
            <a:xfrm>
              <a:off x="4337640" y="5730840"/>
              <a:ext cx="117360" cy="164160"/>
            </a:xfrm>
            <a:custGeom>
              <a:avLst/>
              <a:gdLst/>
              <a:ahLst/>
              <a:rect l="0" t="0" r="r" b="b"/>
              <a:pathLst>
                <a:path w="326" h="456">
                  <a:moveTo>
                    <a:pt x="173" y="251"/>
                  </a:moveTo>
                  <a:cubicBezTo>
                    <a:pt x="195" y="255"/>
                    <a:pt x="276" y="271"/>
                    <a:pt x="276" y="343"/>
                  </a:cubicBezTo>
                  <a:cubicBezTo>
                    <a:pt x="276" y="392"/>
                    <a:pt x="242" y="432"/>
                    <a:pt x="164" y="432"/>
                  </a:cubicBezTo>
                  <a:cubicBezTo>
                    <a:pt x="81" y="432"/>
                    <a:pt x="45" y="376"/>
                    <a:pt x="27" y="291"/>
                  </a:cubicBezTo>
                  <a:cubicBezTo>
                    <a:pt x="25" y="280"/>
                    <a:pt x="22" y="275"/>
                    <a:pt x="14" y="275"/>
                  </a:cubicBezTo>
                  <a:cubicBezTo>
                    <a:pt x="0" y="275"/>
                    <a:pt x="0" y="282"/>
                    <a:pt x="0" y="300"/>
                  </a:cubicBezTo>
                  <a:lnTo>
                    <a:pt x="0" y="430"/>
                  </a:lnTo>
                  <a:cubicBezTo>
                    <a:pt x="0" y="448"/>
                    <a:pt x="0" y="455"/>
                    <a:pt x="11" y="455"/>
                  </a:cubicBezTo>
                  <a:cubicBezTo>
                    <a:pt x="16" y="455"/>
                    <a:pt x="18" y="452"/>
                    <a:pt x="36" y="434"/>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3"/>
                    <a:pt x="47" y="152"/>
                    <a:pt x="47" y="94"/>
                  </a:cubicBezTo>
                  <a:cubicBezTo>
                    <a:pt x="47" y="60"/>
                    <a:pt x="74" y="18"/>
                    <a:pt x="159" y="18"/>
                  </a:cubicBezTo>
                  <a:cubicBezTo>
                    <a:pt x="267" y="18"/>
                    <a:pt x="273" y="107"/>
                    <a:pt x="276" y="139"/>
                  </a:cubicBezTo>
                  <a:cubicBezTo>
                    <a:pt x="276" y="148"/>
                    <a:pt x="285" y="148"/>
                    <a:pt x="287" y="148"/>
                  </a:cubicBezTo>
                  <a:cubicBezTo>
                    <a:pt x="300" y="148"/>
                    <a:pt x="300" y="143"/>
                    <a:pt x="300" y="123"/>
                  </a:cubicBezTo>
                  <a:lnTo>
                    <a:pt x="300" y="24"/>
                  </a:lnTo>
                  <a:cubicBezTo>
                    <a:pt x="300" y="7"/>
                    <a:pt x="300" y="0"/>
                    <a:pt x="289" y="0"/>
                  </a:cubicBezTo>
                  <a:cubicBezTo>
                    <a:pt x="285" y="0"/>
                    <a:pt x="282" y="0"/>
                    <a:pt x="269" y="11"/>
                  </a:cubicBezTo>
                  <a:cubicBezTo>
                    <a:pt x="267" y="15"/>
                    <a:pt x="255" y="24"/>
                    <a:pt x="251" y="27"/>
                  </a:cubicBezTo>
                  <a:cubicBezTo>
                    <a:pt x="215" y="0"/>
                    <a:pt x="173" y="0"/>
                    <a:pt x="159" y="0"/>
                  </a:cubicBezTo>
                  <a:cubicBezTo>
                    <a:pt x="38" y="0"/>
                    <a:pt x="0" y="67"/>
                    <a:pt x="0" y="121"/>
                  </a:cubicBezTo>
                  <a:cubicBezTo>
                    <a:pt x="0" y="157"/>
                    <a:pt x="16" y="184"/>
                    <a:pt x="43" y="206"/>
                  </a:cubicBezTo>
                  <a:cubicBezTo>
                    <a:pt x="74" y="231"/>
                    <a:pt x="103" y="237"/>
                    <a:pt x="173" y="251"/>
                  </a:cubicBezTo>
                </a:path>
              </a:pathLst>
            </a:custGeom>
            <a:solidFill>
              <a:srgbClr val="000000"/>
            </a:solidFill>
            <a:ln w="15840">
              <a:noFill/>
            </a:ln>
          </p:spPr>
        </p:sp>
        <p:sp>
          <p:nvSpPr>
            <p:cNvPr id="1356" name="Freeform 164"/>
            <p:cNvSpPr/>
            <p:nvPr/>
          </p:nvSpPr>
          <p:spPr>
            <a:xfrm>
              <a:off x="4472280" y="5671080"/>
              <a:ext cx="111600" cy="222840"/>
            </a:xfrm>
            <a:custGeom>
              <a:avLst/>
              <a:gdLst/>
              <a:ahLst/>
              <a:rect l="0" t="0" r="r" b="b"/>
              <a:pathLst>
                <a:path w="310" h="619">
                  <a:moveTo>
                    <a:pt x="152" y="213"/>
                  </a:moveTo>
                  <a:lnTo>
                    <a:pt x="294" y="213"/>
                  </a:lnTo>
                  <a:lnTo>
                    <a:pt x="294" y="181"/>
                  </a:lnTo>
                  <a:lnTo>
                    <a:pt x="152" y="181"/>
                  </a:lnTo>
                  <a:lnTo>
                    <a:pt x="152" y="0"/>
                  </a:lnTo>
                  <a:lnTo>
                    <a:pt x="128" y="0"/>
                  </a:lnTo>
                  <a:cubicBezTo>
                    <a:pt x="128" y="81"/>
                    <a:pt x="96" y="186"/>
                    <a:pt x="0" y="190"/>
                  </a:cubicBezTo>
                  <a:lnTo>
                    <a:pt x="0" y="213"/>
                  </a:lnTo>
                  <a:lnTo>
                    <a:pt x="85" y="213"/>
                  </a:lnTo>
                  <a:lnTo>
                    <a:pt x="85" y="486"/>
                  </a:lnTo>
                  <a:cubicBezTo>
                    <a:pt x="85" y="607"/>
                    <a:pt x="177" y="618"/>
                    <a:pt x="213" y="618"/>
                  </a:cubicBezTo>
                  <a:cubicBezTo>
                    <a:pt x="282" y="618"/>
                    <a:pt x="309" y="549"/>
                    <a:pt x="309" y="486"/>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1357" name="Freeform 165"/>
            <p:cNvSpPr/>
            <p:nvPr/>
          </p:nvSpPr>
          <p:spPr>
            <a:xfrm>
              <a:off x="4615200" y="5652360"/>
              <a:ext cx="76680" cy="238320"/>
            </a:xfrm>
            <a:custGeom>
              <a:avLst/>
              <a:gdLst/>
              <a:ahLst/>
              <a:rect l="0" t="0" r="r" b="b"/>
              <a:pathLst>
                <a:path w="213" h="662">
                  <a:moveTo>
                    <a:pt x="143" y="225"/>
                  </a:moveTo>
                  <a:lnTo>
                    <a:pt x="4" y="236"/>
                  </a:lnTo>
                  <a:lnTo>
                    <a:pt x="4" y="267"/>
                  </a:lnTo>
                  <a:cubicBezTo>
                    <a:pt x="69" y="267"/>
                    <a:pt x="78" y="272"/>
                    <a:pt x="78" y="321"/>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6"/>
                    <a:pt x="143" y="587"/>
                  </a:cubicBezTo>
                  <a:lnTo>
                    <a:pt x="143" y="225"/>
                  </a:lnTo>
                  <a:moveTo>
                    <a:pt x="147" y="52"/>
                  </a:moveTo>
                  <a:cubicBezTo>
                    <a:pt x="147" y="21"/>
                    <a:pt x="123" y="0"/>
                    <a:pt x="94" y="0"/>
                  </a:cubicBezTo>
                  <a:cubicBezTo>
                    <a:pt x="62" y="0"/>
                    <a:pt x="42" y="27"/>
                    <a:pt x="42" y="52"/>
                  </a:cubicBezTo>
                  <a:cubicBezTo>
                    <a:pt x="42" y="79"/>
                    <a:pt x="62" y="106"/>
                    <a:pt x="94" y="106"/>
                  </a:cubicBezTo>
                  <a:cubicBezTo>
                    <a:pt x="123" y="106"/>
                    <a:pt x="147" y="83"/>
                    <a:pt x="147" y="52"/>
                  </a:cubicBezTo>
                </a:path>
              </a:pathLst>
            </a:custGeom>
            <a:solidFill>
              <a:srgbClr val="000000"/>
            </a:solidFill>
            <a:ln w="15840">
              <a:noFill/>
            </a:ln>
          </p:spPr>
        </p:sp>
        <p:sp>
          <p:nvSpPr>
            <p:cNvPr id="1358" name="Freeform 166"/>
            <p:cNvSpPr/>
            <p:nvPr/>
          </p:nvSpPr>
          <p:spPr>
            <a:xfrm>
              <a:off x="4708440" y="5671080"/>
              <a:ext cx="111960" cy="222840"/>
            </a:xfrm>
            <a:custGeom>
              <a:avLst/>
              <a:gdLst/>
              <a:ahLst/>
              <a:rect l="0" t="0" r="r" b="b"/>
              <a:pathLst>
                <a:path w="311" h="619">
                  <a:moveTo>
                    <a:pt x="153" y="213"/>
                  </a:moveTo>
                  <a:lnTo>
                    <a:pt x="294" y="213"/>
                  </a:lnTo>
                  <a:lnTo>
                    <a:pt x="294" y="181"/>
                  </a:lnTo>
                  <a:lnTo>
                    <a:pt x="153" y="181"/>
                  </a:lnTo>
                  <a:lnTo>
                    <a:pt x="153" y="0"/>
                  </a:lnTo>
                  <a:lnTo>
                    <a:pt x="128" y="0"/>
                  </a:lnTo>
                  <a:cubicBezTo>
                    <a:pt x="128" y="81"/>
                    <a:pt x="97" y="186"/>
                    <a:pt x="0" y="190"/>
                  </a:cubicBezTo>
                  <a:lnTo>
                    <a:pt x="0" y="213"/>
                  </a:lnTo>
                  <a:lnTo>
                    <a:pt x="86" y="213"/>
                  </a:lnTo>
                  <a:lnTo>
                    <a:pt x="86" y="486"/>
                  </a:lnTo>
                  <a:cubicBezTo>
                    <a:pt x="86" y="607"/>
                    <a:pt x="177" y="618"/>
                    <a:pt x="213" y="618"/>
                  </a:cubicBezTo>
                  <a:cubicBezTo>
                    <a:pt x="283" y="618"/>
                    <a:pt x="310" y="549"/>
                    <a:pt x="310" y="486"/>
                  </a:cubicBezTo>
                  <a:lnTo>
                    <a:pt x="310" y="428"/>
                  </a:lnTo>
                  <a:lnTo>
                    <a:pt x="285" y="428"/>
                  </a:lnTo>
                  <a:lnTo>
                    <a:pt x="285" y="484"/>
                  </a:lnTo>
                  <a:cubicBezTo>
                    <a:pt x="285" y="556"/>
                    <a:pt x="256" y="594"/>
                    <a:pt x="220" y="594"/>
                  </a:cubicBezTo>
                  <a:cubicBezTo>
                    <a:pt x="153" y="594"/>
                    <a:pt x="153" y="504"/>
                    <a:pt x="153" y="486"/>
                  </a:cubicBezTo>
                  <a:lnTo>
                    <a:pt x="153" y="213"/>
                  </a:lnTo>
                </a:path>
              </a:pathLst>
            </a:custGeom>
            <a:solidFill>
              <a:srgbClr val="000000"/>
            </a:solidFill>
            <a:ln w="15840">
              <a:noFill/>
            </a:ln>
          </p:spPr>
        </p:sp>
        <p:sp>
          <p:nvSpPr>
            <p:cNvPr id="1359" name="Freeform 167"/>
            <p:cNvSpPr/>
            <p:nvPr/>
          </p:nvSpPr>
          <p:spPr>
            <a:xfrm>
              <a:off x="4851360" y="5732280"/>
              <a:ext cx="179280" cy="161640"/>
            </a:xfrm>
            <a:custGeom>
              <a:avLst/>
              <a:gdLst/>
              <a:ahLst/>
              <a:rect l="0" t="0" r="r" b="b"/>
              <a:pathLst>
                <a:path w="498" h="449">
                  <a:moveTo>
                    <a:pt x="354" y="359"/>
                  </a:moveTo>
                  <a:lnTo>
                    <a:pt x="354" y="448"/>
                  </a:lnTo>
                  <a:lnTo>
                    <a:pt x="497" y="437"/>
                  </a:lnTo>
                  <a:lnTo>
                    <a:pt x="497" y="406"/>
                  </a:lnTo>
                  <a:cubicBezTo>
                    <a:pt x="428" y="406"/>
                    <a:pt x="421" y="399"/>
                    <a:pt x="421" y="352"/>
                  </a:cubicBezTo>
                  <a:lnTo>
                    <a:pt x="421" y="0"/>
                  </a:lnTo>
                  <a:lnTo>
                    <a:pt x="275" y="11"/>
                  </a:lnTo>
                  <a:lnTo>
                    <a:pt x="275" y="43"/>
                  </a:lnTo>
                  <a:cubicBezTo>
                    <a:pt x="345" y="43"/>
                    <a:pt x="352" y="50"/>
                    <a:pt x="352" y="97"/>
                  </a:cubicBezTo>
                  <a:lnTo>
                    <a:pt x="352" y="274"/>
                  </a:lnTo>
                  <a:cubicBezTo>
                    <a:pt x="352" y="359"/>
                    <a:pt x="305" y="426"/>
                    <a:pt x="233" y="426"/>
                  </a:cubicBezTo>
                  <a:cubicBezTo>
                    <a:pt x="150" y="426"/>
                    <a:pt x="145" y="381"/>
                    <a:pt x="145" y="330"/>
                  </a:cubicBezTo>
                  <a:lnTo>
                    <a:pt x="145" y="0"/>
                  </a:lnTo>
                  <a:lnTo>
                    <a:pt x="0" y="11"/>
                  </a:lnTo>
                  <a:lnTo>
                    <a:pt x="0" y="43"/>
                  </a:lnTo>
                  <a:cubicBezTo>
                    <a:pt x="76" y="43"/>
                    <a:pt x="76" y="45"/>
                    <a:pt x="76" y="132"/>
                  </a:cubicBezTo>
                  <a:lnTo>
                    <a:pt x="76" y="280"/>
                  </a:lnTo>
                  <a:cubicBezTo>
                    <a:pt x="76" y="359"/>
                    <a:pt x="76" y="448"/>
                    <a:pt x="226" y="448"/>
                  </a:cubicBezTo>
                  <a:cubicBezTo>
                    <a:pt x="282" y="448"/>
                    <a:pt x="327" y="421"/>
                    <a:pt x="354" y="359"/>
                  </a:cubicBezTo>
                </a:path>
              </a:pathLst>
            </a:custGeom>
            <a:solidFill>
              <a:srgbClr val="000000"/>
            </a:solidFill>
            <a:ln w="15840">
              <a:noFill/>
            </a:ln>
          </p:spPr>
        </p:sp>
        <p:sp>
          <p:nvSpPr>
            <p:cNvPr id="1360" name="Freeform 168"/>
            <p:cNvSpPr/>
            <p:nvPr/>
          </p:nvSpPr>
          <p:spPr>
            <a:xfrm>
              <a:off x="5043240" y="567108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6"/>
                  </a:lnTo>
                  <a:cubicBezTo>
                    <a:pt x="85" y="607"/>
                    <a:pt x="177" y="618"/>
                    <a:pt x="213" y="618"/>
                  </a:cubicBezTo>
                  <a:cubicBezTo>
                    <a:pt x="282" y="618"/>
                    <a:pt x="309" y="549"/>
                    <a:pt x="309" y="486"/>
                  </a:cubicBezTo>
                  <a:lnTo>
                    <a:pt x="309"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361" name="Freeform 169"/>
            <p:cNvSpPr/>
            <p:nvPr/>
          </p:nvSpPr>
          <p:spPr>
            <a:xfrm>
              <a:off x="5184360" y="5730840"/>
              <a:ext cx="138240" cy="164160"/>
            </a:xfrm>
            <a:custGeom>
              <a:avLst/>
              <a:gdLst/>
              <a:ahLst/>
              <a:rect l="0" t="0" r="r" b="b"/>
              <a:pathLst>
                <a:path w="384" h="456">
                  <a:moveTo>
                    <a:pt x="83" y="195"/>
                  </a:moveTo>
                  <a:cubicBezTo>
                    <a:pt x="90" y="47"/>
                    <a:pt x="172" y="22"/>
                    <a:pt x="206" y="22"/>
                  </a:cubicBezTo>
                  <a:cubicBezTo>
                    <a:pt x="307" y="22"/>
                    <a:pt x="318" y="154"/>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3"/>
                    <a:pt x="370" y="313"/>
                  </a:cubicBezTo>
                  <a:cubicBezTo>
                    <a:pt x="361" y="313"/>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362" name="Freeform 170"/>
            <p:cNvSpPr/>
            <p:nvPr/>
          </p:nvSpPr>
          <p:spPr>
            <a:xfrm>
              <a:off x="5343840" y="5643720"/>
              <a:ext cx="176400" cy="251280"/>
            </a:xfrm>
            <a:custGeom>
              <a:avLst/>
              <a:gdLst/>
              <a:ahLst/>
              <a:rect l="0" t="0" r="r" b="b"/>
              <a:pathLst>
                <a:path w="490" h="698">
                  <a:moveTo>
                    <a:pt x="343" y="632"/>
                  </a:moveTo>
                  <a:lnTo>
                    <a:pt x="343" y="697"/>
                  </a:lnTo>
                  <a:lnTo>
                    <a:pt x="489" y="685"/>
                  </a:lnTo>
                  <a:lnTo>
                    <a:pt x="489" y="654"/>
                  </a:lnTo>
                  <a:cubicBezTo>
                    <a:pt x="419" y="654"/>
                    <a:pt x="410" y="647"/>
                    <a:pt x="410" y="600"/>
                  </a:cubicBezTo>
                  <a:lnTo>
                    <a:pt x="410" y="0"/>
                  </a:lnTo>
                  <a:lnTo>
                    <a:pt x="269" y="11"/>
                  </a:lnTo>
                  <a:lnTo>
                    <a:pt x="269" y="42"/>
                  </a:lnTo>
                  <a:cubicBezTo>
                    <a:pt x="336" y="42"/>
                    <a:pt x="345" y="49"/>
                    <a:pt x="345" y="96"/>
                  </a:cubicBezTo>
                  <a:lnTo>
                    <a:pt x="345" y="309"/>
                  </a:lnTo>
                  <a:cubicBezTo>
                    <a:pt x="316" y="275"/>
                    <a:pt x="274" y="249"/>
                    <a:pt x="220" y="249"/>
                  </a:cubicBezTo>
                  <a:cubicBezTo>
                    <a:pt x="104" y="249"/>
                    <a:pt x="0" y="345"/>
                    <a:pt x="0" y="473"/>
                  </a:cubicBezTo>
                  <a:cubicBezTo>
                    <a:pt x="0" y="598"/>
                    <a:pt x="97" y="697"/>
                    <a:pt x="211" y="697"/>
                  </a:cubicBezTo>
                  <a:cubicBezTo>
                    <a:pt x="274" y="697"/>
                    <a:pt x="319" y="663"/>
                    <a:pt x="343" y="632"/>
                  </a:cubicBezTo>
                  <a:moveTo>
                    <a:pt x="343" y="367"/>
                  </a:moveTo>
                  <a:lnTo>
                    <a:pt x="343" y="569"/>
                  </a:lnTo>
                  <a:cubicBezTo>
                    <a:pt x="343" y="587"/>
                    <a:pt x="343" y="589"/>
                    <a:pt x="332" y="605"/>
                  </a:cubicBezTo>
                  <a:cubicBezTo>
                    <a:pt x="303" y="652"/>
                    <a:pt x="258" y="674"/>
                    <a:pt x="215" y="674"/>
                  </a:cubicBezTo>
                  <a:cubicBezTo>
                    <a:pt x="171" y="674"/>
                    <a:pt x="135" y="650"/>
                    <a:pt x="110" y="611"/>
                  </a:cubicBezTo>
                  <a:cubicBezTo>
                    <a:pt x="86" y="571"/>
                    <a:pt x="83" y="515"/>
                    <a:pt x="83" y="475"/>
                  </a:cubicBezTo>
                  <a:cubicBezTo>
                    <a:pt x="83" y="437"/>
                    <a:pt x="83" y="378"/>
                    <a:pt x="112" y="334"/>
                  </a:cubicBezTo>
                  <a:cubicBezTo>
                    <a:pt x="135" y="302"/>
                    <a:pt x="171" y="271"/>
                    <a:pt x="224" y="271"/>
                  </a:cubicBezTo>
                  <a:cubicBezTo>
                    <a:pt x="260" y="271"/>
                    <a:pt x="301" y="284"/>
                    <a:pt x="332" y="329"/>
                  </a:cubicBezTo>
                  <a:cubicBezTo>
                    <a:pt x="343" y="347"/>
                    <a:pt x="343" y="349"/>
                    <a:pt x="343" y="367"/>
                  </a:cubicBezTo>
                </a:path>
              </a:pathLst>
            </a:custGeom>
            <a:solidFill>
              <a:srgbClr val="000000"/>
            </a:solidFill>
            <a:ln w="15840">
              <a:noFill/>
            </a:ln>
          </p:spPr>
        </p:sp>
        <p:sp>
          <p:nvSpPr>
            <p:cNvPr id="1363" name="Freeform 171"/>
            <p:cNvSpPr/>
            <p:nvPr/>
          </p:nvSpPr>
          <p:spPr>
            <a:xfrm>
              <a:off x="5652720" y="5736240"/>
              <a:ext cx="244080" cy="157680"/>
            </a:xfrm>
            <a:custGeom>
              <a:avLst/>
              <a:gdLst/>
              <a:ahLst/>
              <a:rect l="0" t="0" r="r" b="b"/>
              <a:pathLst>
                <a:path w="678" h="438">
                  <a:moveTo>
                    <a:pt x="594" y="95"/>
                  </a:moveTo>
                  <a:cubicBezTo>
                    <a:pt x="612" y="45"/>
                    <a:pt x="643" y="32"/>
                    <a:pt x="677" y="32"/>
                  </a:cubicBezTo>
                  <a:lnTo>
                    <a:pt x="677" y="0"/>
                  </a:lnTo>
                  <a:cubicBezTo>
                    <a:pt x="654" y="3"/>
                    <a:pt x="625" y="3"/>
                    <a:pt x="605" y="3"/>
                  </a:cubicBezTo>
                  <a:cubicBezTo>
                    <a:pt x="576" y="3"/>
                    <a:pt x="531" y="0"/>
                    <a:pt x="513" y="0"/>
                  </a:cubicBezTo>
                  <a:lnTo>
                    <a:pt x="513" y="32"/>
                  </a:lnTo>
                  <a:cubicBezTo>
                    <a:pt x="549" y="32"/>
                    <a:pt x="569" y="50"/>
                    <a:pt x="569" y="79"/>
                  </a:cubicBezTo>
                  <a:cubicBezTo>
                    <a:pt x="569" y="86"/>
                    <a:pt x="569" y="86"/>
                    <a:pt x="565" y="99"/>
                  </a:cubicBezTo>
                  <a:lnTo>
                    <a:pt x="475" y="352"/>
                  </a:lnTo>
                  <a:lnTo>
                    <a:pt x="377" y="77"/>
                  </a:lnTo>
                  <a:cubicBezTo>
                    <a:pt x="374" y="65"/>
                    <a:pt x="372" y="63"/>
                    <a:pt x="372" y="59"/>
                  </a:cubicBezTo>
                  <a:cubicBezTo>
                    <a:pt x="372" y="32"/>
                    <a:pt x="410" y="32"/>
                    <a:pt x="430" y="32"/>
                  </a:cubicBezTo>
                  <a:lnTo>
                    <a:pt x="430" y="0"/>
                  </a:lnTo>
                  <a:cubicBezTo>
                    <a:pt x="401" y="0"/>
                    <a:pt x="352" y="3"/>
                    <a:pt x="327" y="3"/>
                  </a:cubicBezTo>
                  <a:cubicBezTo>
                    <a:pt x="298" y="3"/>
                    <a:pt x="269" y="3"/>
                    <a:pt x="240" y="0"/>
                  </a:cubicBezTo>
                  <a:lnTo>
                    <a:pt x="240" y="32"/>
                  </a:lnTo>
                  <a:cubicBezTo>
                    <a:pt x="276" y="32"/>
                    <a:pt x="292" y="34"/>
                    <a:pt x="303" y="45"/>
                  </a:cubicBezTo>
                  <a:cubicBezTo>
                    <a:pt x="307" y="52"/>
                    <a:pt x="318" y="81"/>
                    <a:pt x="325" y="101"/>
                  </a:cubicBezTo>
                  <a:lnTo>
                    <a:pt x="240" y="341"/>
                  </a:lnTo>
                  <a:lnTo>
                    <a:pt x="146" y="77"/>
                  </a:lnTo>
                  <a:cubicBezTo>
                    <a:pt x="141" y="63"/>
                    <a:pt x="141" y="61"/>
                    <a:pt x="141" y="59"/>
                  </a:cubicBezTo>
                  <a:cubicBezTo>
                    <a:pt x="141" y="32"/>
                    <a:pt x="180" y="32"/>
                    <a:pt x="200" y="32"/>
                  </a:cubicBezTo>
                  <a:lnTo>
                    <a:pt x="200" y="0"/>
                  </a:lnTo>
                  <a:cubicBezTo>
                    <a:pt x="171" y="0"/>
                    <a:pt x="115" y="3"/>
                    <a:pt x="92" y="3"/>
                  </a:cubicBezTo>
                  <a:cubicBezTo>
                    <a:pt x="88" y="3"/>
                    <a:pt x="36" y="3"/>
                    <a:pt x="0" y="0"/>
                  </a:cubicBezTo>
                  <a:lnTo>
                    <a:pt x="0" y="32"/>
                  </a:lnTo>
                  <a:cubicBezTo>
                    <a:pt x="50" y="32"/>
                    <a:pt x="61" y="34"/>
                    <a:pt x="74" y="65"/>
                  </a:cubicBezTo>
                  <a:lnTo>
                    <a:pt x="197" y="415"/>
                  </a:lnTo>
                  <a:cubicBezTo>
                    <a:pt x="202" y="431"/>
                    <a:pt x="206" y="437"/>
                    <a:pt x="218" y="437"/>
                  </a:cubicBezTo>
                  <a:cubicBezTo>
                    <a:pt x="231" y="437"/>
                    <a:pt x="233" y="433"/>
                    <a:pt x="238" y="417"/>
                  </a:cubicBezTo>
                  <a:lnTo>
                    <a:pt x="339" y="137"/>
                  </a:lnTo>
                  <a:lnTo>
                    <a:pt x="439" y="419"/>
                  </a:lnTo>
                  <a:cubicBezTo>
                    <a:pt x="442" y="431"/>
                    <a:pt x="446" y="437"/>
                    <a:pt x="457" y="437"/>
                  </a:cubicBezTo>
                  <a:cubicBezTo>
                    <a:pt x="471" y="437"/>
                    <a:pt x="475" y="428"/>
                    <a:pt x="477" y="419"/>
                  </a:cubicBezTo>
                  <a:lnTo>
                    <a:pt x="594" y="95"/>
                  </a:lnTo>
                </a:path>
              </a:pathLst>
            </a:custGeom>
            <a:solidFill>
              <a:srgbClr val="000000"/>
            </a:solidFill>
            <a:ln w="15840">
              <a:noFill/>
            </a:ln>
          </p:spPr>
        </p:sp>
        <p:sp>
          <p:nvSpPr>
            <p:cNvPr id="1364" name="Freeform 172"/>
            <p:cNvSpPr/>
            <p:nvPr/>
          </p:nvSpPr>
          <p:spPr>
            <a:xfrm>
              <a:off x="5914080" y="5652360"/>
              <a:ext cx="77040" cy="238320"/>
            </a:xfrm>
            <a:custGeom>
              <a:avLst/>
              <a:gdLst/>
              <a:ahLst/>
              <a:rect l="0" t="0" r="r" b="b"/>
              <a:pathLst>
                <a:path w="214" h="662">
                  <a:moveTo>
                    <a:pt x="143" y="225"/>
                  </a:moveTo>
                  <a:lnTo>
                    <a:pt x="5" y="236"/>
                  </a:lnTo>
                  <a:lnTo>
                    <a:pt x="5" y="267"/>
                  </a:lnTo>
                  <a:cubicBezTo>
                    <a:pt x="70" y="267"/>
                    <a:pt x="78" y="272"/>
                    <a:pt x="78" y="321"/>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6"/>
                    <a:pt x="143" y="587"/>
                  </a:cubicBezTo>
                  <a:lnTo>
                    <a:pt x="143" y="225"/>
                  </a:lnTo>
                  <a:moveTo>
                    <a:pt x="148" y="52"/>
                  </a:moveTo>
                  <a:cubicBezTo>
                    <a:pt x="148" y="21"/>
                    <a:pt x="123" y="0"/>
                    <a:pt x="94" y="0"/>
                  </a:cubicBezTo>
                  <a:cubicBezTo>
                    <a:pt x="63" y="0"/>
                    <a:pt x="43" y="27"/>
                    <a:pt x="43" y="52"/>
                  </a:cubicBezTo>
                  <a:cubicBezTo>
                    <a:pt x="43" y="79"/>
                    <a:pt x="63" y="106"/>
                    <a:pt x="94" y="106"/>
                  </a:cubicBezTo>
                  <a:cubicBezTo>
                    <a:pt x="123" y="106"/>
                    <a:pt x="148" y="83"/>
                    <a:pt x="148" y="52"/>
                  </a:cubicBezTo>
                </a:path>
              </a:pathLst>
            </a:custGeom>
            <a:solidFill>
              <a:srgbClr val="000000"/>
            </a:solidFill>
            <a:ln w="15840">
              <a:noFill/>
            </a:ln>
          </p:spPr>
        </p:sp>
        <p:sp>
          <p:nvSpPr>
            <p:cNvPr id="1365" name="Freeform 173"/>
            <p:cNvSpPr/>
            <p:nvPr/>
          </p:nvSpPr>
          <p:spPr>
            <a:xfrm>
              <a:off x="6007680" y="567108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6"/>
                  </a:lnTo>
                  <a:cubicBezTo>
                    <a:pt x="85" y="607"/>
                    <a:pt x="177" y="618"/>
                    <a:pt x="213" y="618"/>
                  </a:cubicBezTo>
                  <a:cubicBezTo>
                    <a:pt x="282" y="618"/>
                    <a:pt x="311" y="549"/>
                    <a:pt x="311" y="486"/>
                  </a:cubicBezTo>
                  <a:lnTo>
                    <a:pt x="311" y="428"/>
                  </a:lnTo>
                  <a:lnTo>
                    <a:pt x="284" y="428"/>
                  </a:lnTo>
                  <a:lnTo>
                    <a:pt x="284" y="484"/>
                  </a:lnTo>
                  <a:cubicBezTo>
                    <a:pt x="284" y="556"/>
                    <a:pt x="255" y="594"/>
                    <a:pt x="219" y="594"/>
                  </a:cubicBezTo>
                  <a:cubicBezTo>
                    <a:pt x="152" y="594"/>
                    <a:pt x="152" y="504"/>
                    <a:pt x="152" y="486"/>
                  </a:cubicBezTo>
                  <a:lnTo>
                    <a:pt x="152" y="213"/>
                  </a:lnTo>
                </a:path>
              </a:pathLst>
            </a:custGeom>
            <a:solidFill>
              <a:srgbClr val="000000"/>
            </a:solidFill>
            <a:ln w="15840">
              <a:noFill/>
            </a:ln>
          </p:spPr>
        </p:sp>
        <p:sp>
          <p:nvSpPr>
            <p:cNvPr id="1366" name="Freeform 174"/>
            <p:cNvSpPr/>
            <p:nvPr/>
          </p:nvSpPr>
          <p:spPr>
            <a:xfrm>
              <a:off x="6150240" y="5643720"/>
              <a:ext cx="179640" cy="246960"/>
            </a:xfrm>
            <a:custGeom>
              <a:avLst/>
              <a:gdLst/>
              <a:ahLst/>
              <a:rect l="0" t="0" r="r" b="b"/>
              <a:pathLst>
                <a:path w="499" h="686">
                  <a:moveTo>
                    <a:pt x="77" y="609"/>
                  </a:moveTo>
                  <a:cubicBezTo>
                    <a:pt x="77" y="654"/>
                    <a:pt x="68" y="654"/>
                    <a:pt x="0" y="654"/>
                  </a:cubicBezTo>
                  <a:lnTo>
                    <a:pt x="0" y="685"/>
                  </a:lnTo>
                  <a:cubicBezTo>
                    <a:pt x="34" y="683"/>
                    <a:pt x="85" y="683"/>
                    <a:pt x="112" y="683"/>
                  </a:cubicBezTo>
                  <a:cubicBezTo>
                    <a:pt x="137" y="683"/>
                    <a:pt x="189" y="683"/>
                    <a:pt x="222" y="685"/>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5"/>
                  </a:lnTo>
                  <a:cubicBezTo>
                    <a:pt x="309" y="683"/>
                    <a:pt x="361" y="683"/>
                    <a:pt x="388" y="683"/>
                  </a:cubicBezTo>
                  <a:cubicBezTo>
                    <a:pt x="413" y="683"/>
                    <a:pt x="464" y="683"/>
                    <a:pt x="498" y="685"/>
                  </a:cubicBezTo>
                  <a:lnTo>
                    <a:pt x="498" y="654"/>
                  </a:lnTo>
                  <a:cubicBezTo>
                    <a:pt x="446" y="654"/>
                    <a:pt x="421" y="654"/>
                    <a:pt x="421" y="625"/>
                  </a:cubicBezTo>
                  <a:lnTo>
                    <a:pt x="421" y="437"/>
                  </a:lnTo>
                  <a:cubicBezTo>
                    <a:pt x="421" y="352"/>
                    <a:pt x="421" y="320"/>
                    <a:pt x="390" y="284"/>
                  </a:cubicBezTo>
                  <a:cubicBezTo>
                    <a:pt x="377" y="269"/>
                    <a:pt x="343" y="249"/>
                    <a:pt x="287" y="249"/>
                  </a:cubicBezTo>
                  <a:cubicBezTo>
                    <a:pt x="202" y="249"/>
                    <a:pt x="159" y="309"/>
                    <a:pt x="144" y="345"/>
                  </a:cubicBezTo>
                  <a:lnTo>
                    <a:pt x="144" y="0"/>
                  </a:lnTo>
                  <a:lnTo>
                    <a:pt x="0" y="11"/>
                  </a:lnTo>
                  <a:lnTo>
                    <a:pt x="0" y="42"/>
                  </a:lnTo>
                  <a:cubicBezTo>
                    <a:pt x="70" y="42"/>
                    <a:pt x="77" y="49"/>
                    <a:pt x="77" y="96"/>
                  </a:cubicBezTo>
                  <a:lnTo>
                    <a:pt x="77" y="609"/>
                  </a:lnTo>
                </a:path>
              </a:pathLst>
            </a:custGeom>
            <a:solidFill>
              <a:srgbClr val="000000"/>
            </a:solidFill>
            <a:ln w="15840">
              <a:noFill/>
            </a:ln>
          </p:spPr>
        </p:sp>
        <p:sp>
          <p:nvSpPr>
            <p:cNvPr id="1367" name="Freeform 175"/>
            <p:cNvSpPr/>
            <p:nvPr/>
          </p:nvSpPr>
          <p:spPr>
            <a:xfrm>
              <a:off x="6467400" y="5736240"/>
              <a:ext cx="188280" cy="157680"/>
            </a:xfrm>
            <a:custGeom>
              <a:avLst/>
              <a:gdLst/>
              <a:ahLst/>
              <a:rect l="0" t="0" r="r" b="b"/>
              <a:pathLst>
                <a:path w="523" h="438">
                  <a:moveTo>
                    <a:pt x="475" y="59"/>
                  </a:moveTo>
                  <a:cubicBezTo>
                    <a:pt x="486" y="59"/>
                    <a:pt x="522" y="59"/>
                    <a:pt x="522" y="25"/>
                  </a:cubicBezTo>
                  <a:cubicBezTo>
                    <a:pt x="522" y="0"/>
                    <a:pt x="501" y="0"/>
                    <a:pt x="483" y="0"/>
                  </a:cubicBezTo>
                  <a:lnTo>
                    <a:pt x="259" y="0"/>
                  </a:lnTo>
                  <a:cubicBezTo>
                    <a:pt x="109" y="0"/>
                    <a:pt x="0" y="164"/>
                    <a:pt x="0" y="281"/>
                  </a:cubicBezTo>
                  <a:cubicBezTo>
                    <a:pt x="0" y="368"/>
                    <a:pt x="58" y="437"/>
                    <a:pt x="147" y="437"/>
                  </a:cubicBezTo>
                  <a:cubicBezTo>
                    <a:pt x="264" y="437"/>
                    <a:pt x="396" y="319"/>
                    <a:pt x="396" y="166"/>
                  </a:cubicBezTo>
                  <a:cubicBezTo>
                    <a:pt x="396" y="148"/>
                    <a:pt x="396" y="101"/>
                    <a:pt x="365" y="59"/>
                  </a:cubicBezTo>
                  <a:lnTo>
                    <a:pt x="475" y="59"/>
                  </a:lnTo>
                  <a:moveTo>
                    <a:pt x="150" y="415"/>
                  </a:moveTo>
                  <a:cubicBezTo>
                    <a:pt x="100" y="415"/>
                    <a:pt x="60" y="381"/>
                    <a:pt x="60" y="310"/>
                  </a:cubicBezTo>
                  <a:cubicBezTo>
                    <a:pt x="60" y="281"/>
                    <a:pt x="74" y="198"/>
                    <a:pt x="107" y="139"/>
                  </a:cubicBezTo>
                  <a:cubicBezTo>
                    <a:pt x="150" y="72"/>
                    <a:pt x="208" y="59"/>
                    <a:pt x="242" y="59"/>
                  </a:cubicBezTo>
                  <a:cubicBezTo>
                    <a:pt x="324" y="59"/>
                    <a:pt x="333" y="124"/>
                    <a:pt x="333" y="153"/>
                  </a:cubicBezTo>
                  <a:cubicBezTo>
                    <a:pt x="333" y="200"/>
                    <a:pt x="313" y="281"/>
                    <a:pt x="280" y="332"/>
                  </a:cubicBezTo>
                  <a:cubicBezTo>
                    <a:pt x="242" y="390"/>
                    <a:pt x="188" y="415"/>
                    <a:pt x="150" y="415"/>
                  </a:cubicBezTo>
                </a:path>
              </a:pathLst>
            </a:custGeom>
            <a:solidFill>
              <a:srgbClr val="000000"/>
            </a:solidFill>
            <a:ln w="15840">
              <a:noFill/>
            </a:ln>
          </p:spPr>
        </p:sp>
        <p:sp>
          <p:nvSpPr>
            <p:cNvPr id="1368" name="Freeform 176"/>
            <p:cNvSpPr/>
            <p:nvPr/>
          </p:nvSpPr>
          <p:spPr>
            <a:xfrm>
              <a:off x="6796440" y="5697720"/>
              <a:ext cx="178560" cy="206640"/>
            </a:xfrm>
            <a:custGeom>
              <a:avLst/>
              <a:gdLst/>
              <a:ahLst/>
              <a:rect l="0" t="0" r="r" b="b"/>
              <a:pathLst>
                <a:path w="496" h="574">
                  <a:moveTo>
                    <a:pt x="459" y="307"/>
                  </a:moveTo>
                  <a:cubicBezTo>
                    <a:pt x="477" y="307"/>
                    <a:pt x="495" y="307"/>
                    <a:pt x="495" y="287"/>
                  </a:cubicBezTo>
                  <a:cubicBezTo>
                    <a:pt x="495" y="267"/>
                    <a:pt x="477" y="267"/>
                    <a:pt x="459" y="267"/>
                  </a:cubicBezTo>
                  <a:lnTo>
                    <a:pt x="40" y="267"/>
                  </a:lnTo>
                  <a:cubicBezTo>
                    <a:pt x="51" y="134"/>
                    <a:pt x="165" y="40"/>
                    <a:pt x="304" y="40"/>
                  </a:cubicBezTo>
                  <a:lnTo>
                    <a:pt x="459" y="40"/>
                  </a:lnTo>
                  <a:cubicBezTo>
                    <a:pt x="477" y="40"/>
                    <a:pt x="495" y="40"/>
                    <a:pt x="495" y="20"/>
                  </a:cubicBezTo>
                  <a:cubicBezTo>
                    <a:pt x="495" y="0"/>
                    <a:pt x="477" y="0"/>
                    <a:pt x="459" y="0"/>
                  </a:cubicBezTo>
                  <a:lnTo>
                    <a:pt x="302" y="0"/>
                  </a:lnTo>
                  <a:cubicBezTo>
                    <a:pt x="134" y="0"/>
                    <a:pt x="0" y="128"/>
                    <a:pt x="0" y="287"/>
                  </a:cubicBezTo>
                  <a:cubicBezTo>
                    <a:pt x="0" y="446"/>
                    <a:pt x="134" y="573"/>
                    <a:pt x="302" y="573"/>
                  </a:cubicBezTo>
                  <a:lnTo>
                    <a:pt x="459" y="573"/>
                  </a:lnTo>
                  <a:cubicBezTo>
                    <a:pt x="477" y="573"/>
                    <a:pt x="495" y="573"/>
                    <a:pt x="495" y="553"/>
                  </a:cubicBezTo>
                  <a:cubicBezTo>
                    <a:pt x="495" y="533"/>
                    <a:pt x="477" y="533"/>
                    <a:pt x="459" y="533"/>
                  </a:cubicBezTo>
                  <a:lnTo>
                    <a:pt x="304" y="533"/>
                  </a:lnTo>
                  <a:cubicBezTo>
                    <a:pt x="165" y="533"/>
                    <a:pt x="51" y="439"/>
                    <a:pt x="40" y="307"/>
                  </a:cubicBezTo>
                  <a:lnTo>
                    <a:pt x="459" y="307"/>
                  </a:lnTo>
                </a:path>
              </a:pathLst>
            </a:custGeom>
            <a:solidFill>
              <a:srgbClr val="000000"/>
            </a:solidFill>
            <a:ln w="15840">
              <a:noFill/>
            </a:ln>
          </p:spPr>
        </p:sp>
        <p:sp>
          <p:nvSpPr>
            <p:cNvPr id="1369" name="Freeform 177"/>
            <p:cNvSpPr/>
            <p:nvPr/>
          </p:nvSpPr>
          <p:spPr>
            <a:xfrm>
              <a:off x="7136640" y="5623560"/>
              <a:ext cx="83160" cy="355320"/>
            </a:xfrm>
            <a:custGeom>
              <a:avLst/>
              <a:gdLst/>
              <a:ahLst/>
              <a:rect l="0" t="0" r="r" b="b"/>
              <a:pathLst>
                <a:path w="231" h="987">
                  <a:moveTo>
                    <a:pt x="230" y="977"/>
                  </a:moveTo>
                  <a:cubicBezTo>
                    <a:pt x="230" y="974"/>
                    <a:pt x="230" y="972"/>
                    <a:pt x="213" y="954"/>
                  </a:cubicBezTo>
                  <a:cubicBezTo>
                    <a:pt x="89" y="831"/>
                    <a:pt x="58" y="645"/>
                    <a:pt x="58" y="493"/>
                  </a:cubicBezTo>
                  <a:cubicBezTo>
                    <a:pt x="58" y="322"/>
                    <a:pt x="96" y="150"/>
                    <a:pt x="217" y="27"/>
                  </a:cubicBezTo>
                  <a:cubicBezTo>
                    <a:pt x="230" y="16"/>
                    <a:pt x="230" y="13"/>
                    <a:pt x="230" y="9"/>
                  </a:cubicBezTo>
                  <a:cubicBezTo>
                    <a:pt x="230" y="2"/>
                    <a:pt x="226" y="0"/>
                    <a:pt x="219" y="0"/>
                  </a:cubicBezTo>
                  <a:cubicBezTo>
                    <a:pt x="210" y="0"/>
                    <a:pt x="121" y="67"/>
                    <a:pt x="62" y="192"/>
                  </a:cubicBezTo>
                  <a:cubicBezTo>
                    <a:pt x="11" y="300"/>
                    <a:pt x="0" y="410"/>
                    <a:pt x="0" y="493"/>
                  </a:cubicBezTo>
                  <a:cubicBezTo>
                    <a:pt x="0" y="571"/>
                    <a:pt x="11" y="690"/>
                    <a:pt x="65" y="802"/>
                  </a:cubicBezTo>
                  <a:cubicBezTo>
                    <a:pt x="125" y="923"/>
                    <a:pt x="210" y="986"/>
                    <a:pt x="219" y="986"/>
                  </a:cubicBezTo>
                  <a:cubicBezTo>
                    <a:pt x="226" y="986"/>
                    <a:pt x="230" y="983"/>
                    <a:pt x="230" y="977"/>
                  </a:cubicBezTo>
                </a:path>
              </a:pathLst>
            </a:custGeom>
            <a:solidFill>
              <a:srgbClr val="000000"/>
            </a:solidFill>
            <a:ln w="15840">
              <a:noFill/>
            </a:ln>
          </p:spPr>
        </p:sp>
        <p:sp>
          <p:nvSpPr>
            <p:cNvPr id="1370" name="Freeform 178"/>
            <p:cNvSpPr/>
            <p:nvPr/>
          </p:nvSpPr>
          <p:spPr>
            <a:xfrm>
              <a:off x="7253640" y="5653440"/>
              <a:ext cx="150120" cy="244800"/>
            </a:xfrm>
            <a:custGeom>
              <a:avLst/>
              <a:gdLst/>
              <a:ahLst/>
              <a:rect l="0" t="0" r="r" b="b"/>
              <a:pathLst>
                <a:path w="417" h="680">
                  <a:moveTo>
                    <a:pt x="416" y="342"/>
                  </a:moveTo>
                  <a:cubicBezTo>
                    <a:pt x="416" y="262"/>
                    <a:pt x="412" y="183"/>
                    <a:pt x="376" y="109"/>
                  </a:cubicBezTo>
                  <a:cubicBezTo>
                    <a:pt x="331" y="15"/>
                    <a:pt x="250" y="0"/>
                    <a:pt x="208" y="0"/>
                  </a:cubicBezTo>
                  <a:cubicBezTo>
                    <a:pt x="150" y="0"/>
                    <a:pt x="76" y="24"/>
                    <a:pt x="35" y="116"/>
                  </a:cubicBezTo>
                  <a:cubicBezTo>
                    <a:pt x="4" y="186"/>
                    <a:pt x="0" y="262"/>
                    <a:pt x="0" y="342"/>
                  </a:cubicBezTo>
                  <a:cubicBezTo>
                    <a:pt x="0" y="416"/>
                    <a:pt x="4" y="504"/>
                    <a:pt x="44" y="580"/>
                  </a:cubicBezTo>
                  <a:cubicBezTo>
                    <a:pt x="87" y="658"/>
                    <a:pt x="159" y="679"/>
                    <a:pt x="208" y="679"/>
                  </a:cubicBezTo>
                  <a:cubicBezTo>
                    <a:pt x="262" y="679"/>
                    <a:pt x="336" y="658"/>
                    <a:pt x="380" y="564"/>
                  </a:cubicBezTo>
                  <a:cubicBezTo>
                    <a:pt x="412" y="497"/>
                    <a:pt x="416" y="419"/>
                    <a:pt x="416" y="342"/>
                  </a:cubicBezTo>
                  <a:moveTo>
                    <a:pt x="208" y="658"/>
                  </a:moveTo>
                  <a:cubicBezTo>
                    <a:pt x="170" y="658"/>
                    <a:pt x="109" y="634"/>
                    <a:pt x="91" y="537"/>
                  </a:cubicBezTo>
                  <a:cubicBezTo>
                    <a:pt x="82" y="479"/>
                    <a:pt x="82" y="387"/>
                    <a:pt x="82" y="329"/>
                  </a:cubicBezTo>
                  <a:cubicBezTo>
                    <a:pt x="82" y="266"/>
                    <a:pt x="82" y="201"/>
                    <a:pt x="89" y="148"/>
                  </a:cubicBezTo>
                  <a:cubicBezTo>
                    <a:pt x="109" y="31"/>
                    <a:pt x="183" y="22"/>
                    <a:pt x="208" y="22"/>
                  </a:cubicBezTo>
                  <a:cubicBezTo>
                    <a:pt x="239" y="22"/>
                    <a:pt x="304" y="40"/>
                    <a:pt x="324" y="136"/>
                  </a:cubicBezTo>
                  <a:cubicBezTo>
                    <a:pt x="333" y="192"/>
                    <a:pt x="333" y="266"/>
                    <a:pt x="333" y="329"/>
                  </a:cubicBezTo>
                  <a:cubicBezTo>
                    <a:pt x="333" y="403"/>
                    <a:pt x="333" y="470"/>
                    <a:pt x="322" y="533"/>
                  </a:cubicBezTo>
                  <a:cubicBezTo>
                    <a:pt x="309" y="627"/>
                    <a:pt x="253" y="658"/>
                    <a:pt x="208" y="658"/>
                  </a:cubicBezTo>
                </a:path>
              </a:pathLst>
            </a:custGeom>
            <a:solidFill>
              <a:srgbClr val="000000"/>
            </a:solidFill>
            <a:ln w="15840">
              <a:noFill/>
            </a:ln>
          </p:spPr>
        </p:sp>
        <p:sp>
          <p:nvSpPr>
            <p:cNvPr id="1371" name="Freeform 179"/>
            <p:cNvSpPr/>
            <p:nvPr/>
          </p:nvSpPr>
          <p:spPr>
            <a:xfrm>
              <a:off x="7446960" y="5851800"/>
              <a:ext cx="42480" cy="106920"/>
            </a:xfrm>
            <a:custGeom>
              <a:avLst/>
              <a:gdLst/>
              <a:ahLst/>
              <a:rect l="0" t="0" r="r" b="b"/>
              <a:pathLst>
                <a:path w="118" h="297">
                  <a:moveTo>
                    <a:pt x="117" y="103"/>
                  </a:moveTo>
                  <a:cubicBezTo>
                    <a:pt x="117" y="38"/>
                    <a:pt x="92" y="0"/>
                    <a:pt x="54" y="0"/>
                  </a:cubicBezTo>
                  <a:cubicBezTo>
                    <a:pt x="20" y="0"/>
                    <a:pt x="0" y="24"/>
                    <a:pt x="0" y="51"/>
                  </a:cubicBezTo>
                  <a:cubicBezTo>
                    <a:pt x="0" y="78"/>
                    <a:pt x="20" y="105"/>
                    <a:pt x="54" y="105"/>
                  </a:cubicBezTo>
                  <a:cubicBezTo>
                    <a:pt x="65" y="105"/>
                    <a:pt x="79" y="101"/>
                    <a:pt x="87" y="92"/>
                  </a:cubicBezTo>
                  <a:cubicBezTo>
                    <a:pt x="92" y="89"/>
                    <a:pt x="92" y="89"/>
                    <a:pt x="94" y="89"/>
                  </a:cubicBezTo>
                  <a:cubicBezTo>
                    <a:pt x="94" y="89"/>
                    <a:pt x="96" y="89"/>
                    <a:pt x="96" y="103"/>
                  </a:cubicBezTo>
                  <a:cubicBezTo>
                    <a:pt x="96" y="177"/>
                    <a:pt x="61" y="237"/>
                    <a:pt x="27" y="269"/>
                  </a:cubicBezTo>
                  <a:cubicBezTo>
                    <a:pt x="16" y="280"/>
                    <a:pt x="16" y="282"/>
                    <a:pt x="16" y="287"/>
                  </a:cubicBezTo>
                  <a:cubicBezTo>
                    <a:pt x="16" y="293"/>
                    <a:pt x="20" y="296"/>
                    <a:pt x="27" y="296"/>
                  </a:cubicBezTo>
                  <a:cubicBezTo>
                    <a:pt x="38" y="296"/>
                    <a:pt x="117" y="219"/>
                    <a:pt x="117" y="103"/>
                  </a:cubicBezTo>
                </a:path>
              </a:pathLst>
            </a:custGeom>
            <a:solidFill>
              <a:srgbClr val="000000"/>
            </a:solidFill>
            <a:ln w="15840">
              <a:noFill/>
            </a:ln>
          </p:spPr>
        </p:sp>
        <p:sp>
          <p:nvSpPr>
            <p:cNvPr id="1372" name="Freeform 180"/>
            <p:cNvSpPr/>
            <p:nvPr/>
          </p:nvSpPr>
          <p:spPr>
            <a:xfrm>
              <a:off x="7605720" y="5653440"/>
              <a:ext cx="118080" cy="237240"/>
            </a:xfrm>
            <a:custGeom>
              <a:avLst/>
              <a:gdLst/>
              <a:ahLst/>
              <a:rect l="0" t="0" r="r" b="b"/>
              <a:pathLst>
                <a:path w="328" h="659">
                  <a:moveTo>
                    <a:pt x="204" y="24"/>
                  </a:moveTo>
                  <a:cubicBezTo>
                    <a:pt x="204" y="2"/>
                    <a:pt x="204" y="0"/>
                    <a:pt x="180" y="0"/>
                  </a:cubicBezTo>
                  <a:cubicBezTo>
                    <a:pt x="119" y="62"/>
                    <a:pt x="32" y="62"/>
                    <a:pt x="0" y="62"/>
                  </a:cubicBezTo>
                  <a:lnTo>
                    <a:pt x="0" y="94"/>
                  </a:lnTo>
                  <a:cubicBezTo>
                    <a:pt x="21" y="94"/>
                    <a:pt x="79" y="94"/>
                    <a:pt x="130" y="67"/>
                  </a:cubicBezTo>
                  <a:lnTo>
                    <a:pt x="130" y="580"/>
                  </a:lnTo>
                  <a:cubicBezTo>
                    <a:pt x="130" y="616"/>
                    <a:pt x="128" y="627"/>
                    <a:pt x="38" y="627"/>
                  </a:cubicBezTo>
                  <a:lnTo>
                    <a:pt x="7" y="627"/>
                  </a:lnTo>
                  <a:lnTo>
                    <a:pt x="7" y="658"/>
                  </a:lnTo>
                  <a:cubicBezTo>
                    <a:pt x="41" y="654"/>
                    <a:pt x="128" y="654"/>
                    <a:pt x="166" y="654"/>
                  </a:cubicBezTo>
                  <a:cubicBezTo>
                    <a:pt x="206" y="654"/>
                    <a:pt x="292" y="654"/>
                    <a:pt x="327" y="658"/>
                  </a:cubicBezTo>
                  <a:lnTo>
                    <a:pt x="327" y="627"/>
                  </a:lnTo>
                  <a:lnTo>
                    <a:pt x="296" y="627"/>
                  </a:lnTo>
                  <a:cubicBezTo>
                    <a:pt x="206" y="627"/>
                    <a:pt x="204" y="616"/>
                    <a:pt x="204" y="580"/>
                  </a:cubicBezTo>
                  <a:lnTo>
                    <a:pt x="204" y="24"/>
                  </a:lnTo>
                </a:path>
              </a:pathLst>
            </a:custGeom>
            <a:solidFill>
              <a:srgbClr val="000000"/>
            </a:solidFill>
            <a:ln w="15840">
              <a:noFill/>
            </a:ln>
          </p:spPr>
        </p:sp>
        <p:sp>
          <p:nvSpPr>
            <p:cNvPr id="1373" name="Freeform 181"/>
            <p:cNvSpPr/>
            <p:nvPr/>
          </p:nvSpPr>
          <p:spPr>
            <a:xfrm>
              <a:off x="7771320" y="562356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4"/>
                    <a:pt x="0" y="9"/>
                  </a:cubicBezTo>
                  <a:cubicBezTo>
                    <a:pt x="0" y="13"/>
                    <a:pt x="0" y="16"/>
                    <a:pt x="17" y="33"/>
                  </a:cubicBezTo>
                  <a:cubicBezTo>
                    <a:pt x="116" y="130"/>
                    <a:pt x="172" y="287"/>
                    <a:pt x="172" y="493"/>
                  </a:cubicBezTo>
                  <a:cubicBezTo>
                    <a:pt x="172" y="661"/>
                    <a:pt x="136" y="835"/>
                    <a:pt x="13" y="959"/>
                  </a:cubicBezTo>
                  <a:cubicBezTo>
                    <a:pt x="0" y="972"/>
                    <a:pt x="0" y="974"/>
                    <a:pt x="0" y="977"/>
                  </a:cubicBezTo>
                  <a:cubicBezTo>
                    <a:pt x="0" y="983"/>
                    <a:pt x="4" y="986"/>
                    <a:pt x="9" y="986"/>
                  </a:cubicBezTo>
                  <a:cubicBezTo>
                    <a:pt x="20" y="986"/>
                    <a:pt x="109" y="918"/>
                    <a:pt x="168" y="793"/>
                  </a:cubicBezTo>
                  <a:cubicBezTo>
                    <a:pt x="219" y="685"/>
                    <a:pt x="230" y="576"/>
                    <a:pt x="230" y="493"/>
                  </a:cubicBezTo>
                </a:path>
              </a:pathLst>
            </a:custGeom>
            <a:solidFill>
              <a:srgbClr val="000000"/>
            </a:solidFill>
            <a:ln w="15840">
              <a:noFill/>
            </a:ln>
          </p:spPr>
        </p:sp>
        <p:sp>
          <p:nvSpPr>
            <p:cNvPr id="1374" name="Freeform 182"/>
            <p:cNvSpPr/>
            <p:nvPr/>
          </p:nvSpPr>
          <p:spPr>
            <a:xfrm>
              <a:off x="8018640" y="5643720"/>
              <a:ext cx="176400" cy="251280"/>
            </a:xfrm>
            <a:custGeom>
              <a:avLst/>
              <a:gdLst/>
              <a:ahLst/>
              <a:rect l="0" t="0" r="r" b="b"/>
              <a:pathLst>
                <a:path w="490" h="698">
                  <a:moveTo>
                    <a:pt x="343" y="632"/>
                  </a:moveTo>
                  <a:lnTo>
                    <a:pt x="343" y="697"/>
                  </a:lnTo>
                  <a:lnTo>
                    <a:pt x="489" y="685"/>
                  </a:lnTo>
                  <a:lnTo>
                    <a:pt x="489" y="654"/>
                  </a:lnTo>
                  <a:cubicBezTo>
                    <a:pt x="419" y="654"/>
                    <a:pt x="410" y="647"/>
                    <a:pt x="410" y="600"/>
                  </a:cubicBezTo>
                  <a:lnTo>
                    <a:pt x="410" y="0"/>
                  </a:lnTo>
                  <a:lnTo>
                    <a:pt x="269" y="11"/>
                  </a:lnTo>
                  <a:lnTo>
                    <a:pt x="269" y="42"/>
                  </a:lnTo>
                  <a:cubicBezTo>
                    <a:pt x="336" y="42"/>
                    <a:pt x="345" y="49"/>
                    <a:pt x="345" y="96"/>
                  </a:cubicBezTo>
                  <a:lnTo>
                    <a:pt x="345" y="309"/>
                  </a:lnTo>
                  <a:cubicBezTo>
                    <a:pt x="316" y="275"/>
                    <a:pt x="273" y="249"/>
                    <a:pt x="220" y="249"/>
                  </a:cubicBezTo>
                  <a:cubicBezTo>
                    <a:pt x="103" y="249"/>
                    <a:pt x="0" y="345"/>
                    <a:pt x="0" y="473"/>
                  </a:cubicBezTo>
                  <a:cubicBezTo>
                    <a:pt x="0" y="598"/>
                    <a:pt x="97" y="697"/>
                    <a:pt x="211" y="697"/>
                  </a:cubicBezTo>
                  <a:cubicBezTo>
                    <a:pt x="273" y="697"/>
                    <a:pt x="318" y="663"/>
                    <a:pt x="343" y="632"/>
                  </a:cubicBezTo>
                  <a:moveTo>
                    <a:pt x="343" y="367"/>
                  </a:moveTo>
                  <a:lnTo>
                    <a:pt x="343" y="569"/>
                  </a:lnTo>
                  <a:cubicBezTo>
                    <a:pt x="343" y="587"/>
                    <a:pt x="343" y="589"/>
                    <a:pt x="332" y="605"/>
                  </a:cubicBezTo>
                  <a:cubicBezTo>
                    <a:pt x="303" y="652"/>
                    <a:pt x="258" y="674"/>
                    <a:pt x="215" y="674"/>
                  </a:cubicBezTo>
                  <a:cubicBezTo>
                    <a:pt x="170" y="674"/>
                    <a:pt x="135" y="650"/>
                    <a:pt x="110" y="611"/>
                  </a:cubicBezTo>
                  <a:cubicBezTo>
                    <a:pt x="85" y="571"/>
                    <a:pt x="83" y="515"/>
                    <a:pt x="83" y="475"/>
                  </a:cubicBezTo>
                  <a:cubicBezTo>
                    <a:pt x="83" y="437"/>
                    <a:pt x="83" y="378"/>
                    <a:pt x="112" y="334"/>
                  </a:cubicBezTo>
                  <a:cubicBezTo>
                    <a:pt x="135"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1375" name="Freeform 183"/>
            <p:cNvSpPr/>
            <p:nvPr/>
          </p:nvSpPr>
          <p:spPr>
            <a:xfrm>
              <a:off x="8215560" y="5732280"/>
              <a:ext cx="179280" cy="161640"/>
            </a:xfrm>
            <a:custGeom>
              <a:avLst/>
              <a:gdLst/>
              <a:ahLst/>
              <a:rect l="0" t="0" r="r" b="b"/>
              <a:pathLst>
                <a:path w="498" h="449">
                  <a:moveTo>
                    <a:pt x="354" y="359"/>
                  </a:moveTo>
                  <a:lnTo>
                    <a:pt x="354" y="448"/>
                  </a:lnTo>
                  <a:lnTo>
                    <a:pt x="497" y="437"/>
                  </a:lnTo>
                  <a:lnTo>
                    <a:pt x="497" y="406"/>
                  </a:lnTo>
                  <a:cubicBezTo>
                    <a:pt x="428" y="406"/>
                    <a:pt x="421" y="399"/>
                    <a:pt x="421" y="352"/>
                  </a:cubicBezTo>
                  <a:lnTo>
                    <a:pt x="421" y="0"/>
                  </a:lnTo>
                  <a:lnTo>
                    <a:pt x="275" y="11"/>
                  </a:lnTo>
                  <a:lnTo>
                    <a:pt x="275" y="43"/>
                  </a:lnTo>
                  <a:cubicBezTo>
                    <a:pt x="345" y="43"/>
                    <a:pt x="351" y="50"/>
                    <a:pt x="351" y="97"/>
                  </a:cubicBezTo>
                  <a:lnTo>
                    <a:pt x="351" y="274"/>
                  </a:lnTo>
                  <a:cubicBezTo>
                    <a:pt x="351" y="359"/>
                    <a:pt x="304" y="426"/>
                    <a:pt x="233" y="426"/>
                  </a:cubicBezTo>
                  <a:cubicBezTo>
                    <a:pt x="150" y="426"/>
                    <a:pt x="145" y="381"/>
                    <a:pt x="145" y="330"/>
                  </a:cubicBezTo>
                  <a:lnTo>
                    <a:pt x="145" y="0"/>
                  </a:lnTo>
                  <a:lnTo>
                    <a:pt x="0" y="11"/>
                  </a:lnTo>
                  <a:lnTo>
                    <a:pt x="0" y="43"/>
                  </a:lnTo>
                  <a:cubicBezTo>
                    <a:pt x="76" y="43"/>
                    <a:pt x="76" y="45"/>
                    <a:pt x="76" y="132"/>
                  </a:cubicBezTo>
                  <a:lnTo>
                    <a:pt x="76" y="280"/>
                  </a:lnTo>
                  <a:cubicBezTo>
                    <a:pt x="76" y="359"/>
                    <a:pt x="76" y="448"/>
                    <a:pt x="226" y="448"/>
                  </a:cubicBezTo>
                  <a:cubicBezTo>
                    <a:pt x="282" y="448"/>
                    <a:pt x="327" y="421"/>
                    <a:pt x="354" y="359"/>
                  </a:cubicBezTo>
                </a:path>
              </a:pathLst>
            </a:custGeom>
            <a:solidFill>
              <a:srgbClr val="000000"/>
            </a:solidFill>
            <a:ln w="15840">
              <a:noFill/>
            </a:ln>
          </p:spPr>
        </p:sp>
        <p:sp>
          <p:nvSpPr>
            <p:cNvPr id="1376" name="Freeform 184"/>
            <p:cNvSpPr/>
            <p:nvPr/>
          </p:nvSpPr>
          <p:spPr>
            <a:xfrm>
              <a:off x="8410680" y="5732280"/>
              <a:ext cx="120600" cy="157680"/>
            </a:xfrm>
            <a:custGeom>
              <a:avLst/>
              <a:gdLst/>
              <a:ahLst/>
              <a:rect l="0" t="0" r="r" b="b"/>
              <a:pathLst>
                <a:path w="335" h="438">
                  <a:moveTo>
                    <a:pt x="136" y="110"/>
                  </a:moveTo>
                  <a:lnTo>
                    <a:pt x="136" y="0"/>
                  </a:lnTo>
                  <a:lnTo>
                    <a:pt x="0" y="11"/>
                  </a:lnTo>
                  <a:lnTo>
                    <a:pt x="0" y="43"/>
                  </a:lnTo>
                  <a:cubicBezTo>
                    <a:pt x="69" y="43"/>
                    <a:pt x="76" y="50"/>
                    <a:pt x="76" y="97"/>
                  </a:cubicBezTo>
                  <a:lnTo>
                    <a:pt x="76" y="363"/>
                  </a:lnTo>
                  <a:cubicBezTo>
                    <a:pt x="76" y="406"/>
                    <a:pt x="67" y="406"/>
                    <a:pt x="0" y="406"/>
                  </a:cubicBezTo>
                  <a:lnTo>
                    <a:pt x="0" y="437"/>
                  </a:lnTo>
                  <a:cubicBezTo>
                    <a:pt x="38" y="437"/>
                    <a:pt x="85" y="435"/>
                    <a:pt x="112" y="435"/>
                  </a:cubicBezTo>
                  <a:cubicBezTo>
                    <a:pt x="152" y="435"/>
                    <a:pt x="199" y="435"/>
                    <a:pt x="239" y="437"/>
                  </a:cubicBezTo>
                  <a:lnTo>
                    <a:pt x="239" y="406"/>
                  </a:lnTo>
                  <a:lnTo>
                    <a:pt x="217" y="406"/>
                  </a:lnTo>
                  <a:cubicBezTo>
                    <a:pt x="145" y="406"/>
                    <a:pt x="143" y="397"/>
                    <a:pt x="143" y="361"/>
                  </a:cubicBezTo>
                  <a:lnTo>
                    <a:pt x="143" y="209"/>
                  </a:lnTo>
                  <a:cubicBezTo>
                    <a:pt x="143" y="110"/>
                    <a:pt x="183" y="23"/>
                    <a:pt x="260" y="23"/>
                  </a:cubicBezTo>
                  <a:cubicBezTo>
                    <a:pt x="266" y="23"/>
                    <a:pt x="269" y="23"/>
                    <a:pt x="271" y="23"/>
                  </a:cubicBezTo>
                  <a:cubicBezTo>
                    <a:pt x="266" y="25"/>
                    <a:pt x="248" y="36"/>
                    <a:pt x="248" y="61"/>
                  </a:cubicBezTo>
                  <a:cubicBezTo>
                    <a:pt x="248" y="90"/>
                    <a:pt x="269" y="103"/>
                    <a:pt x="291" y="103"/>
                  </a:cubicBezTo>
                  <a:cubicBezTo>
                    <a:pt x="309" y="103"/>
                    <a:pt x="334" y="92"/>
                    <a:pt x="334" y="61"/>
                  </a:cubicBezTo>
                  <a:cubicBezTo>
                    <a:pt x="334" y="29"/>
                    <a:pt x="302" y="0"/>
                    <a:pt x="260" y="0"/>
                  </a:cubicBezTo>
                  <a:cubicBezTo>
                    <a:pt x="188" y="0"/>
                    <a:pt x="152" y="67"/>
                    <a:pt x="136" y="110"/>
                  </a:cubicBezTo>
                </a:path>
              </a:pathLst>
            </a:custGeom>
            <a:solidFill>
              <a:srgbClr val="000000"/>
            </a:solidFill>
            <a:ln w="15840">
              <a:noFill/>
            </a:ln>
          </p:spPr>
        </p:sp>
        <p:sp>
          <p:nvSpPr>
            <p:cNvPr id="1377" name="Freeform 185"/>
            <p:cNvSpPr/>
            <p:nvPr/>
          </p:nvSpPr>
          <p:spPr>
            <a:xfrm>
              <a:off x="8551080" y="5652360"/>
              <a:ext cx="76680" cy="238320"/>
            </a:xfrm>
            <a:custGeom>
              <a:avLst/>
              <a:gdLst/>
              <a:ahLst/>
              <a:rect l="0" t="0" r="r" b="b"/>
              <a:pathLst>
                <a:path w="213" h="662">
                  <a:moveTo>
                    <a:pt x="143" y="225"/>
                  </a:moveTo>
                  <a:lnTo>
                    <a:pt x="4" y="236"/>
                  </a:lnTo>
                  <a:lnTo>
                    <a:pt x="4" y="267"/>
                  </a:lnTo>
                  <a:cubicBezTo>
                    <a:pt x="69" y="267"/>
                    <a:pt x="78" y="272"/>
                    <a:pt x="78" y="321"/>
                  </a:cubicBezTo>
                  <a:lnTo>
                    <a:pt x="78" y="585"/>
                  </a:lnTo>
                  <a:cubicBezTo>
                    <a:pt x="78" y="630"/>
                    <a:pt x="67" y="630"/>
                    <a:pt x="0" y="630"/>
                  </a:cubicBezTo>
                  <a:lnTo>
                    <a:pt x="0" y="661"/>
                  </a:lnTo>
                  <a:cubicBezTo>
                    <a:pt x="31" y="659"/>
                    <a:pt x="85" y="659"/>
                    <a:pt x="109" y="659"/>
                  </a:cubicBezTo>
                  <a:cubicBezTo>
                    <a:pt x="143" y="659"/>
                    <a:pt x="179" y="659"/>
                    <a:pt x="212" y="661"/>
                  </a:cubicBezTo>
                  <a:lnTo>
                    <a:pt x="212" y="630"/>
                  </a:lnTo>
                  <a:cubicBezTo>
                    <a:pt x="147" y="630"/>
                    <a:pt x="143" y="626"/>
                    <a:pt x="143" y="587"/>
                  </a:cubicBezTo>
                  <a:lnTo>
                    <a:pt x="143" y="225"/>
                  </a:lnTo>
                  <a:moveTo>
                    <a:pt x="147" y="52"/>
                  </a:moveTo>
                  <a:cubicBezTo>
                    <a:pt x="147" y="21"/>
                    <a:pt x="123" y="0"/>
                    <a:pt x="94" y="0"/>
                  </a:cubicBezTo>
                  <a:cubicBezTo>
                    <a:pt x="62" y="0"/>
                    <a:pt x="42" y="27"/>
                    <a:pt x="42" y="52"/>
                  </a:cubicBezTo>
                  <a:cubicBezTo>
                    <a:pt x="42" y="79"/>
                    <a:pt x="62" y="106"/>
                    <a:pt x="94" y="106"/>
                  </a:cubicBezTo>
                  <a:cubicBezTo>
                    <a:pt x="123" y="106"/>
                    <a:pt x="147" y="83"/>
                    <a:pt x="147" y="52"/>
                  </a:cubicBezTo>
                </a:path>
              </a:pathLst>
            </a:custGeom>
            <a:solidFill>
              <a:srgbClr val="000000"/>
            </a:solidFill>
            <a:ln w="15840">
              <a:noFill/>
            </a:ln>
          </p:spPr>
        </p:sp>
        <p:sp>
          <p:nvSpPr>
            <p:cNvPr id="1378" name="Freeform 186"/>
            <p:cNvSpPr/>
            <p:nvPr/>
          </p:nvSpPr>
          <p:spPr>
            <a:xfrm>
              <a:off x="8649360" y="5732280"/>
              <a:ext cx="179280" cy="157680"/>
            </a:xfrm>
            <a:custGeom>
              <a:avLst/>
              <a:gdLst/>
              <a:ahLst/>
              <a:rect l="0" t="0" r="r" b="b"/>
              <a:pathLst>
                <a:path w="498" h="438">
                  <a:moveTo>
                    <a:pt x="76" y="97"/>
                  </a:moveTo>
                  <a:lnTo>
                    <a:pt x="76" y="363"/>
                  </a:lnTo>
                  <a:cubicBezTo>
                    <a:pt x="76" y="406"/>
                    <a:pt x="67" y="406"/>
                    <a:pt x="0" y="406"/>
                  </a:cubicBezTo>
                  <a:lnTo>
                    <a:pt x="0" y="437"/>
                  </a:lnTo>
                  <a:cubicBezTo>
                    <a:pt x="33" y="437"/>
                    <a:pt x="85" y="435"/>
                    <a:pt x="112" y="435"/>
                  </a:cubicBezTo>
                  <a:cubicBezTo>
                    <a:pt x="136" y="435"/>
                    <a:pt x="188" y="437"/>
                    <a:pt x="222" y="437"/>
                  </a:cubicBezTo>
                  <a:lnTo>
                    <a:pt x="222" y="406"/>
                  </a:lnTo>
                  <a:cubicBezTo>
                    <a:pt x="157" y="406"/>
                    <a:pt x="145" y="406"/>
                    <a:pt x="145" y="363"/>
                  </a:cubicBezTo>
                  <a:lnTo>
                    <a:pt x="145" y="180"/>
                  </a:lnTo>
                  <a:cubicBezTo>
                    <a:pt x="145" y="76"/>
                    <a:pt x="215" y="23"/>
                    <a:pt x="278" y="23"/>
                  </a:cubicBezTo>
                  <a:cubicBezTo>
                    <a:pt x="340" y="23"/>
                    <a:pt x="351" y="76"/>
                    <a:pt x="351" y="132"/>
                  </a:cubicBezTo>
                  <a:lnTo>
                    <a:pt x="351" y="363"/>
                  </a:lnTo>
                  <a:cubicBezTo>
                    <a:pt x="351" y="406"/>
                    <a:pt x="340" y="406"/>
                    <a:pt x="275" y="406"/>
                  </a:cubicBezTo>
                  <a:lnTo>
                    <a:pt x="275" y="437"/>
                  </a:lnTo>
                  <a:cubicBezTo>
                    <a:pt x="309" y="437"/>
                    <a:pt x="360" y="435"/>
                    <a:pt x="387" y="435"/>
                  </a:cubicBezTo>
                  <a:cubicBezTo>
                    <a:pt x="412" y="435"/>
                    <a:pt x="463" y="437"/>
                    <a:pt x="497" y="437"/>
                  </a:cubicBezTo>
                  <a:lnTo>
                    <a:pt x="497" y="406"/>
                  </a:lnTo>
                  <a:cubicBezTo>
                    <a:pt x="446" y="406"/>
                    <a:pt x="421" y="406"/>
                    <a:pt x="421" y="377"/>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50"/>
                    <a:pt x="76" y="97"/>
                  </a:cubicBezTo>
                </a:path>
              </a:pathLst>
            </a:custGeom>
            <a:solidFill>
              <a:srgbClr val="000000"/>
            </a:solidFill>
            <a:ln w="15840">
              <a:noFill/>
            </a:ln>
          </p:spPr>
        </p:sp>
        <p:sp>
          <p:nvSpPr>
            <p:cNvPr id="1379" name="Freeform 187"/>
            <p:cNvSpPr/>
            <p:nvPr/>
          </p:nvSpPr>
          <p:spPr>
            <a:xfrm>
              <a:off x="8844480" y="5728320"/>
              <a:ext cx="163080" cy="235080"/>
            </a:xfrm>
            <a:custGeom>
              <a:avLst/>
              <a:gdLst/>
              <a:ahLst/>
              <a:rect l="0" t="0" r="r" b="b"/>
              <a:pathLst>
                <a:path w="453" h="653">
                  <a:moveTo>
                    <a:pt x="193" y="278"/>
                  </a:moveTo>
                  <a:cubicBezTo>
                    <a:pt x="105" y="278"/>
                    <a:pt x="105" y="179"/>
                    <a:pt x="105" y="157"/>
                  </a:cubicBezTo>
                  <a:cubicBezTo>
                    <a:pt x="105" y="130"/>
                    <a:pt x="107" y="99"/>
                    <a:pt x="121" y="74"/>
                  </a:cubicBezTo>
                  <a:cubicBezTo>
                    <a:pt x="130" y="61"/>
                    <a:pt x="152" y="34"/>
                    <a:pt x="193" y="34"/>
                  </a:cubicBezTo>
                  <a:cubicBezTo>
                    <a:pt x="278" y="34"/>
                    <a:pt x="278" y="132"/>
                    <a:pt x="278" y="155"/>
                  </a:cubicBezTo>
                  <a:cubicBezTo>
                    <a:pt x="278" y="182"/>
                    <a:pt x="278" y="213"/>
                    <a:pt x="262" y="238"/>
                  </a:cubicBezTo>
                  <a:cubicBezTo>
                    <a:pt x="253" y="251"/>
                    <a:pt x="231" y="278"/>
                    <a:pt x="193" y="278"/>
                  </a:cubicBezTo>
                  <a:moveTo>
                    <a:pt x="76" y="316"/>
                  </a:moveTo>
                  <a:cubicBezTo>
                    <a:pt x="76" y="311"/>
                    <a:pt x="76" y="289"/>
                    <a:pt x="94" y="269"/>
                  </a:cubicBezTo>
                  <a:cubicBezTo>
                    <a:pt x="132" y="298"/>
                    <a:pt x="172" y="300"/>
                    <a:pt x="193" y="300"/>
                  </a:cubicBezTo>
                  <a:cubicBezTo>
                    <a:pt x="284" y="300"/>
                    <a:pt x="352" y="233"/>
                    <a:pt x="352" y="157"/>
                  </a:cubicBezTo>
                  <a:cubicBezTo>
                    <a:pt x="352" y="119"/>
                    <a:pt x="336" y="83"/>
                    <a:pt x="311" y="61"/>
                  </a:cubicBezTo>
                  <a:cubicBezTo>
                    <a:pt x="347" y="27"/>
                    <a:pt x="383" y="22"/>
                    <a:pt x="401" y="22"/>
                  </a:cubicBezTo>
                  <a:cubicBezTo>
                    <a:pt x="403" y="22"/>
                    <a:pt x="408" y="22"/>
                    <a:pt x="410" y="22"/>
                  </a:cubicBezTo>
                  <a:cubicBezTo>
                    <a:pt x="399" y="27"/>
                    <a:pt x="394" y="38"/>
                    <a:pt x="394" y="49"/>
                  </a:cubicBezTo>
                  <a:cubicBezTo>
                    <a:pt x="394" y="67"/>
                    <a:pt x="408" y="78"/>
                    <a:pt x="423" y="78"/>
                  </a:cubicBezTo>
                  <a:cubicBezTo>
                    <a:pt x="432" y="78"/>
                    <a:pt x="452" y="72"/>
                    <a:pt x="452" y="49"/>
                  </a:cubicBezTo>
                  <a:cubicBezTo>
                    <a:pt x="452" y="31"/>
                    <a:pt x="439" y="0"/>
                    <a:pt x="401" y="0"/>
                  </a:cubicBezTo>
                  <a:cubicBezTo>
                    <a:pt x="381" y="0"/>
                    <a:pt x="338" y="7"/>
                    <a:pt x="296" y="47"/>
                  </a:cubicBezTo>
                  <a:cubicBezTo>
                    <a:pt x="255" y="14"/>
                    <a:pt x="213" y="11"/>
                    <a:pt x="193" y="11"/>
                  </a:cubicBezTo>
                  <a:cubicBezTo>
                    <a:pt x="101" y="11"/>
                    <a:pt x="31" y="78"/>
                    <a:pt x="31" y="155"/>
                  </a:cubicBezTo>
                  <a:cubicBezTo>
                    <a:pt x="31" y="199"/>
                    <a:pt x="54" y="235"/>
                    <a:pt x="78" y="258"/>
                  </a:cubicBezTo>
                  <a:cubicBezTo>
                    <a:pt x="65" y="271"/>
                    <a:pt x="47" y="305"/>
                    <a:pt x="47" y="338"/>
                  </a:cubicBezTo>
                  <a:cubicBezTo>
                    <a:pt x="47" y="370"/>
                    <a:pt x="60" y="408"/>
                    <a:pt x="92" y="426"/>
                  </a:cubicBezTo>
                  <a:cubicBezTo>
                    <a:pt x="31" y="444"/>
                    <a:pt x="0" y="486"/>
                    <a:pt x="0" y="527"/>
                  </a:cubicBezTo>
                  <a:cubicBezTo>
                    <a:pt x="0" y="596"/>
                    <a:pt x="98" y="652"/>
                    <a:pt x="219" y="652"/>
                  </a:cubicBezTo>
                  <a:cubicBezTo>
                    <a:pt x="336" y="652"/>
                    <a:pt x="439" y="600"/>
                    <a:pt x="439" y="524"/>
                  </a:cubicBezTo>
                  <a:cubicBezTo>
                    <a:pt x="439" y="488"/>
                    <a:pt x="423" y="439"/>
                    <a:pt x="374" y="410"/>
                  </a:cubicBezTo>
                  <a:cubicBezTo>
                    <a:pt x="320" y="383"/>
                    <a:pt x="264" y="383"/>
                    <a:pt x="204" y="383"/>
                  </a:cubicBezTo>
                  <a:cubicBezTo>
                    <a:pt x="179" y="383"/>
                    <a:pt x="137" y="383"/>
                    <a:pt x="130" y="383"/>
                  </a:cubicBezTo>
                  <a:cubicBezTo>
                    <a:pt x="98" y="379"/>
                    <a:pt x="76" y="347"/>
                    <a:pt x="76" y="316"/>
                  </a:cubicBezTo>
                  <a:moveTo>
                    <a:pt x="219" y="627"/>
                  </a:moveTo>
                  <a:cubicBezTo>
                    <a:pt x="119" y="627"/>
                    <a:pt x="51" y="578"/>
                    <a:pt x="51" y="527"/>
                  </a:cubicBezTo>
                  <a:cubicBezTo>
                    <a:pt x="51" y="480"/>
                    <a:pt x="89" y="444"/>
                    <a:pt x="132" y="441"/>
                  </a:cubicBezTo>
                  <a:lnTo>
                    <a:pt x="190" y="441"/>
                  </a:lnTo>
                  <a:cubicBezTo>
                    <a:pt x="275" y="441"/>
                    <a:pt x="387" y="441"/>
                    <a:pt x="387" y="527"/>
                  </a:cubicBezTo>
                  <a:cubicBezTo>
                    <a:pt x="387" y="578"/>
                    <a:pt x="316" y="627"/>
                    <a:pt x="219" y="627"/>
                  </a:cubicBezTo>
                </a:path>
              </a:pathLst>
            </a:custGeom>
            <a:solidFill>
              <a:srgbClr val="000000"/>
            </a:solidFill>
            <a:ln w="15840">
              <a:noFill/>
            </a:ln>
          </p:spPr>
        </p:sp>
        <p:sp>
          <p:nvSpPr>
            <p:cNvPr id="1380" name="Freeform 188"/>
            <p:cNvSpPr/>
            <p:nvPr/>
          </p:nvSpPr>
          <p:spPr>
            <a:xfrm>
              <a:off x="72000" y="6202440"/>
              <a:ext cx="111600" cy="223200"/>
            </a:xfrm>
            <a:custGeom>
              <a:avLst/>
              <a:gdLst/>
              <a:ahLst/>
              <a:rect l="0" t="0" r="r" b="b"/>
              <a:pathLst>
                <a:path w="310" h="620">
                  <a:moveTo>
                    <a:pt x="152" y="213"/>
                  </a:moveTo>
                  <a:lnTo>
                    <a:pt x="293" y="213"/>
                  </a:lnTo>
                  <a:lnTo>
                    <a:pt x="293" y="182"/>
                  </a:lnTo>
                  <a:lnTo>
                    <a:pt x="152" y="182"/>
                  </a:lnTo>
                  <a:lnTo>
                    <a:pt x="152" y="0"/>
                  </a:lnTo>
                  <a:lnTo>
                    <a:pt x="128" y="0"/>
                  </a:lnTo>
                  <a:cubicBezTo>
                    <a:pt x="128" y="81"/>
                    <a:pt x="96" y="186"/>
                    <a:pt x="0" y="191"/>
                  </a:cubicBezTo>
                  <a:lnTo>
                    <a:pt x="0" y="213"/>
                  </a:lnTo>
                  <a:lnTo>
                    <a:pt x="85" y="213"/>
                  </a:lnTo>
                  <a:lnTo>
                    <a:pt x="85" y="487"/>
                  </a:lnTo>
                  <a:cubicBezTo>
                    <a:pt x="85" y="608"/>
                    <a:pt x="177" y="619"/>
                    <a:pt x="213" y="619"/>
                  </a:cubicBezTo>
                  <a:cubicBezTo>
                    <a:pt x="282" y="619"/>
                    <a:pt x="309" y="549"/>
                    <a:pt x="309" y="487"/>
                  </a:cubicBezTo>
                  <a:lnTo>
                    <a:pt x="309" y="428"/>
                  </a:lnTo>
                  <a:lnTo>
                    <a:pt x="284" y="428"/>
                  </a:lnTo>
                  <a:lnTo>
                    <a:pt x="284" y="484"/>
                  </a:lnTo>
                  <a:cubicBezTo>
                    <a:pt x="284" y="556"/>
                    <a:pt x="255" y="594"/>
                    <a:pt x="220" y="594"/>
                  </a:cubicBezTo>
                  <a:cubicBezTo>
                    <a:pt x="152" y="594"/>
                    <a:pt x="152" y="505"/>
                    <a:pt x="152" y="487"/>
                  </a:cubicBezTo>
                  <a:lnTo>
                    <a:pt x="152" y="213"/>
                  </a:lnTo>
                </a:path>
              </a:pathLst>
            </a:custGeom>
            <a:solidFill>
              <a:srgbClr val="000000"/>
            </a:solidFill>
            <a:ln w="15840">
              <a:noFill/>
            </a:ln>
          </p:spPr>
        </p:sp>
        <p:sp>
          <p:nvSpPr>
            <p:cNvPr id="1381" name="Freeform 189"/>
            <p:cNvSpPr/>
            <p:nvPr/>
          </p:nvSpPr>
          <p:spPr>
            <a:xfrm>
              <a:off x="213120" y="6264000"/>
              <a:ext cx="120600" cy="157680"/>
            </a:xfrm>
            <a:custGeom>
              <a:avLst/>
              <a:gdLst/>
              <a:ahLst/>
              <a:rect l="0" t="0" r="r" b="b"/>
              <a:pathLst>
                <a:path w="335" h="438">
                  <a:moveTo>
                    <a:pt x="137" y="109"/>
                  </a:moveTo>
                  <a:lnTo>
                    <a:pt x="137" y="0"/>
                  </a:lnTo>
                  <a:lnTo>
                    <a:pt x="0" y="11"/>
                  </a:lnTo>
                  <a:lnTo>
                    <a:pt x="0" y="42"/>
                  </a:lnTo>
                  <a:cubicBezTo>
                    <a:pt x="69" y="42"/>
                    <a:pt x="76" y="49"/>
                    <a:pt x="76" y="96"/>
                  </a:cubicBezTo>
                  <a:lnTo>
                    <a:pt x="76" y="363"/>
                  </a:lnTo>
                  <a:cubicBezTo>
                    <a:pt x="76" y="405"/>
                    <a:pt x="67" y="405"/>
                    <a:pt x="0" y="405"/>
                  </a:cubicBezTo>
                  <a:lnTo>
                    <a:pt x="0" y="437"/>
                  </a:lnTo>
                  <a:cubicBezTo>
                    <a:pt x="38" y="437"/>
                    <a:pt x="85" y="434"/>
                    <a:pt x="112" y="434"/>
                  </a:cubicBezTo>
                  <a:cubicBezTo>
                    <a:pt x="152" y="434"/>
                    <a:pt x="199" y="434"/>
                    <a:pt x="240" y="437"/>
                  </a:cubicBezTo>
                  <a:lnTo>
                    <a:pt x="240" y="405"/>
                  </a:lnTo>
                  <a:lnTo>
                    <a:pt x="217" y="405"/>
                  </a:lnTo>
                  <a:cubicBezTo>
                    <a:pt x="146" y="405"/>
                    <a:pt x="143" y="396"/>
                    <a:pt x="143" y="360"/>
                  </a:cubicBezTo>
                  <a:lnTo>
                    <a:pt x="143" y="208"/>
                  </a:lnTo>
                  <a:cubicBezTo>
                    <a:pt x="143" y="109"/>
                    <a:pt x="184" y="22"/>
                    <a:pt x="260" y="22"/>
                  </a:cubicBezTo>
                  <a:cubicBezTo>
                    <a:pt x="267" y="22"/>
                    <a:pt x="269" y="22"/>
                    <a:pt x="271" y="22"/>
                  </a:cubicBezTo>
                  <a:cubicBezTo>
                    <a:pt x="267" y="24"/>
                    <a:pt x="249" y="36"/>
                    <a:pt x="249" y="60"/>
                  </a:cubicBezTo>
                  <a:cubicBezTo>
                    <a:pt x="249" y="89"/>
                    <a:pt x="269" y="103"/>
                    <a:pt x="291" y="103"/>
                  </a:cubicBezTo>
                  <a:cubicBezTo>
                    <a:pt x="309" y="103"/>
                    <a:pt x="334" y="92"/>
                    <a:pt x="334" y="60"/>
                  </a:cubicBezTo>
                  <a:cubicBezTo>
                    <a:pt x="334" y="29"/>
                    <a:pt x="302" y="0"/>
                    <a:pt x="260" y="0"/>
                  </a:cubicBezTo>
                  <a:cubicBezTo>
                    <a:pt x="188" y="0"/>
                    <a:pt x="152" y="67"/>
                    <a:pt x="137" y="109"/>
                  </a:cubicBezTo>
                </a:path>
              </a:pathLst>
            </a:custGeom>
            <a:solidFill>
              <a:srgbClr val="000000"/>
            </a:solidFill>
            <a:ln w="15840">
              <a:noFill/>
            </a:ln>
          </p:spPr>
        </p:sp>
        <p:sp>
          <p:nvSpPr>
            <p:cNvPr id="1382" name="Freeform 190"/>
            <p:cNvSpPr/>
            <p:nvPr/>
          </p:nvSpPr>
          <p:spPr>
            <a:xfrm>
              <a:off x="356760" y="6262200"/>
              <a:ext cx="160560" cy="164160"/>
            </a:xfrm>
            <a:custGeom>
              <a:avLst/>
              <a:gdLst/>
              <a:ahLst/>
              <a:rect l="0" t="0" r="r" b="b"/>
              <a:pathLst>
                <a:path w="446" h="456">
                  <a:moveTo>
                    <a:pt x="286" y="368"/>
                  </a:moveTo>
                  <a:cubicBezTo>
                    <a:pt x="291" y="408"/>
                    <a:pt x="318" y="448"/>
                    <a:pt x="365" y="448"/>
                  </a:cubicBezTo>
                  <a:cubicBezTo>
                    <a:pt x="385" y="448"/>
                    <a:pt x="445" y="435"/>
                    <a:pt x="445" y="356"/>
                  </a:cubicBezTo>
                  <a:lnTo>
                    <a:pt x="445" y="300"/>
                  </a:lnTo>
                  <a:lnTo>
                    <a:pt x="421" y="300"/>
                  </a:lnTo>
                  <a:lnTo>
                    <a:pt x="421" y="356"/>
                  </a:lnTo>
                  <a:cubicBezTo>
                    <a:pt x="421" y="412"/>
                    <a:pt x="396" y="419"/>
                    <a:pt x="385" y="419"/>
                  </a:cubicBezTo>
                  <a:cubicBezTo>
                    <a:pt x="354" y="419"/>
                    <a:pt x="349" y="374"/>
                    <a:pt x="349" y="370"/>
                  </a:cubicBezTo>
                  <a:lnTo>
                    <a:pt x="349" y="170"/>
                  </a:lnTo>
                  <a:cubicBezTo>
                    <a:pt x="349" y="130"/>
                    <a:pt x="349" y="92"/>
                    <a:pt x="313" y="54"/>
                  </a:cubicBezTo>
                  <a:cubicBezTo>
                    <a:pt x="275" y="16"/>
                    <a:pt x="226" y="0"/>
                    <a:pt x="177" y="0"/>
                  </a:cubicBezTo>
                  <a:cubicBezTo>
                    <a:pt x="96" y="0"/>
                    <a:pt x="29" y="47"/>
                    <a:pt x="29" y="112"/>
                  </a:cubicBezTo>
                  <a:cubicBezTo>
                    <a:pt x="29" y="141"/>
                    <a:pt x="49" y="159"/>
                    <a:pt x="74" y="159"/>
                  </a:cubicBezTo>
                  <a:cubicBezTo>
                    <a:pt x="100" y="159"/>
                    <a:pt x="118" y="139"/>
                    <a:pt x="118" y="112"/>
                  </a:cubicBezTo>
                  <a:cubicBezTo>
                    <a:pt x="118" y="101"/>
                    <a:pt x="114" y="67"/>
                    <a:pt x="69" y="67"/>
                  </a:cubicBezTo>
                  <a:cubicBezTo>
                    <a:pt x="96" y="34"/>
                    <a:pt x="143" y="23"/>
                    <a:pt x="177" y="23"/>
                  </a:cubicBezTo>
                  <a:cubicBezTo>
                    <a:pt x="224" y="23"/>
                    <a:pt x="280" y="61"/>
                    <a:pt x="280" y="148"/>
                  </a:cubicBezTo>
                  <a:lnTo>
                    <a:pt x="280" y="186"/>
                  </a:lnTo>
                  <a:cubicBezTo>
                    <a:pt x="230" y="188"/>
                    <a:pt x="161" y="191"/>
                    <a:pt x="98" y="220"/>
                  </a:cubicBezTo>
                  <a:cubicBezTo>
                    <a:pt x="24" y="253"/>
                    <a:pt x="0" y="305"/>
                    <a:pt x="0" y="350"/>
                  </a:cubicBezTo>
                  <a:cubicBezTo>
                    <a:pt x="0" y="430"/>
                    <a:pt x="96" y="455"/>
                    <a:pt x="159" y="455"/>
                  </a:cubicBezTo>
                  <a:cubicBezTo>
                    <a:pt x="224" y="455"/>
                    <a:pt x="268" y="415"/>
                    <a:pt x="286" y="368"/>
                  </a:cubicBezTo>
                  <a:moveTo>
                    <a:pt x="280" y="206"/>
                  </a:moveTo>
                  <a:lnTo>
                    <a:pt x="280" y="305"/>
                  </a:lnTo>
                  <a:cubicBezTo>
                    <a:pt x="280" y="399"/>
                    <a:pt x="210" y="433"/>
                    <a:pt x="165" y="433"/>
                  </a:cubicBezTo>
                  <a:cubicBezTo>
                    <a:pt x="116" y="433"/>
                    <a:pt x="76" y="397"/>
                    <a:pt x="76" y="347"/>
                  </a:cubicBezTo>
                  <a:cubicBezTo>
                    <a:pt x="76" y="294"/>
                    <a:pt x="118" y="211"/>
                    <a:pt x="280" y="206"/>
                  </a:cubicBezTo>
                </a:path>
              </a:pathLst>
            </a:custGeom>
            <a:solidFill>
              <a:srgbClr val="000000"/>
            </a:solidFill>
            <a:ln w="15840">
              <a:noFill/>
            </a:ln>
          </p:spPr>
        </p:sp>
        <p:sp>
          <p:nvSpPr>
            <p:cNvPr id="1383" name="Freeform 191"/>
            <p:cNvSpPr/>
            <p:nvPr/>
          </p:nvSpPr>
          <p:spPr>
            <a:xfrm>
              <a:off x="531000" y="6184080"/>
              <a:ext cx="76680" cy="238320"/>
            </a:xfrm>
            <a:custGeom>
              <a:avLst/>
              <a:gdLst/>
              <a:ahLst/>
              <a:rect l="0" t="0" r="r" b="b"/>
              <a:pathLst>
                <a:path w="213" h="662">
                  <a:moveTo>
                    <a:pt x="143" y="224"/>
                  </a:moveTo>
                  <a:lnTo>
                    <a:pt x="4" y="235"/>
                  </a:lnTo>
                  <a:lnTo>
                    <a:pt x="4" y="266"/>
                  </a:lnTo>
                  <a:cubicBezTo>
                    <a:pt x="69" y="266"/>
                    <a:pt x="78" y="271"/>
                    <a:pt x="78" y="320"/>
                  </a:cubicBezTo>
                  <a:lnTo>
                    <a:pt x="78" y="585"/>
                  </a:lnTo>
                  <a:cubicBezTo>
                    <a:pt x="78" y="629"/>
                    <a:pt x="67" y="629"/>
                    <a:pt x="0" y="629"/>
                  </a:cubicBezTo>
                  <a:lnTo>
                    <a:pt x="0" y="661"/>
                  </a:lnTo>
                  <a:cubicBezTo>
                    <a:pt x="31" y="659"/>
                    <a:pt x="85" y="659"/>
                    <a:pt x="109" y="659"/>
                  </a:cubicBezTo>
                  <a:cubicBezTo>
                    <a:pt x="143" y="659"/>
                    <a:pt x="179" y="659"/>
                    <a:pt x="212" y="661"/>
                  </a:cubicBezTo>
                  <a:lnTo>
                    <a:pt x="212" y="629"/>
                  </a:lnTo>
                  <a:cubicBezTo>
                    <a:pt x="147" y="629"/>
                    <a:pt x="143" y="625"/>
                    <a:pt x="143" y="587"/>
                  </a:cubicBezTo>
                  <a:lnTo>
                    <a:pt x="143" y="224"/>
                  </a:lnTo>
                  <a:moveTo>
                    <a:pt x="147" y="51"/>
                  </a:moveTo>
                  <a:cubicBezTo>
                    <a:pt x="147" y="20"/>
                    <a:pt x="123" y="0"/>
                    <a:pt x="94" y="0"/>
                  </a:cubicBezTo>
                  <a:cubicBezTo>
                    <a:pt x="62" y="0"/>
                    <a:pt x="42" y="27"/>
                    <a:pt x="42" y="51"/>
                  </a:cubicBezTo>
                  <a:cubicBezTo>
                    <a:pt x="42" y="78"/>
                    <a:pt x="62" y="105"/>
                    <a:pt x="94" y="105"/>
                  </a:cubicBezTo>
                  <a:cubicBezTo>
                    <a:pt x="123" y="105"/>
                    <a:pt x="147" y="83"/>
                    <a:pt x="147" y="51"/>
                  </a:cubicBezTo>
                </a:path>
              </a:pathLst>
            </a:custGeom>
            <a:solidFill>
              <a:srgbClr val="000000"/>
            </a:solidFill>
            <a:ln w="15840">
              <a:noFill/>
            </a:ln>
          </p:spPr>
        </p:sp>
        <p:sp>
          <p:nvSpPr>
            <p:cNvPr id="1384" name="Freeform 192"/>
            <p:cNvSpPr/>
            <p:nvPr/>
          </p:nvSpPr>
          <p:spPr>
            <a:xfrm>
              <a:off x="629280" y="6264000"/>
              <a:ext cx="179280" cy="157680"/>
            </a:xfrm>
            <a:custGeom>
              <a:avLst/>
              <a:gdLst/>
              <a:ahLst/>
              <a:rect l="0" t="0" r="r" b="b"/>
              <a:pathLst>
                <a:path w="498" h="438">
                  <a:moveTo>
                    <a:pt x="76" y="96"/>
                  </a:moveTo>
                  <a:lnTo>
                    <a:pt x="76" y="363"/>
                  </a:lnTo>
                  <a:cubicBezTo>
                    <a:pt x="76" y="405"/>
                    <a:pt x="67" y="405"/>
                    <a:pt x="0" y="405"/>
                  </a:cubicBezTo>
                  <a:lnTo>
                    <a:pt x="0" y="437"/>
                  </a:lnTo>
                  <a:cubicBezTo>
                    <a:pt x="33" y="437"/>
                    <a:pt x="85" y="434"/>
                    <a:pt x="112" y="434"/>
                  </a:cubicBezTo>
                  <a:cubicBezTo>
                    <a:pt x="136" y="434"/>
                    <a:pt x="188" y="437"/>
                    <a:pt x="222" y="437"/>
                  </a:cubicBezTo>
                  <a:lnTo>
                    <a:pt x="222" y="405"/>
                  </a:lnTo>
                  <a:cubicBezTo>
                    <a:pt x="157" y="405"/>
                    <a:pt x="145" y="405"/>
                    <a:pt x="145" y="363"/>
                  </a:cubicBezTo>
                  <a:lnTo>
                    <a:pt x="145" y="179"/>
                  </a:lnTo>
                  <a:cubicBezTo>
                    <a:pt x="145" y="76"/>
                    <a:pt x="215" y="22"/>
                    <a:pt x="278" y="22"/>
                  </a:cubicBezTo>
                  <a:cubicBezTo>
                    <a:pt x="340" y="22"/>
                    <a:pt x="351" y="76"/>
                    <a:pt x="351" y="132"/>
                  </a:cubicBezTo>
                  <a:lnTo>
                    <a:pt x="351" y="363"/>
                  </a:lnTo>
                  <a:cubicBezTo>
                    <a:pt x="351" y="405"/>
                    <a:pt x="340" y="405"/>
                    <a:pt x="275" y="405"/>
                  </a:cubicBezTo>
                  <a:lnTo>
                    <a:pt x="275" y="437"/>
                  </a:lnTo>
                  <a:cubicBezTo>
                    <a:pt x="309" y="437"/>
                    <a:pt x="360" y="434"/>
                    <a:pt x="387" y="434"/>
                  </a:cubicBezTo>
                  <a:cubicBezTo>
                    <a:pt x="412" y="434"/>
                    <a:pt x="463" y="437"/>
                    <a:pt x="497" y="437"/>
                  </a:cubicBezTo>
                  <a:lnTo>
                    <a:pt x="497" y="405"/>
                  </a:lnTo>
                  <a:cubicBezTo>
                    <a:pt x="446" y="405"/>
                    <a:pt x="421" y="405"/>
                    <a:pt x="421" y="376"/>
                  </a:cubicBezTo>
                  <a:lnTo>
                    <a:pt x="421" y="188"/>
                  </a:lnTo>
                  <a:cubicBezTo>
                    <a:pt x="421" y="103"/>
                    <a:pt x="421" y="71"/>
                    <a:pt x="390" y="36"/>
                  </a:cubicBezTo>
                  <a:cubicBezTo>
                    <a:pt x="376" y="20"/>
                    <a:pt x="342" y="0"/>
                    <a:pt x="286"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1385" name="Freeform 193"/>
            <p:cNvSpPr/>
            <p:nvPr/>
          </p:nvSpPr>
          <p:spPr>
            <a:xfrm>
              <a:off x="825840" y="6184080"/>
              <a:ext cx="77040" cy="238320"/>
            </a:xfrm>
            <a:custGeom>
              <a:avLst/>
              <a:gdLst/>
              <a:ahLst/>
              <a:rect l="0" t="0" r="r" b="b"/>
              <a:pathLst>
                <a:path w="214" h="662">
                  <a:moveTo>
                    <a:pt x="144" y="224"/>
                  </a:moveTo>
                  <a:lnTo>
                    <a:pt x="5" y="235"/>
                  </a:lnTo>
                  <a:lnTo>
                    <a:pt x="5" y="266"/>
                  </a:lnTo>
                  <a:cubicBezTo>
                    <a:pt x="70" y="266"/>
                    <a:pt x="79" y="271"/>
                    <a:pt x="79" y="320"/>
                  </a:cubicBezTo>
                  <a:lnTo>
                    <a:pt x="79" y="585"/>
                  </a:lnTo>
                  <a:cubicBezTo>
                    <a:pt x="79" y="629"/>
                    <a:pt x="68" y="629"/>
                    <a:pt x="0" y="629"/>
                  </a:cubicBezTo>
                  <a:lnTo>
                    <a:pt x="0" y="661"/>
                  </a:lnTo>
                  <a:cubicBezTo>
                    <a:pt x="32" y="659"/>
                    <a:pt x="85" y="659"/>
                    <a:pt x="110" y="659"/>
                  </a:cubicBezTo>
                  <a:cubicBezTo>
                    <a:pt x="144" y="659"/>
                    <a:pt x="179" y="659"/>
                    <a:pt x="213" y="661"/>
                  </a:cubicBezTo>
                  <a:lnTo>
                    <a:pt x="213" y="629"/>
                  </a:lnTo>
                  <a:cubicBezTo>
                    <a:pt x="148" y="629"/>
                    <a:pt x="144" y="625"/>
                    <a:pt x="144" y="587"/>
                  </a:cubicBezTo>
                  <a:lnTo>
                    <a:pt x="144" y="224"/>
                  </a:lnTo>
                  <a:moveTo>
                    <a:pt x="148" y="51"/>
                  </a:moveTo>
                  <a:cubicBezTo>
                    <a:pt x="148" y="20"/>
                    <a:pt x="124" y="0"/>
                    <a:pt x="94" y="0"/>
                  </a:cubicBezTo>
                  <a:cubicBezTo>
                    <a:pt x="63" y="0"/>
                    <a:pt x="43" y="27"/>
                    <a:pt x="43" y="51"/>
                  </a:cubicBezTo>
                  <a:cubicBezTo>
                    <a:pt x="43" y="78"/>
                    <a:pt x="63" y="105"/>
                    <a:pt x="94" y="105"/>
                  </a:cubicBezTo>
                  <a:cubicBezTo>
                    <a:pt x="124" y="105"/>
                    <a:pt x="148" y="83"/>
                    <a:pt x="148" y="51"/>
                  </a:cubicBezTo>
                </a:path>
              </a:pathLst>
            </a:custGeom>
            <a:solidFill>
              <a:srgbClr val="000000"/>
            </a:solidFill>
            <a:ln w="15840">
              <a:noFill/>
            </a:ln>
          </p:spPr>
        </p:sp>
        <p:sp>
          <p:nvSpPr>
            <p:cNvPr id="1386" name="Freeform 194"/>
            <p:cNvSpPr/>
            <p:nvPr/>
          </p:nvSpPr>
          <p:spPr>
            <a:xfrm>
              <a:off x="924480" y="6264000"/>
              <a:ext cx="179280" cy="157680"/>
            </a:xfrm>
            <a:custGeom>
              <a:avLst/>
              <a:gdLst/>
              <a:ahLst/>
              <a:rect l="0" t="0" r="r" b="b"/>
              <a:pathLst>
                <a:path w="498" h="438">
                  <a:moveTo>
                    <a:pt x="76" y="96"/>
                  </a:moveTo>
                  <a:lnTo>
                    <a:pt x="76" y="363"/>
                  </a:lnTo>
                  <a:cubicBezTo>
                    <a:pt x="76" y="405"/>
                    <a:pt x="67" y="405"/>
                    <a:pt x="0" y="405"/>
                  </a:cubicBezTo>
                  <a:lnTo>
                    <a:pt x="0" y="437"/>
                  </a:lnTo>
                  <a:cubicBezTo>
                    <a:pt x="33" y="437"/>
                    <a:pt x="85" y="434"/>
                    <a:pt x="112" y="434"/>
                  </a:cubicBezTo>
                  <a:cubicBezTo>
                    <a:pt x="136" y="434"/>
                    <a:pt x="188" y="437"/>
                    <a:pt x="221" y="437"/>
                  </a:cubicBezTo>
                  <a:lnTo>
                    <a:pt x="221" y="405"/>
                  </a:lnTo>
                  <a:cubicBezTo>
                    <a:pt x="156" y="405"/>
                    <a:pt x="145" y="405"/>
                    <a:pt x="145" y="363"/>
                  </a:cubicBezTo>
                  <a:lnTo>
                    <a:pt x="145" y="179"/>
                  </a:lnTo>
                  <a:cubicBezTo>
                    <a:pt x="145" y="76"/>
                    <a:pt x="215" y="22"/>
                    <a:pt x="277" y="22"/>
                  </a:cubicBezTo>
                  <a:cubicBezTo>
                    <a:pt x="340" y="22"/>
                    <a:pt x="351" y="76"/>
                    <a:pt x="351" y="132"/>
                  </a:cubicBezTo>
                  <a:lnTo>
                    <a:pt x="351" y="363"/>
                  </a:lnTo>
                  <a:cubicBezTo>
                    <a:pt x="351" y="405"/>
                    <a:pt x="340" y="405"/>
                    <a:pt x="275" y="405"/>
                  </a:cubicBezTo>
                  <a:lnTo>
                    <a:pt x="275" y="437"/>
                  </a:lnTo>
                  <a:cubicBezTo>
                    <a:pt x="309" y="437"/>
                    <a:pt x="360" y="434"/>
                    <a:pt x="387" y="434"/>
                  </a:cubicBezTo>
                  <a:cubicBezTo>
                    <a:pt x="412" y="434"/>
                    <a:pt x="463" y="437"/>
                    <a:pt x="497" y="437"/>
                  </a:cubicBezTo>
                  <a:lnTo>
                    <a:pt x="497" y="405"/>
                  </a:lnTo>
                  <a:cubicBezTo>
                    <a:pt x="445" y="405"/>
                    <a:pt x="421" y="405"/>
                    <a:pt x="421" y="376"/>
                  </a:cubicBezTo>
                  <a:lnTo>
                    <a:pt x="421" y="188"/>
                  </a:lnTo>
                  <a:cubicBezTo>
                    <a:pt x="421" y="103"/>
                    <a:pt x="421" y="71"/>
                    <a:pt x="389" y="36"/>
                  </a:cubicBezTo>
                  <a:cubicBezTo>
                    <a:pt x="376" y="20"/>
                    <a:pt x="342" y="0"/>
                    <a:pt x="286" y="0"/>
                  </a:cubicBezTo>
                  <a:cubicBezTo>
                    <a:pt x="212" y="0"/>
                    <a:pt x="168" y="42"/>
                    <a:pt x="138" y="103"/>
                  </a:cubicBezTo>
                  <a:lnTo>
                    <a:pt x="138" y="0"/>
                  </a:lnTo>
                  <a:lnTo>
                    <a:pt x="0" y="11"/>
                  </a:lnTo>
                  <a:lnTo>
                    <a:pt x="0" y="42"/>
                  </a:lnTo>
                  <a:cubicBezTo>
                    <a:pt x="69" y="42"/>
                    <a:pt x="76" y="49"/>
                    <a:pt x="76" y="96"/>
                  </a:cubicBezTo>
                </a:path>
              </a:pathLst>
            </a:custGeom>
            <a:solidFill>
              <a:srgbClr val="000000"/>
            </a:solidFill>
            <a:ln w="15840">
              <a:noFill/>
            </a:ln>
          </p:spPr>
        </p:sp>
        <p:sp>
          <p:nvSpPr>
            <p:cNvPr id="1387" name="Freeform 195"/>
            <p:cNvSpPr/>
            <p:nvPr/>
          </p:nvSpPr>
          <p:spPr>
            <a:xfrm>
              <a:off x="1119600" y="6259680"/>
              <a:ext cx="163080" cy="235080"/>
            </a:xfrm>
            <a:custGeom>
              <a:avLst/>
              <a:gdLst/>
              <a:ahLst/>
              <a:rect l="0" t="0" r="r" b="b"/>
              <a:pathLst>
                <a:path w="453" h="653">
                  <a:moveTo>
                    <a:pt x="192" y="278"/>
                  </a:moveTo>
                  <a:cubicBezTo>
                    <a:pt x="105" y="278"/>
                    <a:pt x="105" y="180"/>
                    <a:pt x="105" y="157"/>
                  </a:cubicBezTo>
                  <a:cubicBezTo>
                    <a:pt x="105" y="130"/>
                    <a:pt x="107" y="99"/>
                    <a:pt x="121" y="74"/>
                  </a:cubicBezTo>
                  <a:cubicBezTo>
                    <a:pt x="130" y="61"/>
                    <a:pt x="152" y="34"/>
                    <a:pt x="192" y="34"/>
                  </a:cubicBezTo>
                  <a:cubicBezTo>
                    <a:pt x="277" y="34"/>
                    <a:pt x="277" y="133"/>
                    <a:pt x="277" y="155"/>
                  </a:cubicBezTo>
                  <a:cubicBezTo>
                    <a:pt x="277" y="182"/>
                    <a:pt x="277" y="213"/>
                    <a:pt x="262" y="238"/>
                  </a:cubicBezTo>
                  <a:cubicBezTo>
                    <a:pt x="253" y="251"/>
                    <a:pt x="230" y="278"/>
                    <a:pt x="192" y="278"/>
                  </a:cubicBezTo>
                  <a:moveTo>
                    <a:pt x="76" y="316"/>
                  </a:moveTo>
                  <a:cubicBezTo>
                    <a:pt x="76" y="312"/>
                    <a:pt x="76" y="289"/>
                    <a:pt x="94" y="269"/>
                  </a:cubicBezTo>
                  <a:cubicBezTo>
                    <a:pt x="132" y="298"/>
                    <a:pt x="172" y="301"/>
                    <a:pt x="192" y="301"/>
                  </a:cubicBezTo>
                  <a:cubicBezTo>
                    <a:pt x="284" y="301"/>
                    <a:pt x="351" y="233"/>
                    <a:pt x="351" y="157"/>
                  </a:cubicBezTo>
                  <a:cubicBezTo>
                    <a:pt x="351" y="119"/>
                    <a:pt x="336" y="83"/>
                    <a:pt x="311" y="61"/>
                  </a:cubicBezTo>
                  <a:cubicBezTo>
                    <a:pt x="347" y="27"/>
                    <a:pt x="383" y="23"/>
                    <a:pt x="401" y="23"/>
                  </a:cubicBezTo>
                  <a:cubicBezTo>
                    <a:pt x="403" y="23"/>
                    <a:pt x="407" y="23"/>
                    <a:pt x="410" y="23"/>
                  </a:cubicBezTo>
                  <a:cubicBezTo>
                    <a:pt x="398" y="27"/>
                    <a:pt x="394" y="39"/>
                    <a:pt x="394" y="50"/>
                  </a:cubicBezTo>
                  <a:cubicBezTo>
                    <a:pt x="394" y="68"/>
                    <a:pt x="407" y="79"/>
                    <a:pt x="423" y="79"/>
                  </a:cubicBezTo>
                  <a:cubicBezTo>
                    <a:pt x="432" y="79"/>
                    <a:pt x="452" y="72"/>
                    <a:pt x="452" y="50"/>
                  </a:cubicBezTo>
                  <a:cubicBezTo>
                    <a:pt x="452" y="32"/>
                    <a:pt x="439" y="0"/>
                    <a:pt x="401" y="0"/>
                  </a:cubicBezTo>
                  <a:cubicBezTo>
                    <a:pt x="380" y="0"/>
                    <a:pt x="338" y="7"/>
                    <a:pt x="295" y="48"/>
                  </a:cubicBezTo>
                  <a:cubicBezTo>
                    <a:pt x="255" y="14"/>
                    <a:pt x="212" y="12"/>
                    <a:pt x="192" y="12"/>
                  </a:cubicBezTo>
                  <a:cubicBezTo>
                    <a:pt x="100" y="12"/>
                    <a:pt x="31" y="79"/>
                    <a:pt x="31" y="155"/>
                  </a:cubicBezTo>
                  <a:cubicBezTo>
                    <a:pt x="31" y="200"/>
                    <a:pt x="53" y="236"/>
                    <a:pt x="78" y="258"/>
                  </a:cubicBezTo>
                  <a:cubicBezTo>
                    <a:pt x="65" y="272"/>
                    <a:pt x="47" y="305"/>
                    <a:pt x="47" y="339"/>
                  </a:cubicBezTo>
                  <a:cubicBezTo>
                    <a:pt x="47" y="370"/>
                    <a:pt x="60" y="408"/>
                    <a:pt x="91" y="426"/>
                  </a:cubicBezTo>
                  <a:cubicBezTo>
                    <a:pt x="31" y="444"/>
                    <a:pt x="0" y="487"/>
                    <a:pt x="0" y="527"/>
                  </a:cubicBezTo>
                  <a:cubicBezTo>
                    <a:pt x="0" y="596"/>
                    <a:pt x="98" y="652"/>
                    <a:pt x="219" y="652"/>
                  </a:cubicBezTo>
                  <a:cubicBezTo>
                    <a:pt x="336" y="652"/>
                    <a:pt x="439" y="601"/>
                    <a:pt x="439" y="525"/>
                  </a:cubicBezTo>
                  <a:cubicBezTo>
                    <a:pt x="439" y="489"/>
                    <a:pt x="423" y="440"/>
                    <a:pt x="374" y="410"/>
                  </a:cubicBezTo>
                  <a:cubicBezTo>
                    <a:pt x="320" y="384"/>
                    <a:pt x="264" y="384"/>
                    <a:pt x="203" y="384"/>
                  </a:cubicBezTo>
                  <a:cubicBezTo>
                    <a:pt x="179" y="384"/>
                    <a:pt x="136" y="384"/>
                    <a:pt x="130" y="384"/>
                  </a:cubicBezTo>
                  <a:cubicBezTo>
                    <a:pt x="98" y="379"/>
                    <a:pt x="76" y="348"/>
                    <a:pt x="76" y="316"/>
                  </a:cubicBezTo>
                  <a:moveTo>
                    <a:pt x="219" y="628"/>
                  </a:moveTo>
                  <a:cubicBezTo>
                    <a:pt x="118" y="628"/>
                    <a:pt x="51" y="579"/>
                    <a:pt x="51" y="527"/>
                  </a:cubicBezTo>
                  <a:cubicBezTo>
                    <a:pt x="51" y="480"/>
                    <a:pt x="89" y="444"/>
                    <a:pt x="132" y="442"/>
                  </a:cubicBezTo>
                  <a:lnTo>
                    <a:pt x="190" y="442"/>
                  </a:lnTo>
                  <a:cubicBezTo>
                    <a:pt x="275" y="442"/>
                    <a:pt x="387" y="442"/>
                    <a:pt x="387" y="527"/>
                  </a:cubicBezTo>
                  <a:cubicBezTo>
                    <a:pt x="387" y="579"/>
                    <a:pt x="315" y="628"/>
                    <a:pt x="219" y="628"/>
                  </a:cubicBezTo>
                </a:path>
              </a:pathLst>
            </a:custGeom>
            <a:solidFill>
              <a:srgbClr val="000000"/>
            </a:solidFill>
            <a:ln w="15840">
              <a:noFill/>
            </a:ln>
          </p:spPr>
        </p:sp>
        <p:sp>
          <p:nvSpPr>
            <p:cNvPr id="1388" name="Freeform 196"/>
            <p:cNvSpPr/>
            <p:nvPr/>
          </p:nvSpPr>
          <p:spPr>
            <a:xfrm>
              <a:off x="1316880" y="6383160"/>
              <a:ext cx="42480" cy="106920"/>
            </a:xfrm>
            <a:custGeom>
              <a:avLst/>
              <a:gdLst/>
              <a:ahLst/>
              <a:rect l="0" t="0" r="r" b="b"/>
              <a:pathLst>
                <a:path w="118" h="297">
                  <a:moveTo>
                    <a:pt x="117" y="103"/>
                  </a:moveTo>
                  <a:cubicBezTo>
                    <a:pt x="117" y="41"/>
                    <a:pt x="94" y="0"/>
                    <a:pt x="54" y="0"/>
                  </a:cubicBezTo>
                  <a:cubicBezTo>
                    <a:pt x="18" y="0"/>
                    <a:pt x="0" y="27"/>
                    <a:pt x="0" y="52"/>
                  </a:cubicBezTo>
                  <a:cubicBezTo>
                    <a:pt x="0" y="79"/>
                    <a:pt x="18" y="106"/>
                    <a:pt x="54" y="106"/>
                  </a:cubicBezTo>
                  <a:cubicBezTo>
                    <a:pt x="70" y="106"/>
                    <a:pt x="81" y="99"/>
                    <a:pt x="92" y="92"/>
                  </a:cubicBezTo>
                  <a:lnTo>
                    <a:pt x="94" y="90"/>
                  </a:lnTo>
                  <a:cubicBezTo>
                    <a:pt x="94" y="90"/>
                    <a:pt x="97" y="90"/>
                    <a:pt x="97" y="103"/>
                  </a:cubicBezTo>
                  <a:cubicBezTo>
                    <a:pt x="97" y="168"/>
                    <a:pt x="68" y="229"/>
                    <a:pt x="23" y="276"/>
                  </a:cubicBezTo>
                  <a:cubicBezTo>
                    <a:pt x="18" y="280"/>
                    <a:pt x="16" y="283"/>
                    <a:pt x="16" y="285"/>
                  </a:cubicBezTo>
                  <a:cubicBezTo>
                    <a:pt x="16" y="294"/>
                    <a:pt x="21" y="296"/>
                    <a:pt x="27" y="296"/>
                  </a:cubicBezTo>
                  <a:cubicBezTo>
                    <a:pt x="38" y="296"/>
                    <a:pt x="117" y="218"/>
                    <a:pt x="117" y="103"/>
                  </a:cubicBezTo>
                </a:path>
              </a:pathLst>
            </a:custGeom>
            <a:solidFill>
              <a:srgbClr val="000000"/>
            </a:solidFill>
            <a:ln w="15840">
              <a:noFill/>
            </a:ln>
          </p:spPr>
        </p:sp>
        <p:sp>
          <p:nvSpPr>
            <p:cNvPr id="1389" name="Freeform 197"/>
            <p:cNvSpPr/>
            <p:nvPr/>
          </p:nvSpPr>
          <p:spPr>
            <a:xfrm>
              <a:off x="1517760" y="6262200"/>
              <a:ext cx="160920" cy="164160"/>
            </a:xfrm>
            <a:custGeom>
              <a:avLst/>
              <a:gdLst/>
              <a:ahLst/>
              <a:rect l="0" t="0" r="r" b="b"/>
              <a:pathLst>
                <a:path w="447" h="456">
                  <a:moveTo>
                    <a:pt x="287" y="368"/>
                  </a:moveTo>
                  <a:cubicBezTo>
                    <a:pt x="291" y="408"/>
                    <a:pt x="318" y="448"/>
                    <a:pt x="365" y="448"/>
                  </a:cubicBezTo>
                  <a:cubicBezTo>
                    <a:pt x="385" y="448"/>
                    <a:pt x="446" y="435"/>
                    <a:pt x="446" y="356"/>
                  </a:cubicBezTo>
                  <a:lnTo>
                    <a:pt x="446" y="300"/>
                  </a:lnTo>
                  <a:lnTo>
                    <a:pt x="421" y="300"/>
                  </a:lnTo>
                  <a:lnTo>
                    <a:pt x="421" y="356"/>
                  </a:lnTo>
                  <a:cubicBezTo>
                    <a:pt x="421" y="412"/>
                    <a:pt x="397" y="419"/>
                    <a:pt x="385" y="419"/>
                  </a:cubicBezTo>
                  <a:cubicBezTo>
                    <a:pt x="354" y="419"/>
                    <a:pt x="350" y="374"/>
                    <a:pt x="350" y="370"/>
                  </a:cubicBezTo>
                  <a:lnTo>
                    <a:pt x="350" y="170"/>
                  </a:lnTo>
                  <a:cubicBezTo>
                    <a:pt x="350" y="130"/>
                    <a:pt x="350"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70" y="67"/>
                  </a:cubicBezTo>
                  <a:cubicBezTo>
                    <a:pt x="96" y="34"/>
                    <a:pt x="143" y="23"/>
                    <a:pt x="177" y="23"/>
                  </a:cubicBezTo>
                  <a:cubicBezTo>
                    <a:pt x="224" y="23"/>
                    <a:pt x="280" y="61"/>
                    <a:pt x="280" y="148"/>
                  </a:cubicBezTo>
                  <a:lnTo>
                    <a:pt x="280" y="186"/>
                  </a:lnTo>
                  <a:cubicBezTo>
                    <a:pt x="231" y="188"/>
                    <a:pt x="161" y="191"/>
                    <a:pt x="99" y="220"/>
                  </a:cubicBezTo>
                  <a:cubicBezTo>
                    <a:pt x="25" y="253"/>
                    <a:pt x="0" y="305"/>
                    <a:pt x="0" y="350"/>
                  </a:cubicBezTo>
                  <a:cubicBezTo>
                    <a:pt x="0" y="430"/>
                    <a:pt x="96" y="455"/>
                    <a:pt x="159" y="455"/>
                  </a:cubicBezTo>
                  <a:cubicBezTo>
                    <a:pt x="224" y="455"/>
                    <a:pt x="269" y="415"/>
                    <a:pt x="287" y="368"/>
                  </a:cubicBezTo>
                  <a:moveTo>
                    <a:pt x="280" y="206"/>
                  </a:moveTo>
                  <a:lnTo>
                    <a:pt x="280" y="305"/>
                  </a:lnTo>
                  <a:cubicBezTo>
                    <a:pt x="280" y="399"/>
                    <a:pt x="211" y="433"/>
                    <a:pt x="166" y="433"/>
                  </a:cubicBezTo>
                  <a:cubicBezTo>
                    <a:pt x="117" y="433"/>
                    <a:pt x="76" y="397"/>
                    <a:pt x="76" y="347"/>
                  </a:cubicBezTo>
                  <a:cubicBezTo>
                    <a:pt x="76" y="294"/>
                    <a:pt x="119" y="211"/>
                    <a:pt x="280" y="206"/>
                  </a:cubicBezTo>
                </a:path>
              </a:pathLst>
            </a:custGeom>
            <a:solidFill>
              <a:srgbClr val="000000"/>
            </a:solidFill>
            <a:ln w="15840">
              <a:noFill/>
            </a:ln>
          </p:spPr>
        </p:sp>
        <p:sp>
          <p:nvSpPr>
            <p:cNvPr id="1390" name="Freeform 198"/>
            <p:cNvSpPr/>
            <p:nvPr/>
          </p:nvSpPr>
          <p:spPr>
            <a:xfrm>
              <a:off x="1692000" y="626400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4"/>
                    <a:pt x="112" y="434"/>
                  </a:cubicBezTo>
                  <a:cubicBezTo>
                    <a:pt x="137" y="434"/>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5" y="405"/>
                  </a:cubicBezTo>
                  <a:lnTo>
                    <a:pt x="275" y="437"/>
                  </a:lnTo>
                  <a:cubicBezTo>
                    <a:pt x="309" y="437"/>
                    <a:pt x="361" y="434"/>
                    <a:pt x="387" y="434"/>
                  </a:cubicBezTo>
                  <a:cubicBezTo>
                    <a:pt x="412" y="434"/>
                    <a:pt x="464" y="437"/>
                    <a:pt x="497" y="437"/>
                  </a:cubicBezTo>
                  <a:lnTo>
                    <a:pt x="497" y="405"/>
                  </a:lnTo>
                  <a:cubicBezTo>
                    <a:pt x="446" y="405"/>
                    <a:pt x="421" y="405"/>
                    <a:pt x="421" y="376"/>
                  </a:cubicBezTo>
                  <a:lnTo>
                    <a:pt x="421" y="188"/>
                  </a:lnTo>
                  <a:cubicBezTo>
                    <a:pt x="421" y="103"/>
                    <a:pt x="421" y="71"/>
                    <a:pt x="390" y="36"/>
                  </a:cubicBezTo>
                  <a:cubicBezTo>
                    <a:pt x="376" y="20"/>
                    <a:pt x="343" y="0"/>
                    <a:pt x="287"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1391" name="Freeform 199"/>
            <p:cNvSpPr/>
            <p:nvPr/>
          </p:nvSpPr>
          <p:spPr>
            <a:xfrm>
              <a:off x="1889640" y="6175080"/>
              <a:ext cx="176040" cy="251280"/>
            </a:xfrm>
            <a:custGeom>
              <a:avLst/>
              <a:gdLst/>
              <a:ahLst/>
              <a:rect l="0" t="0" r="r" b="b"/>
              <a:pathLst>
                <a:path w="489" h="698">
                  <a:moveTo>
                    <a:pt x="342" y="632"/>
                  </a:moveTo>
                  <a:lnTo>
                    <a:pt x="342" y="697"/>
                  </a:lnTo>
                  <a:lnTo>
                    <a:pt x="488" y="686"/>
                  </a:lnTo>
                  <a:lnTo>
                    <a:pt x="488" y="654"/>
                  </a:lnTo>
                  <a:cubicBezTo>
                    <a:pt x="419" y="654"/>
                    <a:pt x="410" y="648"/>
                    <a:pt x="410" y="601"/>
                  </a:cubicBezTo>
                  <a:lnTo>
                    <a:pt x="410" y="0"/>
                  </a:lnTo>
                  <a:lnTo>
                    <a:pt x="269" y="11"/>
                  </a:lnTo>
                  <a:lnTo>
                    <a:pt x="269" y="43"/>
                  </a:lnTo>
                  <a:cubicBezTo>
                    <a:pt x="338" y="43"/>
                    <a:pt x="345" y="50"/>
                    <a:pt x="345" y="97"/>
                  </a:cubicBezTo>
                  <a:lnTo>
                    <a:pt x="345" y="309"/>
                  </a:lnTo>
                  <a:cubicBezTo>
                    <a:pt x="316" y="276"/>
                    <a:pt x="273" y="249"/>
                    <a:pt x="219" y="249"/>
                  </a:cubicBezTo>
                  <a:cubicBezTo>
                    <a:pt x="103" y="249"/>
                    <a:pt x="0" y="345"/>
                    <a:pt x="0" y="473"/>
                  </a:cubicBezTo>
                  <a:cubicBezTo>
                    <a:pt x="0" y="598"/>
                    <a:pt x="96" y="697"/>
                    <a:pt x="210" y="697"/>
                  </a:cubicBezTo>
                  <a:cubicBezTo>
                    <a:pt x="273" y="697"/>
                    <a:pt x="318" y="663"/>
                    <a:pt x="342" y="632"/>
                  </a:cubicBezTo>
                  <a:moveTo>
                    <a:pt x="342" y="368"/>
                  </a:moveTo>
                  <a:lnTo>
                    <a:pt x="342" y="569"/>
                  </a:lnTo>
                  <a:cubicBezTo>
                    <a:pt x="342" y="587"/>
                    <a:pt x="342" y="589"/>
                    <a:pt x="331" y="605"/>
                  </a:cubicBezTo>
                  <a:cubicBezTo>
                    <a:pt x="302" y="652"/>
                    <a:pt x="257" y="675"/>
                    <a:pt x="215" y="675"/>
                  </a:cubicBezTo>
                  <a:cubicBezTo>
                    <a:pt x="170" y="675"/>
                    <a:pt x="134" y="650"/>
                    <a:pt x="109" y="612"/>
                  </a:cubicBezTo>
                  <a:cubicBezTo>
                    <a:pt x="85" y="572"/>
                    <a:pt x="83" y="516"/>
                    <a:pt x="83" y="475"/>
                  </a:cubicBezTo>
                  <a:cubicBezTo>
                    <a:pt x="83" y="437"/>
                    <a:pt x="85" y="379"/>
                    <a:pt x="112" y="334"/>
                  </a:cubicBezTo>
                  <a:cubicBezTo>
                    <a:pt x="134" y="303"/>
                    <a:pt x="170" y="271"/>
                    <a:pt x="224" y="271"/>
                  </a:cubicBezTo>
                  <a:cubicBezTo>
                    <a:pt x="260" y="271"/>
                    <a:pt x="300" y="285"/>
                    <a:pt x="331" y="330"/>
                  </a:cubicBezTo>
                  <a:cubicBezTo>
                    <a:pt x="342" y="348"/>
                    <a:pt x="342" y="350"/>
                    <a:pt x="342" y="368"/>
                  </a:cubicBezTo>
                </a:path>
              </a:pathLst>
            </a:custGeom>
            <a:solidFill>
              <a:srgbClr val="000000"/>
            </a:solidFill>
            <a:ln w="15840">
              <a:noFill/>
            </a:ln>
          </p:spPr>
        </p:sp>
        <p:sp>
          <p:nvSpPr>
            <p:cNvPr id="1392" name="Freeform 200"/>
            <p:cNvSpPr/>
            <p:nvPr/>
          </p:nvSpPr>
          <p:spPr>
            <a:xfrm>
              <a:off x="2198520" y="6267960"/>
              <a:ext cx="243720" cy="157680"/>
            </a:xfrm>
            <a:custGeom>
              <a:avLst/>
              <a:gdLst/>
              <a:ahLst/>
              <a:rect l="0" t="0" r="r" b="b"/>
              <a:pathLst>
                <a:path w="677" h="438">
                  <a:moveTo>
                    <a:pt x="593" y="94"/>
                  </a:moveTo>
                  <a:cubicBezTo>
                    <a:pt x="611" y="45"/>
                    <a:pt x="640" y="31"/>
                    <a:pt x="676" y="31"/>
                  </a:cubicBezTo>
                  <a:lnTo>
                    <a:pt x="676" y="0"/>
                  </a:lnTo>
                  <a:cubicBezTo>
                    <a:pt x="654" y="2"/>
                    <a:pt x="625" y="2"/>
                    <a:pt x="604" y="2"/>
                  </a:cubicBezTo>
                  <a:cubicBezTo>
                    <a:pt x="575" y="2"/>
                    <a:pt x="530" y="0"/>
                    <a:pt x="513" y="0"/>
                  </a:cubicBezTo>
                  <a:lnTo>
                    <a:pt x="513" y="31"/>
                  </a:lnTo>
                  <a:cubicBezTo>
                    <a:pt x="548" y="31"/>
                    <a:pt x="569" y="49"/>
                    <a:pt x="569" y="78"/>
                  </a:cubicBezTo>
                  <a:cubicBezTo>
                    <a:pt x="569" y="85"/>
                    <a:pt x="569" y="85"/>
                    <a:pt x="564" y="98"/>
                  </a:cubicBezTo>
                  <a:lnTo>
                    <a:pt x="474" y="352"/>
                  </a:lnTo>
                  <a:lnTo>
                    <a:pt x="376" y="76"/>
                  </a:lnTo>
                  <a:cubicBezTo>
                    <a:pt x="374" y="65"/>
                    <a:pt x="371" y="63"/>
                    <a:pt x="371" y="58"/>
                  </a:cubicBezTo>
                  <a:cubicBezTo>
                    <a:pt x="371" y="31"/>
                    <a:pt x="410" y="31"/>
                    <a:pt x="430" y="31"/>
                  </a:cubicBezTo>
                  <a:lnTo>
                    <a:pt x="430" y="0"/>
                  </a:lnTo>
                  <a:cubicBezTo>
                    <a:pt x="401" y="0"/>
                    <a:pt x="351" y="2"/>
                    <a:pt x="327" y="2"/>
                  </a:cubicBezTo>
                  <a:cubicBezTo>
                    <a:pt x="298" y="2"/>
                    <a:pt x="268" y="2"/>
                    <a:pt x="239" y="0"/>
                  </a:cubicBezTo>
                  <a:lnTo>
                    <a:pt x="239" y="31"/>
                  </a:lnTo>
                  <a:cubicBezTo>
                    <a:pt x="275" y="31"/>
                    <a:pt x="291" y="33"/>
                    <a:pt x="302" y="45"/>
                  </a:cubicBezTo>
                  <a:cubicBezTo>
                    <a:pt x="306" y="51"/>
                    <a:pt x="318" y="81"/>
                    <a:pt x="324" y="101"/>
                  </a:cubicBezTo>
                  <a:lnTo>
                    <a:pt x="239" y="340"/>
                  </a:lnTo>
                  <a:lnTo>
                    <a:pt x="145" y="76"/>
                  </a:lnTo>
                  <a:cubicBezTo>
                    <a:pt x="141" y="63"/>
                    <a:pt x="141" y="60"/>
                    <a:pt x="141" y="58"/>
                  </a:cubicBezTo>
                  <a:cubicBezTo>
                    <a:pt x="141" y="31"/>
                    <a:pt x="179" y="31"/>
                    <a:pt x="199" y="31"/>
                  </a:cubicBezTo>
                  <a:lnTo>
                    <a:pt x="199" y="0"/>
                  </a:lnTo>
                  <a:cubicBezTo>
                    <a:pt x="170" y="0"/>
                    <a:pt x="114" y="2"/>
                    <a:pt x="91" y="2"/>
                  </a:cubicBezTo>
                  <a:cubicBezTo>
                    <a:pt x="87" y="2"/>
                    <a:pt x="35" y="2"/>
                    <a:pt x="0" y="0"/>
                  </a:cubicBezTo>
                  <a:lnTo>
                    <a:pt x="0" y="31"/>
                  </a:lnTo>
                  <a:cubicBezTo>
                    <a:pt x="49" y="31"/>
                    <a:pt x="60" y="33"/>
                    <a:pt x="74" y="65"/>
                  </a:cubicBezTo>
                  <a:lnTo>
                    <a:pt x="197" y="414"/>
                  </a:lnTo>
                  <a:cubicBezTo>
                    <a:pt x="201" y="430"/>
                    <a:pt x="206" y="437"/>
                    <a:pt x="217" y="437"/>
                  </a:cubicBezTo>
                  <a:cubicBezTo>
                    <a:pt x="230" y="437"/>
                    <a:pt x="233" y="432"/>
                    <a:pt x="237" y="417"/>
                  </a:cubicBezTo>
                  <a:lnTo>
                    <a:pt x="338" y="137"/>
                  </a:lnTo>
                  <a:lnTo>
                    <a:pt x="439" y="419"/>
                  </a:lnTo>
                  <a:cubicBezTo>
                    <a:pt x="441" y="430"/>
                    <a:pt x="445" y="437"/>
                    <a:pt x="457" y="437"/>
                  </a:cubicBezTo>
                  <a:cubicBezTo>
                    <a:pt x="470" y="437"/>
                    <a:pt x="474" y="428"/>
                    <a:pt x="477" y="419"/>
                  </a:cubicBezTo>
                  <a:lnTo>
                    <a:pt x="593" y="94"/>
                  </a:lnTo>
                </a:path>
              </a:pathLst>
            </a:custGeom>
            <a:solidFill>
              <a:srgbClr val="000000"/>
            </a:solidFill>
            <a:ln w="15840">
              <a:noFill/>
            </a:ln>
          </p:spPr>
        </p:sp>
        <p:sp>
          <p:nvSpPr>
            <p:cNvPr id="1393" name="Freeform 201"/>
            <p:cNvSpPr/>
            <p:nvPr/>
          </p:nvSpPr>
          <p:spPr>
            <a:xfrm>
              <a:off x="2459520" y="6184080"/>
              <a:ext cx="77040" cy="238320"/>
            </a:xfrm>
            <a:custGeom>
              <a:avLst/>
              <a:gdLst/>
              <a:ahLst/>
              <a:rect l="0" t="0" r="r" b="b"/>
              <a:pathLst>
                <a:path w="214" h="662">
                  <a:moveTo>
                    <a:pt x="144" y="224"/>
                  </a:moveTo>
                  <a:lnTo>
                    <a:pt x="5" y="235"/>
                  </a:lnTo>
                  <a:lnTo>
                    <a:pt x="5" y="266"/>
                  </a:lnTo>
                  <a:cubicBezTo>
                    <a:pt x="70" y="266"/>
                    <a:pt x="79" y="271"/>
                    <a:pt x="79" y="320"/>
                  </a:cubicBezTo>
                  <a:lnTo>
                    <a:pt x="79" y="585"/>
                  </a:lnTo>
                  <a:cubicBezTo>
                    <a:pt x="79" y="629"/>
                    <a:pt x="68" y="629"/>
                    <a:pt x="0" y="629"/>
                  </a:cubicBezTo>
                  <a:lnTo>
                    <a:pt x="0" y="661"/>
                  </a:lnTo>
                  <a:cubicBezTo>
                    <a:pt x="32" y="659"/>
                    <a:pt x="85" y="659"/>
                    <a:pt x="110" y="659"/>
                  </a:cubicBezTo>
                  <a:cubicBezTo>
                    <a:pt x="144" y="659"/>
                    <a:pt x="180" y="659"/>
                    <a:pt x="213" y="661"/>
                  </a:cubicBezTo>
                  <a:lnTo>
                    <a:pt x="213" y="629"/>
                  </a:lnTo>
                  <a:cubicBezTo>
                    <a:pt x="148" y="629"/>
                    <a:pt x="144" y="625"/>
                    <a:pt x="144" y="587"/>
                  </a:cubicBezTo>
                  <a:lnTo>
                    <a:pt x="144" y="224"/>
                  </a:lnTo>
                  <a:moveTo>
                    <a:pt x="148" y="51"/>
                  </a:moveTo>
                  <a:cubicBezTo>
                    <a:pt x="148" y="20"/>
                    <a:pt x="124" y="0"/>
                    <a:pt x="94" y="0"/>
                  </a:cubicBezTo>
                  <a:cubicBezTo>
                    <a:pt x="63" y="0"/>
                    <a:pt x="43" y="27"/>
                    <a:pt x="43" y="51"/>
                  </a:cubicBezTo>
                  <a:cubicBezTo>
                    <a:pt x="43" y="78"/>
                    <a:pt x="63" y="105"/>
                    <a:pt x="94" y="105"/>
                  </a:cubicBezTo>
                  <a:cubicBezTo>
                    <a:pt x="124" y="105"/>
                    <a:pt x="148" y="83"/>
                    <a:pt x="148" y="51"/>
                  </a:cubicBezTo>
                </a:path>
              </a:pathLst>
            </a:custGeom>
            <a:solidFill>
              <a:srgbClr val="000000"/>
            </a:solidFill>
            <a:ln w="15840">
              <a:noFill/>
            </a:ln>
          </p:spPr>
        </p:sp>
        <p:sp>
          <p:nvSpPr>
            <p:cNvPr id="1394" name="Freeform 202"/>
            <p:cNvSpPr/>
            <p:nvPr/>
          </p:nvSpPr>
          <p:spPr>
            <a:xfrm>
              <a:off x="2553120" y="6202440"/>
              <a:ext cx="112680" cy="223200"/>
            </a:xfrm>
            <a:custGeom>
              <a:avLst/>
              <a:gdLst/>
              <a:ahLst/>
              <a:rect l="0" t="0" r="r" b="b"/>
              <a:pathLst>
                <a:path w="313" h="620">
                  <a:moveTo>
                    <a:pt x="152" y="213"/>
                  </a:moveTo>
                  <a:lnTo>
                    <a:pt x="294" y="213"/>
                  </a:lnTo>
                  <a:lnTo>
                    <a:pt x="294" y="182"/>
                  </a:lnTo>
                  <a:lnTo>
                    <a:pt x="152" y="182"/>
                  </a:lnTo>
                  <a:lnTo>
                    <a:pt x="152" y="0"/>
                  </a:lnTo>
                  <a:lnTo>
                    <a:pt x="128" y="0"/>
                  </a:lnTo>
                  <a:cubicBezTo>
                    <a:pt x="128" y="81"/>
                    <a:pt x="96" y="186"/>
                    <a:pt x="0" y="191"/>
                  </a:cubicBezTo>
                  <a:lnTo>
                    <a:pt x="0" y="213"/>
                  </a:lnTo>
                  <a:lnTo>
                    <a:pt x="85" y="213"/>
                  </a:lnTo>
                  <a:lnTo>
                    <a:pt x="85" y="487"/>
                  </a:lnTo>
                  <a:cubicBezTo>
                    <a:pt x="85" y="608"/>
                    <a:pt x="177" y="619"/>
                    <a:pt x="213" y="619"/>
                  </a:cubicBezTo>
                  <a:cubicBezTo>
                    <a:pt x="282" y="619"/>
                    <a:pt x="312" y="549"/>
                    <a:pt x="312" y="487"/>
                  </a:cubicBezTo>
                  <a:lnTo>
                    <a:pt x="312" y="428"/>
                  </a:lnTo>
                  <a:lnTo>
                    <a:pt x="285" y="428"/>
                  </a:lnTo>
                  <a:lnTo>
                    <a:pt x="285" y="484"/>
                  </a:lnTo>
                  <a:cubicBezTo>
                    <a:pt x="285" y="556"/>
                    <a:pt x="256" y="594"/>
                    <a:pt x="220" y="594"/>
                  </a:cubicBezTo>
                  <a:cubicBezTo>
                    <a:pt x="152" y="594"/>
                    <a:pt x="152" y="505"/>
                    <a:pt x="152" y="487"/>
                  </a:cubicBezTo>
                  <a:lnTo>
                    <a:pt x="152" y="213"/>
                  </a:lnTo>
                </a:path>
              </a:pathLst>
            </a:custGeom>
            <a:solidFill>
              <a:srgbClr val="000000"/>
            </a:solidFill>
            <a:ln w="15840">
              <a:noFill/>
            </a:ln>
          </p:spPr>
        </p:sp>
        <p:sp>
          <p:nvSpPr>
            <p:cNvPr id="1395" name="Freeform 203"/>
            <p:cNvSpPr/>
            <p:nvPr/>
          </p:nvSpPr>
          <p:spPr>
            <a:xfrm>
              <a:off x="2694960" y="6175080"/>
              <a:ext cx="179640" cy="247320"/>
            </a:xfrm>
            <a:custGeom>
              <a:avLst/>
              <a:gdLst/>
              <a:ahLst/>
              <a:rect l="0" t="0" r="r" b="b"/>
              <a:pathLst>
                <a:path w="499" h="687">
                  <a:moveTo>
                    <a:pt x="77" y="610"/>
                  </a:moveTo>
                  <a:cubicBezTo>
                    <a:pt x="77" y="654"/>
                    <a:pt x="68" y="654"/>
                    <a:pt x="0" y="654"/>
                  </a:cubicBezTo>
                  <a:lnTo>
                    <a:pt x="0" y="686"/>
                  </a:lnTo>
                  <a:cubicBezTo>
                    <a:pt x="34" y="684"/>
                    <a:pt x="86" y="684"/>
                    <a:pt x="112" y="684"/>
                  </a:cubicBezTo>
                  <a:cubicBezTo>
                    <a:pt x="137" y="684"/>
                    <a:pt x="189" y="684"/>
                    <a:pt x="222" y="686"/>
                  </a:cubicBezTo>
                  <a:lnTo>
                    <a:pt x="222" y="654"/>
                  </a:lnTo>
                  <a:cubicBezTo>
                    <a:pt x="157" y="654"/>
                    <a:pt x="146" y="654"/>
                    <a:pt x="146" y="610"/>
                  </a:cubicBezTo>
                  <a:lnTo>
                    <a:pt x="146" y="428"/>
                  </a:lnTo>
                  <a:cubicBezTo>
                    <a:pt x="146" y="325"/>
                    <a:pt x="215" y="271"/>
                    <a:pt x="278" y="271"/>
                  </a:cubicBezTo>
                  <a:cubicBezTo>
                    <a:pt x="341" y="271"/>
                    <a:pt x="352" y="325"/>
                    <a:pt x="352" y="381"/>
                  </a:cubicBezTo>
                  <a:lnTo>
                    <a:pt x="352" y="610"/>
                  </a:lnTo>
                  <a:cubicBezTo>
                    <a:pt x="352" y="654"/>
                    <a:pt x="341" y="654"/>
                    <a:pt x="276" y="654"/>
                  </a:cubicBezTo>
                  <a:lnTo>
                    <a:pt x="276" y="686"/>
                  </a:lnTo>
                  <a:cubicBezTo>
                    <a:pt x="310" y="684"/>
                    <a:pt x="361" y="684"/>
                    <a:pt x="388" y="684"/>
                  </a:cubicBezTo>
                  <a:cubicBezTo>
                    <a:pt x="413" y="684"/>
                    <a:pt x="464" y="684"/>
                    <a:pt x="498" y="686"/>
                  </a:cubicBezTo>
                  <a:lnTo>
                    <a:pt x="498" y="654"/>
                  </a:lnTo>
                  <a:cubicBezTo>
                    <a:pt x="446" y="654"/>
                    <a:pt x="421" y="654"/>
                    <a:pt x="421" y="625"/>
                  </a:cubicBezTo>
                  <a:lnTo>
                    <a:pt x="421" y="437"/>
                  </a:lnTo>
                  <a:cubicBezTo>
                    <a:pt x="421" y="352"/>
                    <a:pt x="421" y="321"/>
                    <a:pt x="390" y="285"/>
                  </a:cubicBezTo>
                  <a:cubicBezTo>
                    <a:pt x="377" y="269"/>
                    <a:pt x="343" y="249"/>
                    <a:pt x="287" y="249"/>
                  </a:cubicBezTo>
                  <a:cubicBezTo>
                    <a:pt x="202" y="249"/>
                    <a:pt x="159" y="309"/>
                    <a:pt x="144" y="345"/>
                  </a:cubicBezTo>
                  <a:lnTo>
                    <a:pt x="144" y="0"/>
                  </a:lnTo>
                  <a:lnTo>
                    <a:pt x="0" y="11"/>
                  </a:lnTo>
                  <a:lnTo>
                    <a:pt x="0" y="43"/>
                  </a:lnTo>
                  <a:cubicBezTo>
                    <a:pt x="70" y="43"/>
                    <a:pt x="77" y="50"/>
                    <a:pt x="77" y="97"/>
                  </a:cubicBezTo>
                  <a:lnTo>
                    <a:pt x="77" y="610"/>
                  </a:lnTo>
                </a:path>
              </a:pathLst>
            </a:custGeom>
            <a:solidFill>
              <a:srgbClr val="000000"/>
            </a:solidFill>
            <a:ln w="15840">
              <a:noFill/>
            </a:ln>
          </p:spPr>
        </p:sp>
        <p:sp>
          <p:nvSpPr>
            <p:cNvPr id="1396" name="Freeform 204"/>
            <p:cNvSpPr/>
            <p:nvPr/>
          </p:nvSpPr>
          <p:spPr>
            <a:xfrm>
              <a:off x="3013560" y="6168600"/>
              <a:ext cx="146520" cy="257760"/>
            </a:xfrm>
            <a:custGeom>
              <a:avLst/>
              <a:gdLst/>
              <a:ahLst/>
              <a:rect l="0" t="0" r="r" b="b"/>
              <a:pathLst>
                <a:path w="407" h="716">
                  <a:moveTo>
                    <a:pt x="220" y="271"/>
                  </a:moveTo>
                  <a:cubicBezTo>
                    <a:pt x="96" y="301"/>
                    <a:pt x="0" y="428"/>
                    <a:pt x="0" y="549"/>
                  </a:cubicBezTo>
                  <a:cubicBezTo>
                    <a:pt x="0" y="643"/>
                    <a:pt x="63" y="715"/>
                    <a:pt x="157" y="715"/>
                  </a:cubicBezTo>
                  <a:cubicBezTo>
                    <a:pt x="271" y="715"/>
                    <a:pt x="354" y="558"/>
                    <a:pt x="354" y="424"/>
                  </a:cubicBezTo>
                  <a:cubicBezTo>
                    <a:pt x="354" y="332"/>
                    <a:pt x="316" y="283"/>
                    <a:pt x="280" y="240"/>
                  </a:cubicBezTo>
                  <a:cubicBezTo>
                    <a:pt x="247" y="195"/>
                    <a:pt x="186" y="121"/>
                    <a:pt x="186" y="76"/>
                  </a:cubicBezTo>
                  <a:cubicBezTo>
                    <a:pt x="186" y="56"/>
                    <a:pt x="206" y="32"/>
                    <a:pt x="242" y="32"/>
                  </a:cubicBezTo>
                  <a:cubicBezTo>
                    <a:pt x="271" y="32"/>
                    <a:pt x="291" y="45"/>
                    <a:pt x="312" y="59"/>
                  </a:cubicBezTo>
                  <a:cubicBezTo>
                    <a:pt x="332" y="70"/>
                    <a:pt x="352" y="83"/>
                    <a:pt x="365" y="83"/>
                  </a:cubicBezTo>
                  <a:cubicBezTo>
                    <a:pt x="392" y="83"/>
                    <a:pt x="406" y="59"/>
                    <a:pt x="406" y="43"/>
                  </a:cubicBezTo>
                  <a:cubicBezTo>
                    <a:pt x="406" y="23"/>
                    <a:pt x="390" y="18"/>
                    <a:pt x="354" y="12"/>
                  </a:cubicBezTo>
                  <a:cubicBezTo>
                    <a:pt x="303" y="0"/>
                    <a:pt x="289" y="0"/>
                    <a:pt x="273" y="0"/>
                  </a:cubicBezTo>
                  <a:cubicBezTo>
                    <a:pt x="195" y="0"/>
                    <a:pt x="161" y="43"/>
                    <a:pt x="161" y="101"/>
                  </a:cubicBezTo>
                  <a:cubicBezTo>
                    <a:pt x="161" y="155"/>
                    <a:pt x="188" y="211"/>
                    <a:pt x="220" y="271"/>
                  </a:cubicBezTo>
                  <a:moveTo>
                    <a:pt x="231" y="292"/>
                  </a:moveTo>
                  <a:cubicBezTo>
                    <a:pt x="256" y="339"/>
                    <a:pt x="287" y="392"/>
                    <a:pt x="287" y="462"/>
                  </a:cubicBezTo>
                  <a:cubicBezTo>
                    <a:pt x="287" y="527"/>
                    <a:pt x="249" y="693"/>
                    <a:pt x="157" y="693"/>
                  </a:cubicBezTo>
                  <a:cubicBezTo>
                    <a:pt x="103" y="693"/>
                    <a:pt x="61" y="650"/>
                    <a:pt x="61" y="576"/>
                  </a:cubicBezTo>
                  <a:cubicBezTo>
                    <a:pt x="61" y="513"/>
                    <a:pt x="99" y="327"/>
                    <a:pt x="231" y="292"/>
                  </a:cubicBezTo>
                </a:path>
              </a:pathLst>
            </a:custGeom>
            <a:solidFill>
              <a:srgbClr val="000000"/>
            </a:solidFill>
            <a:ln w="15840">
              <a:noFill/>
            </a:ln>
          </p:spPr>
        </p:sp>
        <p:sp>
          <p:nvSpPr>
            <p:cNvPr id="1397" name="Freeform 205"/>
            <p:cNvSpPr/>
            <p:nvPr/>
          </p:nvSpPr>
          <p:spPr>
            <a:xfrm>
              <a:off x="3297600" y="6229080"/>
              <a:ext cx="178560" cy="207000"/>
            </a:xfrm>
            <a:custGeom>
              <a:avLst/>
              <a:gdLst/>
              <a:ahLst/>
              <a:rect l="0" t="0" r="r" b="b"/>
              <a:pathLst>
                <a:path w="496" h="575">
                  <a:moveTo>
                    <a:pt x="459" y="307"/>
                  </a:moveTo>
                  <a:cubicBezTo>
                    <a:pt x="477" y="307"/>
                    <a:pt x="495" y="307"/>
                    <a:pt x="495" y="287"/>
                  </a:cubicBezTo>
                  <a:cubicBezTo>
                    <a:pt x="495" y="267"/>
                    <a:pt x="477" y="267"/>
                    <a:pt x="459" y="267"/>
                  </a:cubicBezTo>
                  <a:lnTo>
                    <a:pt x="40" y="267"/>
                  </a:lnTo>
                  <a:cubicBezTo>
                    <a:pt x="51" y="135"/>
                    <a:pt x="165" y="41"/>
                    <a:pt x="304" y="41"/>
                  </a:cubicBezTo>
                  <a:lnTo>
                    <a:pt x="459" y="41"/>
                  </a:lnTo>
                  <a:cubicBezTo>
                    <a:pt x="477" y="41"/>
                    <a:pt x="495" y="41"/>
                    <a:pt x="495" y="21"/>
                  </a:cubicBezTo>
                  <a:cubicBezTo>
                    <a:pt x="495" y="0"/>
                    <a:pt x="477" y="0"/>
                    <a:pt x="459" y="0"/>
                  </a:cubicBezTo>
                  <a:lnTo>
                    <a:pt x="304" y="0"/>
                  </a:lnTo>
                  <a:cubicBezTo>
                    <a:pt x="134" y="0"/>
                    <a:pt x="0" y="128"/>
                    <a:pt x="0" y="287"/>
                  </a:cubicBezTo>
                  <a:cubicBezTo>
                    <a:pt x="0" y="446"/>
                    <a:pt x="134" y="574"/>
                    <a:pt x="304" y="574"/>
                  </a:cubicBezTo>
                  <a:lnTo>
                    <a:pt x="459" y="574"/>
                  </a:lnTo>
                  <a:cubicBezTo>
                    <a:pt x="477" y="574"/>
                    <a:pt x="495" y="574"/>
                    <a:pt x="495" y="554"/>
                  </a:cubicBezTo>
                  <a:cubicBezTo>
                    <a:pt x="495" y="534"/>
                    <a:pt x="477" y="534"/>
                    <a:pt x="459" y="534"/>
                  </a:cubicBezTo>
                  <a:lnTo>
                    <a:pt x="304" y="534"/>
                  </a:lnTo>
                  <a:cubicBezTo>
                    <a:pt x="165" y="534"/>
                    <a:pt x="51" y="439"/>
                    <a:pt x="40" y="307"/>
                  </a:cubicBezTo>
                  <a:lnTo>
                    <a:pt x="459" y="307"/>
                  </a:lnTo>
                </a:path>
              </a:pathLst>
            </a:custGeom>
            <a:solidFill>
              <a:srgbClr val="000000"/>
            </a:solidFill>
            <a:ln w="15840">
              <a:noFill/>
            </a:ln>
          </p:spPr>
        </p:sp>
        <p:sp>
          <p:nvSpPr>
            <p:cNvPr id="1398" name="Freeform 206"/>
            <p:cNvSpPr/>
            <p:nvPr/>
          </p:nvSpPr>
          <p:spPr>
            <a:xfrm>
              <a:off x="3637800" y="6154920"/>
              <a:ext cx="83520" cy="355320"/>
            </a:xfrm>
            <a:custGeom>
              <a:avLst/>
              <a:gdLst/>
              <a:ahLst/>
              <a:rect l="0" t="0" r="r" b="b"/>
              <a:pathLst>
                <a:path w="232" h="987">
                  <a:moveTo>
                    <a:pt x="231" y="977"/>
                  </a:moveTo>
                  <a:cubicBezTo>
                    <a:pt x="231" y="975"/>
                    <a:pt x="231" y="973"/>
                    <a:pt x="213" y="955"/>
                  </a:cubicBezTo>
                  <a:cubicBezTo>
                    <a:pt x="89" y="831"/>
                    <a:pt x="58" y="645"/>
                    <a:pt x="58" y="493"/>
                  </a:cubicBezTo>
                  <a:cubicBezTo>
                    <a:pt x="58" y="323"/>
                    <a:pt x="96" y="150"/>
                    <a:pt x="217" y="27"/>
                  </a:cubicBezTo>
                  <a:cubicBezTo>
                    <a:pt x="231" y="16"/>
                    <a:pt x="231" y="14"/>
                    <a:pt x="231" y="9"/>
                  </a:cubicBezTo>
                  <a:cubicBezTo>
                    <a:pt x="231" y="2"/>
                    <a:pt x="226" y="0"/>
                    <a:pt x="219" y="0"/>
                  </a:cubicBezTo>
                  <a:cubicBezTo>
                    <a:pt x="210" y="0"/>
                    <a:pt x="121" y="67"/>
                    <a:pt x="63" y="193"/>
                  </a:cubicBezTo>
                  <a:cubicBezTo>
                    <a:pt x="11" y="300"/>
                    <a:pt x="0" y="410"/>
                    <a:pt x="0" y="493"/>
                  </a:cubicBezTo>
                  <a:cubicBezTo>
                    <a:pt x="0" y="572"/>
                    <a:pt x="11" y="690"/>
                    <a:pt x="65" y="802"/>
                  </a:cubicBezTo>
                  <a:cubicBezTo>
                    <a:pt x="125" y="923"/>
                    <a:pt x="210" y="986"/>
                    <a:pt x="219" y="986"/>
                  </a:cubicBezTo>
                  <a:cubicBezTo>
                    <a:pt x="226" y="986"/>
                    <a:pt x="231" y="984"/>
                    <a:pt x="231" y="977"/>
                  </a:cubicBezTo>
                </a:path>
              </a:pathLst>
            </a:custGeom>
            <a:solidFill>
              <a:srgbClr val="000000"/>
            </a:solidFill>
            <a:ln w="15840">
              <a:noFill/>
            </a:ln>
          </p:spPr>
        </p:sp>
        <p:sp>
          <p:nvSpPr>
            <p:cNvPr id="1399" name="Freeform 207"/>
            <p:cNvSpPr/>
            <p:nvPr/>
          </p:nvSpPr>
          <p:spPr>
            <a:xfrm>
              <a:off x="3754800" y="6184800"/>
              <a:ext cx="150120" cy="244800"/>
            </a:xfrm>
            <a:custGeom>
              <a:avLst/>
              <a:gdLst/>
              <a:ahLst/>
              <a:rect l="0" t="0" r="r" b="b"/>
              <a:pathLst>
                <a:path w="417" h="680">
                  <a:moveTo>
                    <a:pt x="416" y="343"/>
                  </a:moveTo>
                  <a:cubicBezTo>
                    <a:pt x="416" y="262"/>
                    <a:pt x="412" y="184"/>
                    <a:pt x="376" y="110"/>
                  </a:cubicBezTo>
                  <a:cubicBezTo>
                    <a:pt x="331" y="16"/>
                    <a:pt x="250" y="0"/>
                    <a:pt x="208" y="0"/>
                  </a:cubicBezTo>
                  <a:cubicBezTo>
                    <a:pt x="150" y="0"/>
                    <a:pt x="76" y="25"/>
                    <a:pt x="35" y="117"/>
                  </a:cubicBezTo>
                  <a:cubicBezTo>
                    <a:pt x="4" y="186"/>
                    <a:pt x="0" y="262"/>
                    <a:pt x="0" y="343"/>
                  </a:cubicBezTo>
                  <a:cubicBezTo>
                    <a:pt x="0" y="417"/>
                    <a:pt x="4" y="504"/>
                    <a:pt x="44" y="580"/>
                  </a:cubicBezTo>
                  <a:cubicBezTo>
                    <a:pt x="87" y="659"/>
                    <a:pt x="159" y="679"/>
                    <a:pt x="208" y="679"/>
                  </a:cubicBezTo>
                  <a:cubicBezTo>
                    <a:pt x="262" y="679"/>
                    <a:pt x="336" y="659"/>
                    <a:pt x="380" y="565"/>
                  </a:cubicBezTo>
                  <a:cubicBezTo>
                    <a:pt x="412" y="497"/>
                    <a:pt x="416" y="419"/>
                    <a:pt x="416" y="343"/>
                  </a:cubicBezTo>
                  <a:moveTo>
                    <a:pt x="208" y="659"/>
                  </a:moveTo>
                  <a:cubicBezTo>
                    <a:pt x="170" y="659"/>
                    <a:pt x="109" y="634"/>
                    <a:pt x="94" y="538"/>
                  </a:cubicBezTo>
                  <a:cubicBezTo>
                    <a:pt x="83" y="480"/>
                    <a:pt x="83" y="388"/>
                    <a:pt x="83" y="329"/>
                  </a:cubicBezTo>
                  <a:cubicBezTo>
                    <a:pt x="83" y="267"/>
                    <a:pt x="83" y="202"/>
                    <a:pt x="89" y="148"/>
                  </a:cubicBezTo>
                  <a:cubicBezTo>
                    <a:pt x="109" y="31"/>
                    <a:pt x="183" y="23"/>
                    <a:pt x="208" y="23"/>
                  </a:cubicBezTo>
                  <a:cubicBezTo>
                    <a:pt x="239" y="23"/>
                    <a:pt x="306" y="40"/>
                    <a:pt x="324" y="137"/>
                  </a:cubicBezTo>
                  <a:cubicBezTo>
                    <a:pt x="333" y="193"/>
                    <a:pt x="333" y="267"/>
                    <a:pt x="333" y="329"/>
                  </a:cubicBezTo>
                  <a:cubicBezTo>
                    <a:pt x="333" y="403"/>
                    <a:pt x="333" y="471"/>
                    <a:pt x="322" y="533"/>
                  </a:cubicBezTo>
                  <a:cubicBezTo>
                    <a:pt x="309" y="627"/>
                    <a:pt x="253" y="659"/>
                    <a:pt x="208" y="659"/>
                  </a:cubicBezTo>
                </a:path>
              </a:pathLst>
            </a:custGeom>
            <a:solidFill>
              <a:srgbClr val="000000"/>
            </a:solidFill>
            <a:ln w="15840">
              <a:noFill/>
            </a:ln>
          </p:spPr>
        </p:sp>
        <p:sp>
          <p:nvSpPr>
            <p:cNvPr id="1400" name="Freeform 208"/>
            <p:cNvSpPr/>
            <p:nvPr/>
          </p:nvSpPr>
          <p:spPr>
            <a:xfrm>
              <a:off x="3948120" y="6383160"/>
              <a:ext cx="42480" cy="106920"/>
            </a:xfrm>
            <a:custGeom>
              <a:avLst/>
              <a:gdLst/>
              <a:ahLst/>
              <a:rect l="0" t="0" r="r" b="b"/>
              <a:pathLst>
                <a:path w="118" h="297">
                  <a:moveTo>
                    <a:pt x="117" y="103"/>
                  </a:moveTo>
                  <a:cubicBezTo>
                    <a:pt x="117" y="38"/>
                    <a:pt x="92" y="0"/>
                    <a:pt x="54" y="0"/>
                  </a:cubicBezTo>
                  <a:cubicBezTo>
                    <a:pt x="20" y="0"/>
                    <a:pt x="0" y="25"/>
                    <a:pt x="0" y="52"/>
                  </a:cubicBezTo>
                  <a:cubicBezTo>
                    <a:pt x="0" y="79"/>
                    <a:pt x="20" y="106"/>
                    <a:pt x="54" y="106"/>
                  </a:cubicBezTo>
                  <a:cubicBezTo>
                    <a:pt x="65" y="106"/>
                    <a:pt x="79" y="101"/>
                    <a:pt x="88" y="92"/>
                  </a:cubicBezTo>
                  <a:cubicBezTo>
                    <a:pt x="92" y="90"/>
                    <a:pt x="92" y="90"/>
                    <a:pt x="94" y="90"/>
                  </a:cubicBezTo>
                  <a:cubicBezTo>
                    <a:pt x="94" y="90"/>
                    <a:pt x="97" y="90"/>
                    <a:pt x="97" y="103"/>
                  </a:cubicBezTo>
                  <a:cubicBezTo>
                    <a:pt x="97" y="177"/>
                    <a:pt x="61" y="238"/>
                    <a:pt x="27" y="269"/>
                  </a:cubicBezTo>
                  <a:cubicBezTo>
                    <a:pt x="16" y="280"/>
                    <a:pt x="16" y="283"/>
                    <a:pt x="16" y="285"/>
                  </a:cubicBezTo>
                  <a:cubicBezTo>
                    <a:pt x="16" y="294"/>
                    <a:pt x="20" y="296"/>
                    <a:pt x="27" y="296"/>
                  </a:cubicBezTo>
                  <a:cubicBezTo>
                    <a:pt x="38" y="296"/>
                    <a:pt x="117" y="220"/>
                    <a:pt x="117" y="103"/>
                  </a:cubicBezTo>
                </a:path>
              </a:pathLst>
            </a:custGeom>
            <a:solidFill>
              <a:srgbClr val="000000"/>
            </a:solidFill>
            <a:ln w="15840">
              <a:noFill/>
            </a:ln>
          </p:spPr>
        </p:sp>
        <p:sp>
          <p:nvSpPr>
            <p:cNvPr id="1401" name="Freeform 209"/>
            <p:cNvSpPr/>
            <p:nvPr/>
          </p:nvSpPr>
          <p:spPr>
            <a:xfrm>
              <a:off x="4106880" y="6184800"/>
              <a:ext cx="118080" cy="237600"/>
            </a:xfrm>
            <a:custGeom>
              <a:avLst/>
              <a:gdLst/>
              <a:ahLst/>
              <a:rect l="0" t="0" r="r" b="b"/>
              <a:pathLst>
                <a:path w="328" h="660">
                  <a:moveTo>
                    <a:pt x="204" y="25"/>
                  </a:moveTo>
                  <a:cubicBezTo>
                    <a:pt x="204" y="2"/>
                    <a:pt x="204" y="0"/>
                    <a:pt x="180" y="0"/>
                  </a:cubicBezTo>
                  <a:cubicBezTo>
                    <a:pt x="119" y="63"/>
                    <a:pt x="32" y="63"/>
                    <a:pt x="0" y="63"/>
                  </a:cubicBezTo>
                  <a:lnTo>
                    <a:pt x="0" y="94"/>
                  </a:lnTo>
                  <a:cubicBezTo>
                    <a:pt x="21" y="94"/>
                    <a:pt x="79" y="94"/>
                    <a:pt x="130" y="67"/>
                  </a:cubicBezTo>
                  <a:lnTo>
                    <a:pt x="130" y="580"/>
                  </a:lnTo>
                  <a:cubicBezTo>
                    <a:pt x="130" y="616"/>
                    <a:pt x="128" y="627"/>
                    <a:pt x="39" y="627"/>
                  </a:cubicBezTo>
                  <a:lnTo>
                    <a:pt x="7" y="627"/>
                  </a:lnTo>
                  <a:lnTo>
                    <a:pt x="7" y="659"/>
                  </a:lnTo>
                  <a:cubicBezTo>
                    <a:pt x="41" y="654"/>
                    <a:pt x="128" y="654"/>
                    <a:pt x="166" y="654"/>
                  </a:cubicBezTo>
                  <a:cubicBezTo>
                    <a:pt x="207" y="654"/>
                    <a:pt x="292" y="654"/>
                    <a:pt x="327" y="659"/>
                  </a:cubicBezTo>
                  <a:lnTo>
                    <a:pt x="327" y="627"/>
                  </a:lnTo>
                  <a:lnTo>
                    <a:pt x="296" y="627"/>
                  </a:lnTo>
                  <a:cubicBezTo>
                    <a:pt x="207" y="627"/>
                    <a:pt x="204" y="616"/>
                    <a:pt x="204" y="580"/>
                  </a:cubicBezTo>
                  <a:lnTo>
                    <a:pt x="204" y="25"/>
                  </a:lnTo>
                </a:path>
              </a:pathLst>
            </a:custGeom>
            <a:solidFill>
              <a:srgbClr val="000000"/>
            </a:solidFill>
            <a:ln w="15840">
              <a:noFill/>
            </a:ln>
          </p:spPr>
        </p:sp>
        <p:sp>
          <p:nvSpPr>
            <p:cNvPr id="1402" name="Freeform 210"/>
            <p:cNvSpPr/>
            <p:nvPr/>
          </p:nvSpPr>
          <p:spPr>
            <a:xfrm>
              <a:off x="4272480" y="615492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5"/>
                    <a:pt x="0" y="9"/>
                  </a:cubicBezTo>
                  <a:cubicBezTo>
                    <a:pt x="0" y="14"/>
                    <a:pt x="0" y="16"/>
                    <a:pt x="18" y="34"/>
                  </a:cubicBezTo>
                  <a:cubicBezTo>
                    <a:pt x="116" y="130"/>
                    <a:pt x="172" y="287"/>
                    <a:pt x="172" y="493"/>
                  </a:cubicBezTo>
                  <a:cubicBezTo>
                    <a:pt x="172" y="661"/>
                    <a:pt x="136" y="836"/>
                    <a:pt x="13" y="959"/>
                  </a:cubicBezTo>
                  <a:cubicBezTo>
                    <a:pt x="0" y="973"/>
                    <a:pt x="0" y="975"/>
                    <a:pt x="0" y="977"/>
                  </a:cubicBezTo>
                  <a:cubicBezTo>
                    <a:pt x="0" y="984"/>
                    <a:pt x="4" y="986"/>
                    <a:pt x="9" y="986"/>
                  </a:cubicBezTo>
                  <a:cubicBezTo>
                    <a:pt x="20" y="986"/>
                    <a:pt x="109" y="919"/>
                    <a:pt x="168" y="793"/>
                  </a:cubicBezTo>
                  <a:cubicBezTo>
                    <a:pt x="219" y="686"/>
                    <a:pt x="230" y="576"/>
                    <a:pt x="230" y="493"/>
                  </a:cubicBezTo>
                </a:path>
              </a:pathLst>
            </a:custGeom>
            <a:solidFill>
              <a:srgbClr val="000000"/>
            </a:solidFill>
            <a:ln w="15840">
              <a:noFill/>
            </a:ln>
          </p:spPr>
        </p:sp>
        <p:sp>
          <p:nvSpPr>
            <p:cNvPr id="1403" name="Freeform 211"/>
            <p:cNvSpPr/>
            <p:nvPr/>
          </p:nvSpPr>
          <p:spPr>
            <a:xfrm>
              <a:off x="4519800" y="6175080"/>
              <a:ext cx="176400" cy="251280"/>
            </a:xfrm>
            <a:custGeom>
              <a:avLst/>
              <a:gdLst/>
              <a:ahLst/>
              <a:rect l="0" t="0" r="r" b="b"/>
              <a:pathLst>
                <a:path w="490" h="698">
                  <a:moveTo>
                    <a:pt x="343" y="632"/>
                  </a:moveTo>
                  <a:lnTo>
                    <a:pt x="343" y="697"/>
                  </a:lnTo>
                  <a:lnTo>
                    <a:pt x="489" y="686"/>
                  </a:lnTo>
                  <a:lnTo>
                    <a:pt x="489" y="654"/>
                  </a:lnTo>
                  <a:cubicBezTo>
                    <a:pt x="419" y="654"/>
                    <a:pt x="410" y="648"/>
                    <a:pt x="410" y="601"/>
                  </a:cubicBezTo>
                  <a:lnTo>
                    <a:pt x="410" y="0"/>
                  </a:lnTo>
                  <a:lnTo>
                    <a:pt x="269" y="11"/>
                  </a:lnTo>
                  <a:lnTo>
                    <a:pt x="269" y="43"/>
                  </a:lnTo>
                  <a:cubicBezTo>
                    <a:pt x="336" y="43"/>
                    <a:pt x="345" y="50"/>
                    <a:pt x="345" y="97"/>
                  </a:cubicBezTo>
                  <a:lnTo>
                    <a:pt x="345" y="309"/>
                  </a:lnTo>
                  <a:cubicBezTo>
                    <a:pt x="316" y="276"/>
                    <a:pt x="274" y="249"/>
                    <a:pt x="220" y="249"/>
                  </a:cubicBezTo>
                  <a:cubicBezTo>
                    <a:pt x="103" y="249"/>
                    <a:pt x="0" y="345"/>
                    <a:pt x="0" y="473"/>
                  </a:cubicBezTo>
                  <a:cubicBezTo>
                    <a:pt x="0" y="598"/>
                    <a:pt x="97" y="697"/>
                    <a:pt x="211" y="697"/>
                  </a:cubicBezTo>
                  <a:cubicBezTo>
                    <a:pt x="274" y="697"/>
                    <a:pt x="318" y="663"/>
                    <a:pt x="343" y="632"/>
                  </a:cubicBezTo>
                  <a:moveTo>
                    <a:pt x="343" y="368"/>
                  </a:moveTo>
                  <a:lnTo>
                    <a:pt x="343" y="569"/>
                  </a:lnTo>
                  <a:cubicBezTo>
                    <a:pt x="343" y="587"/>
                    <a:pt x="343" y="589"/>
                    <a:pt x="332" y="605"/>
                  </a:cubicBezTo>
                  <a:cubicBezTo>
                    <a:pt x="303" y="652"/>
                    <a:pt x="258" y="675"/>
                    <a:pt x="215" y="675"/>
                  </a:cubicBezTo>
                  <a:cubicBezTo>
                    <a:pt x="171" y="675"/>
                    <a:pt x="135" y="650"/>
                    <a:pt x="110" y="612"/>
                  </a:cubicBezTo>
                  <a:cubicBezTo>
                    <a:pt x="85" y="572"/>
                    <a:pt x="83" y="516"/>
                    <a:pt x="83" y="475"/>
                  </a:cubicBezTo>
                  <a:cubicBezTo>
                    <a:pt x="83" y="437"/>
                    <a:pt x="85" y="379"/>
                    <a:pt x="112" y="334"/>
                  </a:cubicBezTo>
                  <a:cubicBezTo>
                    <a:pt x="135" y="303"/>
                    <a:pt x="171" y="271"/>
                    <a:pt x="224" y="271"/>
                  </a:cubicBezTo>
                  <a:cubicBezTo>
                    <a:pt x="260" y="271"/>
                    <a:pt x="300" y="285"/>
                    <a:pt x="332" y="330"/>
                  </a:cubicBezTo>
                  <a:cubicBezTo>
                    <a:pt x="343" y="348"/>
                    <a:pt x="343" y="350"/>
                    <a:pt x="343" y="368"/>
                  </a:cubicBezTo>
                </a:path>
              </a:pathLst>
            </a:custGeom>
            <a:solidFill>
              <a:srgbClr val="000000"/>
            </a:solidFill>
            <a:ln w="15840">
              <a:noFill/>
            </a:ln>
          </p:spPr>
        </p:sp>
        <p:sp>
          <p:nvSpPr>
            <p:cNvPr id="1404" name="Freeform 212"/>
            <p:cNvSpPr/>
            <p:nvPr/>
          </p:nvSpPr>
          <p:spPr>
            <a:xfrm>
              <a:off x="4716720" y="6264000"/>
              <a:ext cx="179280" cy="161640"/>
            </a:xfrm>
            <a:custGeom>
              <a:avLst/>
              <a:gdLst/>
              <a:ahLst/>
              <a:rect l="0" t="0" r="r" b="b"/>
              <a:pathLst>
                <a:path w="498" h="449">
                  <a:moveTo>
                    <a:pt x="354" y="358"/>
                  </a:moveTo>
                  <a:lnTo>
                    <a:pt x="354" y="448"/>
                  </a:lnTo>
                  <a:lnTo>
                    <a:pt x="497" y="437"/>
                  </a:lnTo>
                  <a:lnTo>
                    <a:pt x="497" y="405"/>
                  </a:lnTo>
                  <a:cubicBezTo>
                    <a:pt x="428" y="405"/>
                    <a:pt x="421" y="398"/>
                    <a:pt x="421" y="351"/>
                  </a:cubicBezTo>
                  <a:lnTo>
                    <a:pt x="421" y="0"/>
                  </a:lnTo>
                  <a:lnTo>
                    <a:pt x="275" y="11"/>
                  </a:lnTo>
                  <a:lnTo>
                    <a:pt x="275" y="42"/>
                  </a:lnTo>
                  <a:cubicBezTo>
                    <a:pt x="345" y="42"/>
                    <a:pt x="351" y="49"/>
                    <a:pt x="351" y="96"/>
                  </a:cubicBezTo>
                  <a:lnTo>
                    <a:pt x="351" y="273"/>
                  </a:lnTo>
                  <a:cubicBezTo>
                    <a:pt x="351" y="358"/>
                    <a:pt x="304" y="425"/>
                    <a:pt x="233" y="425"/>
                  </a:cubicBezTo>
                  <a:cubicBezTo>
                    <a:pt x="150" y="425"/>
                    <a:pt x="145" y="381"/>
                    <a:pt x="145" y="329"/>
                  </a:cubicBezTo>
                  <a:lnTo>
                    <a:pt x="145" y="0"/>
                  </a:lnTo>
                  <a:lnTo>
                    <a:pt x="0" y="11"/>
                  </a:lnTo>
                  <a:lnTo>
                    <a:pt x="0" y="42"/>
                  </a:lnTo>
                  <a:cubicBezTo>
                    <a:pt x="76" y="42"/>
                    <a:pt x="76" y="44"/>
                    <a:pt x="76" y="132"/>
                  </a:cubicBezTo>
                  <a:lnTo>
                    <a:pt x="76" y="280"/>
                  </a:lnTo>
                  <a:cubicBezTo>
                    <a:pt x="76" y="358"/>
                    <a:pt x="76" y="448"/>
                    <a:pt x="228" y="448"/>
                  </a:cubicBezTo>
                  <a:cubicBezTo>
                    <a:pt x="282" y="448"/>
                    <a:pt x="327" y="421"/>
                    <a:pt x="354" y="358"/>
                  </a:cubicBezTo>
                </a:path>
              </a:pathLst>
            </a:custGeom>
            <a:solidFill>
              <a:srgbClr val="000000"/>
            </a:solidFill>
            <a:ln w="15840">
              <a:noFill/>
            </a:ln>
          </p:spPr>
        </p:sp>
        <p:sp>
          <p:nvSpPr>
            <p:cNvPr id="1405" name="Freeform 213"/>
            <p:cNvSpPr/>
            <p:nvPr/>
          </p:nvSpPr>
          <p:spPr>
            <a:xfrm>
              <a:off x="4911840" y="6264000"/>
              <a:ext cx="120600" cy="157680"/>
            </a:xfrm>
            <a:custGeom>
              <a:avLst/>
              <a:gdLst/>
              <a:ahLst/>
              <a:rect l="0" t="0" r="r" b="b"/>
              <a:pathLst>
                <a:path w="335" h="438">
                  <a:moveTo>
                    <a:pt x="137" y="109"/>
                  </a:moveTo>
                  <a:lnTo>
                    <a:pt x="137" y="0"/>
                  </a:lnTo>
                  <a:lnTo>
                    <a:pt x="0" y="11"/>
                  </a:lnTo>
                  <a:lnTo>
                    <a:pt x="0" y="42"/>
                  </a:lnTo>
                  <a:cubicBezTo>
                    <a:pt x="69" y="42"/>
                    <a:pt x="76" y="49"/>
                    <a:pt x="76" y="96"/>
                  </a:cubicBezTo>
                  <a:lnTo>
                    <a:pt x="76" y="363"/>
                  </a:lnTo>
                  <a:cubicBezTo>
                    <a:pt x="76" y="405"/>
                    <a:pt x="67" y="405"/>
                    <a:pt x="0" y="405"/>
                  </a:cubicBezTo>
                  <a:lnTo>
                    <a:pt x="0" y="437"/>
                  </a:lnTo>
                  <a:cubicBezTo>
                    <a:pt x="38" y="437"/>
                    <a:pt x="85" y="434"/>
                    <a:pt x="112" y="434"/>
                  </a:cubicBezTo>
                  <a:cubicBezTo>
                    <a:pt x="152" y="434"/>
                    <a:pt x="199" y="434"/>
                    <a:pt x="240" y="437"/>
                  </a:cubicBezTo>
                  <a:lnTo>
                    <a:pt x="240" y="405"/>
                  </a:lnTo>
                  <a:lnTo>
                    <a:pt x="217" y="405"/>
                  </a:lnTo>
                  <a:cubicBezTo>
                    <a:pt x="145" y="405"/>
                    <a:pt x="143" y="396"/>
                    <a:pt x="143" y="360"/>
                  </a:cubicBezTo>
                  <a:lnTo>
                    <a:pt x="143" y="208"/>
                  </a:lnTo>
                  <a:cubicBezTo>
                    <a:pt x="143" y="109"/>
                    <a:pt x="184" y="22"/>
                    <a:pt x="260" y="22"/>
                  </a:cubicBezTo>
                  <a:cubicBezTo>
                    <a:pt x="266" y="22"/>
                    <a:pt x="269" y="22"/>
                    <a:pt x="271" y="22"/>
                  </a:cubicBezTo>
                  <a:cubicBezTo>
                    <a:pt x="266" y="24"/>
                    <a:pt x="249" y="36"/>
                    <a:pt x="249" y="60"/>
                  </a:cubicBezTo>
                  <a:cubicBezTo>
                    <a:pt x="249" y="89"/>
                    <a:pt x="269" y="103"/>
                    <a:pt x="291" y="103"/>
                  </a:cubicBezTo>
                  <a:cubicBezTo>
                    <a:pt x="309" y="103"/>
                    <a:pt x="334" y="92"/>
                    <a:pt x="334" y="60"/>
                  </a:cubicBezTo>
                  <a:cubicBezTo>
                    <a:pt x="334" y="29"/>
                    <a:pt x="302" y="0"/>
                    <a:pt x="260" y="0"/>
                  </a:cubicBezTo>
                  <a:cubicBezTo>
                    <a:pt x="188" y="0"/>
                    <a:pt x="152" y="67"/>
                    <a:pt x="137" y="109"/>
                  </a:cubicBezTo>
                </a:path>
              </a:pathLst>
            </a:custGeom>
            <a:solidFill>
              <a:srgbClr val="000000"/>
            </a:solidFill>
            <a:ln w="15840">
              <a:noFill/>
            </a:ln>
          </p:spPr>
        </p:sp>
        <p:sp>
          <p:nvSpPr>
            <p:cNvPr id="1406" name="Freeform 214"/>
            <p:cNvSpPr/>
            <p:nvPr/>
          </p:nvSpPr>
          <p:spPr>
            <a:xfrm>
              <a:off x="5052240" y="6184080"/>
              <a:ext cx="76680" cy="238320"/>
            </a:xfrm>
            <a:custGeom>
              <a:avLst/>
              <a:gdLst/>
              <a:ahLst/>
              <a:rect l="0" t="0" r="r" b="b"/>
              <a:pathLst>
                <a:path w="213" h="662">
                  <a:moveTo>
                    <a:pt x="143" y="224"/>
                  </a:moveTo>
                  <a:lnTo>
                    <a:pt x="4" y="235"/>
                  </a:lnTo>
                  <a:lnTo>
                    <a:pt x="4" y="266"/>
                  </a:lnTo>
                  <a:cubicBezTo>
                    <a:pt x="69" y="266"/>
                    <a:pt x="78" y="271"/>
                    <a:pt x="78" y="320"/>
                  </a:cubicBezTo>
                  <a:lnTo>
                    <a:pt x="78" y="585"/>
                  </a:lnTo>
                  <a:cubicBezTo>
                    <a:pt x="78" y="629"/>
                    <a:pt x="67" y="629"/>
                    <a:pt x="0" y="629"/>
                  </a:cubicBezTo>
                  <a:lnTo>
                    <a:pt x="0" y="661"/>
                  </a:lnTo>
                  <a:cubicBezTo>
                    <a:pt x="31" y="659"/>
                    <a:pt x="85" y="659"/>
                    <a:pt x="109" y="659"/>
                  </a:cubicBezTo>
                  <a:cubicBezTo>
                    <a:pt x="143" y="659"/>
                    <a:pt x="179" y="659"/>
                    <a:pt x="212" y="661"/>
                  </a:cubicBezTo>
                  <a:lnTo>
                    <a:pt x="212" y="629"/>
                  </a:lnTo>
                  <a:cubicBezTo>
                    <a:pt x="147" y="629"/>
                    <a:pt x="143" y="625"/>
                    <a:pt x="143" y="587"/>
                  </a:cubicBezTo>
                  <a:lnTo>
                    <a:pt x="143" y="224"/>
                  </a:lnTo>
                  <a:moveTo>
                    <a:pt x="147" y="51"/>
                  </a:moveTo>
                  <a:cubicBezTo>
                    <a:pt x="147" y="20"/>
                    <a:pt x="123" y="0"/>
                    <a:pt x="94" y="0"/>
                  </a:cubicBezTo>
                  <a:cubicBezTo>
                    <a:pt x="62" y="0"/>
                    <a:pt x="42" y="27"/>
                    <a:pt x="42" y="51"/>
                  </a:cubicBezTo>
                  <a:cubicBezTo>
                    <a:pt x="42" y="78"/>
                    <a:pt x="62" y="105"/>
                    <a:pt x="94" y="105"/>
                  </a:cubicBezTo>
                  <a:cubicBezTo>
                    <a:pt x="123" y="105"/>
                    <a:pt x="147" y="83"/>
                    <a:pt x="147" y="51"/>
                  </a:cubicBezTo>
                </a:path>
              </a:pathLst>
            </a:custGeom>
            <a:solidFill>
              <a:srgbClr val="000000"/>
            </a:solidFill>
            <a:ln w="15840">
              <a:noFill/>
            </a:ln>
          </p:spPr>
        </p:sp>
        <p:sp>
          <p:nvSpPr>
            <p:cNvPr id="1407" name="Freeform 215"/>
            <p:cNvSpPr/>
            <p:nvPr/>
          </p:nvSpPr>
          <p:spPr>
            <a:xfrm>
              <a:off x="5150520" y="6264000"/>
              <a:ext cx="179280" cy="157680"/>
            </a:xfrm>
            <a:custGeom>
              <a:avLst/>
              <a:gdLst/>
              <a:ahLst/>
              <a:rect l="0" t="0" r="r" b="b"/>
              <a:pathLst>
                <a:path w="498" h="438">
                  <a:moveTo>
                    <a:pt x="76" y="96"/>
                  </a:moveTo>
                  <a:lnTo>
                    <a:pt x="76" y="363"/>
                  </a:lnTo>
                  <a:cubicBezTo>
                    <a:pt x="76" y="405"/>
                    <a:pt x="67" y="405"/>
                    <a:pt x="0" y="405"/>
                  </a:cubicBezTo>
                  <a:lnTo>
                    <a:pt x="0" y="437"/>
                  </a:lnTo>
                  <a:cubicBezTo>
                    <a:pt x="33" y="437"/>
                    <a:pt x="85" y="434"/>
                    <a:pt x="112" y="434"/>
                  </a:cubicBezTo>
                  <a:cubicBezTo>
                    <a:pt x="137" y="434"/>
                    <a:pt x="188" y="437"/>
                    <a:pt x="222" y="437"/>
                  </a:cubicBezTo>
                  <a:lnTo>
                    <a:pt x="222" y="405"/>
                  </a:lnTo>
                  <a:cubicBezTo>
                    <a:pt x="157" y="405"/>
                    <a:pt x="145" y="405"/>
                    <a:pt x="145" y="363"/>
                  </a:cubicBezTo>
                  <a:lnTo>
                    <a:pt x="145" y="179"/>
                  </a:lnTo>
                  <a:cubicBezTo>
                    <a:pt x="145" y="76"/>
                    <a:pt x="215" y="22"/>
                    <a:pt x="278" y="22"/>
                  </a:cubicBezTo>
                  <a:cubicBezTo>
                    <a:pt x="340" y="22"/>
                    <a:pt x="352" y="76"/>
                    <a:pt x="352" y="132"/>
                  </a:cubicBezTo>
                  <a:lnTo>
                    <a:pt x="352" y="363"/>
                  </a:lnTo>
                  <a:cubicBezTo>
                    <a:pt x="352" y="405"/>
                    <a:pt x="340" y="405"/>
                    <a:pt x="275" y="405"/>
                  </a:cubicBezTo>
                  <a:lnTo>
                    <a:pt x="275" y="437"/>
                  </a:lnTo>
                  <a:cubicBezTo>
                    <a:pt x="309" y="437"/>
                    <a:pt x="361" y="434"/>
                    <a:pt x="387" y="434"/>
                  </a:cubicBezTo>
                  <a:cubicBezTo>
                    <a:pt x="412" y="434"/>
                    <a:pt x="464" y="437"/>
                    <a:pt x="497" y="437"/>
                  </a:cubicBezTo>
                  <a:lnTo>
                    <a:pt x="497" y="405"/>
                  </a:lnTo>
                  <a:cubicBezTo>
                    <a:pt x="446" y="405"/>
                    <a:pt x="421" y="405"/>
                    <a:pt x="421" y="376"/>
                  </a:cubicBezTo>
                  <a:lnTo>
                    <a:pt x="421" y="188"/>
                  </a:lnTo>
                  <a:cubicBezTo>
                    <a:pt x="421" y="103"/>
                    <a:pt x="421" y="71"/>
                    <a:pt x="390" y="36"/>
                  </a:cubicBezTo>
                  <a:cubicBezTo>
                    <a:pt x="376" y="20"/>
                    <a:pt x="343" y="0"/>
                    <a:pt x="287" y="0"/>
                  </a:cubicBezTo>
                  <a:cubicBezTo>
                    <a:pt x="213" y="0"/>
                    <a:pt x="168" y="42"/>
                    <a:pt x="139" y="103"/>
                  </a:cubicBezTo>
                  <a:lnTo>
                    <a:pt x="139" y="0"/>
                  </a:lnTo>
                  <a:lnTo>
                    <a:pt x="0" y="11"/>
                  </a:lnTo>
                  <a:lnTo>
                    <a:pt x="0" y="42"/>
                  </a:lnTo>
                  <a:cubicBezTo>
                    <a:pt x="69" y="42"/>
                    <a:pt x="76" y="49"/>
                    <a:pt x="76" y="96"/>
                  </a:cubicBezTo>
                </a:path>
              </a:pathLst>
            </a:custGeom>
            <a:solidFill>
              <a:srgbClr val="000000"/>
            </a:solidFill>
            <a:ln w="15840">
              <a:noFill/>
            </a:ln>
          </p:spPr>
        </p:sp>
        <p:sp>
          <p:nvSpPr>
            <p:cNvPr id="1408" name="Freeform 216"/>
            <p:cNvSpPr/>
            <p:nvPr/>
          </p:nvSpPr>
          <p:spPr>
            <a:xfrm>
              <a:off x="5345640" y="6259680"/>
              <a:ext cx="163080" cy="235080"/>
            </a:xfrm>
            <a:custGeom>
              <a:avLst/>
              <a:gdLst/>
              <a:ahLst/>
              <a:rect l="0" t="0" r="r" b="b"/>
              <a:pathLst>
                <a:path w="453" h="653">
                  <a:moveTo>
                    <a:pt x="193" y="278"/>
                  </a:moveTo>
                  <a:cubicBezTo>
                    <a:pt x="105" y="278"/>
                    <a:pt x="105" y="180"/>
                    <a:pt x="105" y="157"/>
                  </a:cubicBezTo>
                  <a:cubicBezTo>
                    <a:pt x="105" y="130"/>
                    <a:pt x="107" y="99"/>
                    <a:pt x="121" y="74"/>
                  </a:cubicBezTo>
                  <a:cubicBezTo>
                    <a:pt x="130" y="61"/>
                    <a:pt x="152" y="34"/>
                    <a:pt x="193" y="34"/>
                  </a:cubicBezTo>
                  <a:cubicBezTo>
                    <a:pt x="278" y="34"/>
                    <a:pt x="278" y="133"/>
                    <a:pt x="278" y="155"/>
                  </a:cubicBezTo>
                  <a:cubicBezTo>
                    <a:pt x="278" y="182"/>
                    <a:pt x="278" y="213"/>
                    <a:pt x="262" y="238"/>
                  </a:cubicBezTo>
                  <a:cubicBezTo>
                    <a:pt x="253" y="251"/>
                    <a:pt x="231" y="278"/>
                    <a:pt x="193" y="278"/>
                  </a:cubicBezTo>
                  <a:moveTo>
                    <a:pt x="76" y="316"/>
                  </a:moveTo>
                  <a:cubicBezTo>
                    <a:pt x="76" y="312"/>
                    <a:pt x="76" y="289"/>
                    <a:pt x="94" y="269"/>
                  </a:cubicBezTo>
                  <a:cubicBezTo>
                    <a:pt x="132" y="298"/>
                    <a:pt x="172" y="301"/>
                    <a:pt x="193" y="301"/>
                  </a:cubicBezTo>
                  <a:cubicBezTo>
                    <a:pt x="284" y="301"/>
                    <a:pt x="352" y="233"/>
                    <a:pt x="352" y="157"/>
                  </a:cubicBezTo>
                  <a:cubicBezTo>
                    <a:pt x="352" y="119"/>
                    <a:pt x="336" y="83"/>
                    <a:pt x="311" y="61"/>
                  </a:cubicBezTo>
                  <a:cubicBezTo>
                    <a:pt x="347" y="27"/>
                    <a:pt x="383" y="23"/>
                    <a:pt x="401" y="23"/>
                  </a:cubicBezTo>
                  <a:cubicBezTo>
                    <a:pt x="403" y="23"/>
                    <a:pt x="408" y="23"/>
                    <a:pt x="410" y="23"/>
                  </a:cubicBezTo>
                  <a:cubicBezTo>
                    <a:pt x="399" y="27"/>
                    <a:pt x="394" y="39"/>
                    <a:pt x="394" y="50"/>
                  </a:cubicBezTo>
                  <a:cubicBezTo>
                    <a:pt x="394" y="68"/>
                    <a:pt x="408" y="79"/>
                    <a:pt x="423" y="79"/>
                  </a:cubicBezTo>
                  <a:cubicBezTo>
                    <a:pt x="432" y="79"/>
                    <a:pt x="452" y="72"/>
                    <a:pt x="452" y="50"/>
                  </a:cubicBezTo>
                  <a:cubicBezTo>
                    <a:pt x="452" y="32"/>
                    <a:pt x="439" y="0"/>
                    <a:pt x="401" y="0"/>
                  </a:cubicBezTo>
                  <a:cubicBezTo>
                    <a:pt x="381" y="0"/>
                    <a:pt x="338" y="7"/>
                    <a:pt x="296" y="48"/>
                  </a:cubicBezTo>
                  <a:cubicBezTo>
                    <a:pt x="255" y="14"/>
                    <a:pt x="213" y="12"/>
                    <a:pt x="193" y="12"/>
                  </a:cubicBezTo>
                  <a:cubicBezTo>
                    <a:pt x="101" y="12"/>
                    <a:pt x="31" y="79"/>
                    <a:pt x="31" y="155"/>
                  </a:cubicBezTo>
                  <a:cubicBezTo>
                    <a:pt x="31" y="200"/>
                    <a:pt x="54" y="236"/>
                    <a:pt x="78" y="258"/>
                  </a:cubicBezTo>
                  <a:cubicBezTo>
                    <a:pt x="65" y="272"/>
                    <a:pt x="47" y="305"/>
                    <a:pt x="47" y="339"/>
                  </a:cubicBezTo>
                  <a:cubicBezTo>
                    <a:pt x="47" y="370"/>
                    <a:pt x="60" y="408"/>
                    <a:pt x="92" y="426"/>
                  </a:cubicBezTo>
                  <a:cubicBezTo>
                    <a:pt x="31" y="444"/>
                    <a:pt x="0" y="487"/>
                    <a:pt x="0" y="527"/>
                  </a:cubicBezTo>
                  <a:cubicBezTo>
                    <a:pt x="0" y="596"/>
                    <a:pt x="99" y="652"/>
                    <a:pt x="219" y="652"/>
                  </a:cubicBezTo>
                  <a:cubicBezTo>
                    <a:pt x="336" y="652"/>
                    <a:pt x="439" y="601"/>
                    <a:pt x="439" y="525"/>
                  </a:cubicBezTo>
                  <a:cubicBezTo>
                    <a:pt x="439" y="489"/>
                    <a:pt x="423" y="440"/>
                    <a:pt x="374" y="410"/>
                  </a:cubicBezTo>
                  <a:cubicBezTo>
                    <a:pt x="320" y="384"/>
                    <a:pt x="264" y="384"/>
                    <a:pt x="204" y="384"/>
                  </a:cubicBezTo>
                  <a:cubicBezTo>
                    <a:pt x="179" y="384"/>
                    <a:pt x="137" y="384"/>
                    <a:pt x="130" y="384"/>
                  </a:cubicBezTo>
                  <a:cubicBezTo>
                    <a:pt x="99" y="379"/>
                    <a:pt x="76" y="348"/>
                    <a:pt x="76" y="316"/>
                  </a:cubicBezTo>
                  <a:moveTo>
                    <a:pt x="219" y="628"/>
                  </a:moveTo>
                  <a:cubicBezTo>
                    <a:pt x="119" y="628"/>
                    <a:pt x="51" y="579"/>
                    <a:pt x="51" y="527"/>
                  </a:cubicBezTo>
                  <a:cubicBezTo>
                    <a:pt x="51" y="480"/>
                    <a:pt x="90" y="444"/>
                    <a:pt x="132" y="442"/>
                  </a:cubicBezTo>
                  <a:lnTo>
                    <a:pt x="190" y="442"/>
                  </a:lnTo>
                  <a:cubicBezTo>
                    <a:pt x="275" y="442"/>
                    <a:pt x="387" y="442"/>
                    <a:pt x="387" y="527"/>
                  </a:cubicBezTo>
                  <a:cubicBezTo>
                    <a:pt x="387" y="579"/>
                    <a:pt x="316" y="628"/>
                    <a:pt x="219" y="628"/>
                  </a:cubicBezTo>
                </a:path>
              </a:pathLst>
            </a:custGeom>
            <a:solidFill>
              <a:srgbClr val="000000"/>
            </a:solidFill>
            <a:ln w="15840">
              <a:noFill/>
            </a:ln>
          </p:spPr>
        </p:sp>
        <p:sp>
          <p:nvSpPr>
            <p:cNvPr id="1409" name="Freeform 217"/>
            <p:cNvSpPr/>
            <p:nvPr/>
          </p:nvSpPr>
          <p:spPr>
            <a:xfrm>
              <a:off x="5640840" y="6262200"/>
              <a:ext cx="138240" cy="164160"/>
            </a:xfrm>
            <a:custGeom>
              <a:avLst/>
              <a:gdLst/>
              <a:ahLst/>
              <a:rect l="0" t="0" r="r" b="b"/>
              <a:pathLst>
                <a:path w="384" h="456">
                  <a:moveTo>
                    <a:pt x="83" y="195"/>
                  </a:moveTo>
                  <a:cubicBezTo>
                    <a:pt x="89" y="47"/>
                    <a:pt x="172" y="23"/>
                    <a:pt x="206" y="23"/>
                  </a:cubicBezTo>
                  <a:cubicBezTo>
                    <a:pt x="307" y="23"/>
                    <a:pt x="318" y="155"/>
                    <a:pt x="318" y="195"/>
                  </a:cubicBezTo>
                  <a:lnTo>
                    <a:pt x="83" y="195"/>
                  </a:lnTo>
                  <a:moveTo>
                    <a:pt x="83" y="215"/>
                  </a:moveTo>
                  <a:lnTo>
                    <a:pt x="358" y="215"/>
                  </a:lnTo>
                  <a:cubicBezTo>
                    <a:pt x="381" y="215"/>
                    <a:pt x="383" y="215"/>
                    <a:pt x="383" y="195"/>
                  </a:cubicBezTo>
                  <a:cubicBezTo>
                    <a:pt x="383" y="97"/>
                    <a:pt x="329" y="0"/>
                    <a:pt x="206" y="0"/>
                  </a:cubicBezTo>
                  <a:cubicBezTo>
                    <a:pt x="92" y="0"/>
                    <a:pt x="0" y="101"/>
                    <a:pt x="0" y="226"/>
                  </a:cubicBezTo>
                  <a:cubicBezTo>
                    <a:pt x="0" y="359"/>
                    <a:pt x="103" y="455"/>
                    <a:pt x="217" y="455"/>
                  </a:cubicBezTo>
                  <a:cubicBezTo>
                    <a:pt x="338" y="455"/>
                    <a:pt x="383" y="345"/>
                    <a:pt x="383" y="325"/>
                  </a:cubicBezTo>
                  <a:cubicBezTo>
                    <a:pt x="383" y="316"/>
                    <a:pt x="374" y="314"/>
                    <a:pt x="369" y="314"/>
                  </a:cubicBezTo>
                  <a:cubicBezTo>
                    <a:pt x="360" y="314"/>
                    <a:pt x="358" y="321"/>
                    <a:pt x="358" y="327"/>
                  </a:cubicBezTo>
                  <a:cubicBezTo>
                    <a:pt x="322" y="430"/>
                    <a:pt x="233" y="430"/>
                    <a:pt x="224" y="430"/>
                  </a:cubicBezTo>
                  <a:cubicBezTo>
                    <a:pt x="174" y="430"/>
                    <a:pt x="134" y="399"/>
                    <a:pt x="112" y="363"/>
                  </a:cubicBezTo>
                  <a:cubicBezTo>
                    <a:pt x="83" y="316"/>
                    <a:pt x="83" y="251"/>
                    <a:pt x="83" y="215"/>
                  </a:cubicBezTo>
                </a:path>
              </a:pathLst>
            </a:custGeom>
            <a:solidFill>
              <a:srgbClr val="000000"/>
            </a:solidFill>
            <a:ln w="15840">
              <a:noFill/>
            </a:ln>
          </p:spPr>
        </p:sp>
        <p:sp>
          <p:nvSpPr>
            <p:cNvPr id="1410" name="Freeform 218"/>
            <p:cNvSpPr/>
            <p:nvPr/>
          </p:nvSpPr>
          <p:spPr>
            <a:xfrm>
              <a:off x="5794920" y="6267960"/>
              <a:ext cx="174240" cy="157680"/>
            </a:xfrm>
            <a:custGeom>
              <a:avLst/>
              <a:gdLst/>
              <a:ahLst/>
              <a:rect l="0" t="0" r="r" b="b"/>
              <a:pathLst>
                <a:path w="484" h="438">
                  <a:moveTo>
                    <a:pt x="392" y="96"/>
                  </a:moveTo>
                  <a:cubicBezTo>
                    <a:pt x="401" y="74"/>
                    <a:pt x="418" y="31"/>
                    <a:pt x="483" y="31"/>
                  </a:cubicBezTo>
                  <a:lnTo>
                    <a:pt x="483" y="0"/>
                  </a:lnTo>
                  <a:cubicBezTo>
                    <a:pt x="461" y="2"/>
                    <a:pt x="432" y="2"/>
                    <a:pt x="409" y="2"/>
                  </a:cubicBezTo>
                  <a:cubicBezTo>
                    <a:pt x="385" y="2"/>
                    <a:pt x="340" y="0"/>
                    <a:pt x="322" y="0"/>
                  </a:cubicBezTo>
                  <a:lnTo>
                    <a:pt x="322" y="31"/>
                  </a:lnTo>
                  <a:cubicBezTo>
                    <a:pt x="360" y="31"/>
                    <a:pt x="371" y="54"/>
                    <a:pt x="371" y="74"/>
                  </a:cubicBezTo>
                  <a:cubicBezTo>
                    <a:pt x="371" y="83"/>
                    <a:pt x="369" y="85"/>
                    <a:pt x="365" y="96"/>
                  </a:cubicBezTo>
                  <a:lnTo>
                    <a:pt x="264" y="349"/>
                  </a:lnTo>
                  <a:lnTo>
                    <a:pt x="152" y="74"/>
                  </a:lnTo>
                  <a:cubicBezTo>
                    <a:pt x="147" y="60"/>
                    <a:pt x="147" y="58"/>
                    <a:pt x="147" y="56"/>
                  </a:cubicBezTo>
                  <a:cubicBezTo>
                    <a:pt x="147" y="31"/>
                    <a:pt x="185" y="31"/>
                    <a:pt x="203" y="31"/>
                  </a:cubicBezTo>
                  <a:lnTo>
                    <a:pt x="203" y="0"/>
                  </a:lnTo>
                  <a:cubicBezTo>
                    <a:pt x="174" y="0"/>
                    <a:pt x="118" y="2"/>
                    <a:pt x="96" y="2"/>
                  </a:cubicBezTo>
                  <a:cubicBezTo>
                    <a:pt x="69" y="2"/>
                    <a:pt x="29" y="2"/>
                    <a:pt x="0" y="0"/>
                  </a:cubicBezTo>
                  <a:lnTo>
                    <a:pt x="0" y="31"/>
                  </a:lnTo>
                  <a:cubicBezTo>
                    <a:pt x="62" y="31"/>
                    <a:pt x="67" y="36"/>
                    <a:pt x="78" y="67"/>
                  </a:cubicBezTo>
                  <a:lnTo>
                    <a:pt x="221" y="419"/>
                  </a:lnTo>
                  <a:cubicBezTo>
                    <a:pt x="226" y="432"/>
                    <a:pt x="228" y="437"/>
                    <a:pt x="241" y="437"/>
                  </a:cubicBezTo>
                  <a:cubicBezTo>
                    <a:pt x="255" y="437"/>
                    <a:pt x="259" y="428"/>
                    <a:pt x="262" y="419"/>
                  </a:cubicBezTo>
                  <a:lnTo>
                    <a:pt x="392" y="96"/>
                  </a:lnTo>
                </a:path>
              </a:pathLst>
            </a:custGeom>
            <a:solidFill>
              <a:srgbClr val="000000"/>
            </a:solidFill>
            <a:ln w="15840">
              <a:noFill/>
            </a:ln>
          </p:spPr>
        </p:sp>
        <p:sp>
          <p:nvSpPr>
            <p:cNvPr id="1411" name="Freeform 219"/>
            <p:cNvSpPr/>
            <p:nvPr/>
          </p:nvSpPr>
          <p:spPr>
            <a:xfrm>
              <a:off x="5970600" y="6262200"/>
              <a:ext cx="160920" cy="164160"/>
            </a:xfrm>
            <a:custGeom>
              <a:avLst/>
              <a:gdLst/>
              <a:ahLst/>
              <a:rect l="0" t="0" r="r" b="b"/>
              <a:pathLst>
                <a:path w="447" h="456">
                  <a:moveTo>
                    <a:pt x="287" y="368"/>
                  </a:moveTo>
                  <a:cubicBezTo>
                    <a:pt x="291" y="408"/>
                    <a:pt x="318" y="448"/>
                    <a:pt x="365" y="448"/>
                  </a:cubicBezTo>
                  <a:cubicBezTo>
                    <a:pt x="385" y="448"/>
                    <a:pt x="446" y="435"/>
                    <a:pt x="446" y="356"/>
                  </a:cubicBezTo>
                  <a:lnTo>
                    <a:pt x="446" y="300"/>
                  </a:lnTo>
                  <a:lnTo>
                    <a:pt x="421" y="300"/>
                  </a:lnTo>
                  <a:lnTo>
                    <a:pt x="421" y="356"/>
                  </a:lnTo>
                  <a:cubicBezTo>
                    <a:pt x="421" y="412"/>
                    <a:pt x="396" y="419"/>
                    <a:pt x="385" y="419"/>
                  </a:cubicBezTo>
                  <a:cubicBezTo>
                    <a:pt x="354" y="419"/>
                    <a:pt x="349" y="374"/>
                    <a:pt x="349" y="370"/>
                  </a:cubicBezTo>
                  <a:lnTo>
                    <a:pt x="349" y="170"/>
                  </a:lnTo>
                  <a:cubicBezTo>
                    <a:pt x="349" y="130"/>
                    <a:pt x="349" y="92"/>
                    <a:pt x="313" y="54"/>
                  </a:cubicBezTo>
                  <a:cubicBezTo>
                    <a:pt x="275"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3"/>
                    <a:pt x="177" y="23"/>
                  </a:cubicBezTo>
                  <a:cubicBezTo>
                    <a:pt x="224" y="23"/>
                    <a:pt x="280" y="61"/>
                    <a:pt x="280" y="148"/>
                  </a:cubicBezTo>
                  <a:lnTo>
                    <a:pt x="280" y="186"/>
                  </a:lnTo>
                  <a:cubicBezTo>
                    <a:pt x="231" y="188"/>
                    <a:pt x="161" y="191"/>
                    <a:pt x="98" y="220"/>
                  </a:cubicBezTo>
                  <a:cubicBezTo>
                    <a:pt x="25" y="253"/>
                    <a:pt x="0" y="305"/>
                    <a:pt x="0" y="350"/>
                  </a:cubicBezTo>
                  <a:cubicBezTo>
                    <a:pt x="0" y="430"/>
                    <a:pt x="96" y="455"/>
                    <a:pt x="159" y="455"/>
                  </a:cubicBezTo>
                  <a:cubicBezTo>
                    <a:pt x="224" y="455"/>
                    <a:pt x="269" y="415"/>
                    <a:pt x="287" y="368"/>
                  </a:cubicBezTo>
                  <a:moveTo>
                    <a:pt x="280" y="206"/>
                  </a:moveTo>
                  <a:lnTo>
                    <a:pt x="280" y="305"/>
                  </a:lnTo>
                  <a:cubicBezTo>
                    <a:pt x="280" y="399"/>
                    <a:pt x="210" y="433"/>
                    <a:pt x="166" y="433"/>
                  </a:cubicBezTo>
                  <a:cubicBezTo>
                    <a:pt x="116" y="433"/>
                    <a:pt x="76" y="397"/>
                    <a:pt x="76" y="347"/>
                  </a:cubicBezTo>
                  <a:cubicBezTo>
                    <a:pt x="76" y="294"/>
                    <a:pt x="119" y="211"/>
                    <a:pt x="280" y="206"/>
                  </a:cubicBezTo>
                </a:path>
              </a:pathLst>
            </a:custGeom>
            <a:solidFill>
              <a:srgbClr val="000000"/>
            </a:solidFill>
            <a:ln w="15840">
              <a:noFill/>
            </a:ln>
          </p:spPr>
        </p:sp>
        <p:sp>
          <p:nvSpPr>
            <p:cNvPr id="1412" name="Freeform 220"/>
            <p:cNvSpPr/>
            <p:nvPr/>
          </p:nvSpPr>
          <p:spPr>
            <a:xfrm>
              <a:off x="6144840" y="6175080"/>
              <a:ext cx="79920" cy="247320"/>
            </a:xfrm>
            <a:custGeom>
              <a:avLst/>
              <a:gdLst/>
              <a:ahLst/>
              <a:rect l="0" t="0" r="r" b="b"/>
              <a:pathLst>
                <a:path w="222" h="687">
                  <a:moveTo>
                    <a:pt x="143" y="0"/>
                  </a:moveTo>
                  <a:lnTo>
                    <a:pt x="0" y="11"/>
                  </a:lnTo>
                  <a:lnTo>
                    <a:pt x="0" y="43"/>
                  </a:lnTo>
                  <a:cubicBezTo>
                    <a:pt x="69" y="43"/>
                    <a:pt x="78" y="50"/>
                    <a:pt x="78" y="97"/>
                  </a:cubicBezTo>
                  <a:lnTo>
                    <a:pt x="78" y="610"/>
                  </a:lnTo>
                  <a:cubicBezTo>
                    <a:pt x="78" y="654"/>
                    <a:pt x="67" y="654"/>
                    <a:pt x="0" y="654"/>
                  </a:cubicBezTo>
                  <a:lnTo>
                    <a:pt x="0" y="686"/>
                  </a:lnTo>
                  <a:cubicBezTo>
                    <a:pt x="33" y="684"/>
                    <a:pt x="85" y="684"/>
                    <a:pt x="109" y="684"/>
                  </a:cubicBezTo>
                  <a:cubicBezTo>
                    <a:pt x="134" y="684"/>
                    <a:pt x="183" y="684"/>
                    <a:pt x="221" y="686"/>
                  </a:cubicBezTo>
                  <a:lnTo>
                    <a:pt x="221" y="654"/>
                  </a:lnTo>
                  <a:cubicBezTo>
                    <a:pt x="154" y="654"/>
                    <a:pt x="143" y="654"/>
                    <a:pt x="143" y="610"/>
                  </a:cubicBezTo>
                  <a:lnTo>
                    <a:pt x="143" y="0"/>
                  </a:lnTo>
                </a:path>
              </a:pathLst>
            </a:custGeom>
            <a:solidFill>
              <a:srgbClr val="000000"/>
            </a:solidFill>
            <a:ln w="15840">
              <a:noFill/>
            </a:ln>
          </p:spPr>
        </p:sp>
        <p:sp>
          <p:nvSpPr>
            <p:cNvPr id="1413" name="Freeform 221"/>
            <p:cNvSpPr/>
            <p:nvPr/>
          </p:nvSpPr>
          <p:spPr>
            <a:xfrm>
              <a:off x="6242400" y="6264000"/>
              <a:ext cx="179280" cy="161640"/>
            </a:xfrm>
            <a:custGeom>
              <a:avLst/>
              <a:gdLst/>
              <a:ahLst/>
              <a:rect l="0" t="0" r="r" b="b"/>
              <a:pathLst>
                <a:path w="498" h="449">
                  <a:moveTo>
                    <a:pt x="354" y="358"/>
                  </a:moveTo>
                  <a:lnTo>
                    <a:pt x="354" y="448"/>
                  </a:lnTo>
                  <a:lnTo>
                    <a:pt x="497" y="437"/>
                  </a:lnTo>
                  <a:lnTo>
                    <a:pt x="497" y="405"/>
                  </a:lnTo>
                  <a:cubicBezTo>
                    <a:pt x="428" y="405"/>
                    <a:pt x="421" y="398"/>
                    <a:pt x="421" y="351"/>
                  </a:cubicBezTo>
                  <a:lnTo>
                    <a:pt x="421" y="0"/>
                  </a:lnTo>
                  <a:lnTo>
                    <a:pt x="275" y="11"/>
                  </a:lnTo>
                  <a:lnTo>
                    <a:pt x="275" y="42"/>
                  </a:lnTo>
                  <a:cubicBezTo>
                    <a:pt x="345" y="42"/>
                    <a:pt x="351" y="49"/>
                    <a:pt x="351" y="96"/>
                  </a:cubicBezTo>
                  <a:lnTo>
                    <a:pt x="351" y="273"/>
                  </a:lnTo>
                  <a:cubicBezTo>
                    <a:pt x="351" y="358"/>
                    <a:pt x="304" y="425"/>
                    <a:pt x="233" y="425"/>
                  </a:cubicBezTo>
                  <a:cubicBezTo>
                    <a:pt x="150" y="425"/>
                    <a:pt x="145" y="381"/>
                    <a:pt x="145" y="329"/>
                  </a:cubicBezTo>
                  <a:lnTo>
                    <a:pt x="145" y="0"/>
                  </a:lnTo>
                  <a:lnTo>
                    <a:pt x="0" y="11"/>
                  </a:lnTo>
                  <a:lnTo>
                    <a:pt x="0" y="42"/>
                  </a:lnTo>
                  <a:cubicBezTo>
                    <a:pt x="76" y="42"/>
                    <a:pt x="76" y="44"/>
                    <a:pt x="76" y="132"/>
                  </a:cubicBezTo>
                  <a:lnTo>
                    <a:pt x="76" y="280"/>
                  </a:lnTo>
                  <a:cubicBezTo>
                    <a:pt x="76" y="358"/>
                    <a:pt x="76" y="448"/>
                    <a:pt x="226" y="448"/>
                  </a:cubicBezTo>
                  <a:cubicBezTo>
                    <a:pt x="282" y="448"/>
                    <a:pt x="327" y="421"/>
                    <a:pt x="354" y="358"/>
                  </a:cubicBezTo>
                </a:path>
              </a:pathLst>
            </a:custGeom>
            <a:solidFill>
              <a:srgbClr val="000000"/>
            </a:solidFill>
            <a:ln w="15840">
              <a:noFill/>
            </a:ln>
          </p:spPr>
        </p:sp>
        <p:sp>
          <p:nvSpPr>
            <p:cNvPr id="1414" name="Freeform 222"/>
            <p:cNvSpPr/>
            <p:nvPr/>
          </p:nvSpPr>
          <p:spPr>
            <a:xfrm>
              <a:off x="6442920" y="6262200"/>
              <a:ext cx="160920" cy="164160"/>
            </a:xfrm>
            <a:custGeom>
              <a:avLst/>
              <a:gdLst/>
              <a:ahLst/>
              <a:rect l="0" t="0" r="r" b="b"/>
              <a:pathLst>
                <a:path w="447" h="456">
                  <a:moveTo>
                    <a:pt x="287" y="368"/>
                  </a:moveTo>
                  <a:cubicBezTo>
                    <a:pt x="292" y="408"/>
                    <a:pt x="319" y="448"/>
                    <a:pt x="366" y="448"/>
                  </a:cubicBezTo>
                  <a:cubicBezTo>
                    <a:pt x="386" y="448"/>
                    <a:pt x="446" y="435"/>
                    <a:pt x="446" y="356"/>
                  </a:cubicBezTo>
                  <a:lnTo>
                    <a:pt x="446" y="300"/>
                  </a:lnTo>
                  <a:lnTo>
                    <a:pt x="422" y="300"/>
                  </a:lnTo>
                  <a:lnTo>
                    <a:pt x="422" y="356"/>
                  </a:lnTo>
                  <a:cubicBezTo>
                    <a:pt x="422" y="412"/>
                    <a:pt x="397" y="419"/>
                    <a:pt x="386" y="419"/>
                  </a:cubicBezTo>
                  <a:cubicBezTo>
                    <a:pt x="354" y="419"/>
                    <a:pt x="350" y="374"/>
                    <a:pt x="350" y="370"/>
                  </a:cubicBezTo>
                  <a:lnTo>
                    <a:pt x="350" y="170"/>
                  </a:lnTo>
                  <a:cubicBezTo>
                    <a:pt x="350" y="130"/>
                    <a:pt x="350" y="92"/>
                    <a:pt x="314" y="54"/>
                  </a:cubicBezTo>
                  <a:cubicBezTo>
                    <a:pt x="276" y="16"/>
                    <a:pt x="227" y="0"/>
                    <a:pt x="177" y="0"/>
                  </a:cubicBezTo>
                  <a:cubicBezTo>
                    <a:pt x="97" y="0"/>
                    <a:pt x="30" y="47"/>
                    <a:pt x="30" y="112"/>
                  </a:cubicBezTo>
                  <a:cubicBezTo>
                    <a:pt x="30" y="141"/>
                    <a:pt x="50" y="159"/>
                    <a:pt x="74" y="159"/>
                  </a:cubicBezTo>
                  <a:cubicBezTo>
                    <a:pt x="101" y="159"/>
                    <a:pt x="119" y="139"/>
                    <a:pt x="119" y="112"/>
                  </a:cubicBezTo>
                  <a:cubicBezTo>
                    <a:pt x="119" y="101"/>
                    <a:pt x="115" y="67"/>
                    <a:pt x="70" y="67"/>
                  </a:cubicBezTo>
                  <a:cubicBezTo>
                    <a:pt x="97" y="34"/>
                    <a:pt x="144" y="23"/>
                    <a:pt x="177" y="23"/>
                  </a:cubicBezTo>
                  <a:cubicBezTo>
                    <a:pt x="224" y="23"/>
                    <a:pt x="280" y="61"/>
                    <a:pt x="280" y="148"/>
                  </a:cubicBezTo>
                  <a:lnTo>
                    <a:pt x="280" y="186"/>
                  </a:lnTo>
                  <a:cubicBezTo>
                    <a:pt x="231" y="188"/>
                    <a:pt x="162" y="191"/>
                    <a:pt x="99" y="220"/>
                  </a:cubicBezTo>
                  <a:cubicBezTo>
                    <a:pt x="25" y="253"/>
                    <a:pt x="0" y="305"/>
                    <a:pt x="0" y="350"/>
                  </a:cubicBezTo>
                  <a:cubicBezTo>
                    <a:pt x="0" y="430"/>
                    <a:pt x="97" y="455"/>
                    <a:pt x="159" y="455"/>
                  </a:cubicBezTo>
                  <a:cubicBezTo>
                    <a:pt x="224" y="455"/>
                    <a:pt x="269" y="415"/>
                    <a:pt x="287" y="368"/>
                  </a:cubicBezTo>
                  <a:moveTo>
                    <a:pt x="280" y="206"/>
                  </a:moveTo>
                  <a:lnTo>
                    <a:pt x="280" y="305"/>
                  </a:lnTo>
                  <a:cubicBezTo>
                    <a:pt x="280" y="399"/>
                    <a:pt x="211" y="433"/>
                    <a:pt x="166" y="433"/>
                  </a:cubicBezTo>
                  <a:cubicBezTo>
                    <a:pt x="117" y="433"/>
                    <a:pt x="77" y="397"/>
                    <a:pt x="77" y="347"/>
                  </a:cubicBezTo>
                  <a:cubicBezTo>
                    <a:pt x="77" y="294"/>
                    <a:pt x="119" y="211"/>
                    <a:pt x="280" y="206"/>
                  </a:cubicBezTo>
                </a:path>
              </a:pathLst>
            </a:custGeom>
            <a:solidFill>
              <a:srgbClr val="000000"/>
            </a:solidFill>
            <a:ln w="15840">
              <a:noFill/>
            </a:ln>
          </p:spPr>
        </p:sp>
        <p:sp>
          <p:nvSpPr>
            <p:cNvPr id="1415" name="Freeform 223"/>
            <p:cNvSpPr/>
            <p:nvPr/>
          </p:nvSpPr>
          <p:spPr>
            <a:xfrm>
              <a:off x="6611760" y="6202440"/>
              <a:ext cx="112320" cy="223200"/>
            </a:xfrm>
            <a:custGeom>
              <a:avLst/>
              <a:gdLst/>
              <a:ahLst/>
              <a:rect l="0" t="0" r="r" b="b"/>
              <a:pathLst>
                <a:path w="312" h="620">
                  <a:moveTo>
                    <a:pt x="152" y="213"/>
                  </a:moveTo>
                  <a:lnTo>
                    <a:pt x="293" y="213"/>
                  </a:lnTo>
                  <a:lnTo>
                    <a:pt x="293" y="182"/>
                  </a:lnTo>
                  <a:lnTo>
                    <a:pt x="152" y="182"/>
                  </a:lnTo>
                  <a:lnTo>
                    <a:pt x="152" y="0"/>
                  </a:lnTo>
                  <a:lnTo>
                    <a:pt x="127" y="0"/>
                  </a:lnTo>
                  <a:cubicBezTo>
                    <a:pt x="127" y="81"/>
                    <a:pt x="96" y="186"/>
                    <a:pt x="0" y="191"/>
                  </a:cubicBezTo>
                  <a:lnTo>
                    <a:pt x="0" y="213"/>
                  </a:lnTo>
                  <a:lnTo>
                    <a:pt x="85" y="213"/>
                  </a:lnTo>
                  <a:lnTo>
                    <a:pt x="85" y="487"/>
                  </a:lnTo>
                  <a:cubicBezTo>
                    <a:pt x="85" y="608"/>
                    <a:pt x="177" y="619"/>
                    <a:pt x="212" y="619"/>
                  </a:cubicBezTo>
                  <a:cubicBezTo>
                    <a:pt x="282" y="619"/>
                    <a:pt x="311" y="549"/>
                    <a:pt x="311" y="487"/>
                  </a:cubicBezTo>
                  <a:lnTo>
                    <a:pt x="311" y="428"/>
                  </a:lnTo>
                  <a:lnTo>
                    <a:pt x="284" y="428"/>
                  </a:lnTo>
                  <a:lnTo>
                    <a:pt x="284" y="484"/>
                  </a:lnTo>
                  <a:cubicBezTo>
                    <a:pt x="284" y="556"/>
                    <a:pt x="255" y="594"/>
                    <a:pt x="219" y="594"/>
                  </a:cubicBezTo>
                  <a:cubicBezTo>
                    <a:pt x="152" y="594"/>
                    <a:pt x="152" y="505"/>
                    <a:pt x="152" y="487"/>
                  </a:cubicBezTo>
                  <a:lnTo>
                    <a:pt x="152" y="213"/>
                  </a:lnTo>
                </a:path>
              </a:pathLst>
            </a:custGeom>
            <a:solidFill>
              <a:srgbClr val="000000"/>
            </a:solidFill>
            <a:ln w="15840">
              <a:noFill/>
            </a:ln>
          </p:spPr>
        </p:sp>
        <p:sp>
          <p:nvSpPr>
            <p:cNvPr id="1416" name="Freeform 224"/>
            <p:cNvSpPr/>
            <p:nvPr/>
          </p:nvSpPr>
          <p:spPr>
            <a:xfrm>
              <a:off x="6754320" y="6184080"/>
              <a:ext cx="77040" cy="238320"/>
            </a:xfrm>
            <a:custGeom>
              <a:avLst/>
              <a:gdLst/>
              <a:ahLst/>
              <a:rect l="0" t="0" r="r" b="b"/>
              <a:pathLst>
                <a:path w="214" h="662">
                  <a:moveTo>
                    <a:pt x="143" y="224"/>
                  </a:moveTo>
                  <a:lnTo>
                    <a:pt x="5" y="235"/>
                  </a:lnTo>
                  <a:lnTo>
                    <a:pt x="5" y="266"/>
                  </a:lnTo>
                  <a:cubicBezTo>
                    <a:pt x="69" y="266"/>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1"/>
                  </a:moveTo>
                  <a:cubicBezTo>
                    <a:pt x="148" y="20"/>
                    <a:pt x="123" y="0"/>
                    <a:pt x="94" y="0"/>
                  </a:cubicBezTo>
                  <a:cubicBezTo>
                    <a:pt x="63" y="0"/>
                    <a:pt x="43" y="27"/>
                    <a:pt x="43" y="51"/>
                  </a:cubicBezTo>
                  <a:cubicBezTo>
                    <a:pt x="43" y="78"/>
                    <a:pt x="63" y="105"/>
                    <a:pt x="94" y="105"/>
                  </a:cubicBezTo>
                  <a:cubicBezTo>
                    <a:pt x="123" y="105"/>
                    <a:pt x="148" y="83"/>
                    <a:pt x="148" y="51"/>
                  </a:cubicBezTo>
                </a:path>
              </a:pathLst>
            </a:custGeom>
            <a:solidFill>
              <a:srgbClr val="000000"/>
            </a:solidFill>
            <a:ln w="15840">
              <a:noFill/>
            </a:ln>
          </p:spPr>
        </p:sp>
        <p:sp>
          <p:nvSpPr>
            <p:cNvPr id="1417" name="Freeform 225"/>
            <p:cNvSpPr/>
            <p:nvPr/>
          </p:nvSpPr>
          <p:spPr>
            <a:xfrm>
              <a:off x="6851160" y="6262200"/>
              <a:ext cx="158400" cy="164160"/>
            </a:xfrm>
            <a:custGeom>
              <a:avLst/>
              <a:gdLst/>
              <a:ahLst/>
              <a:rect l="0" t="0" r="r" b="b"/>
              <a:pathLst>
                <a:path w="440" h="456">
                  <a:moveTo>
                    <a:pt x="439" y="231"/>
                  </a:moveTo>
                  <a:cubicBezTo>
                    <a:pt x="439" y="106"/>
                    <a:pt x="338" y="0"/>
                    <a:pt x="219" y="0"/>
                  </a:cubicBezTo>
                  <a:cubicBezTo>
                    <a:pt x="96" y="0"/>
                    <a:pt x="0" y="108"/>
                    <a:pt x="0" y="231"/>
                  </a:cubicBezTo>
                  <a:cubicBezTo>
                    <a:pt x="0" y="359"/>
                    <a:pt x="103" y="455"/>
                    <a:pt x="219" y="455"/>
                  </a:cubicBezTo>
                  <a:cubicBezTo>
                    <a:pt x="338" y="455"/>
                    <a:pt x="439" y="356"/>
                    <a:pt x="439" y="231"/>
                  </a:cubicBezTo>
                  <a:moveTo>
                    <a:pt x="219" y="430"/>
                  </a:moveTo>
                  <a:cubicBezTo>
                    <a:pt x="177" y="430"/>
                    <a:pt x="134" y="408"/>
                    <a:pt x="107" y="363"/>
                  </a:cubicBezTo>
                  <a:cubicBezTo>
                    <a:pt x="83" y="321"/>
                    <a:pt x="83" y="260"/>
                    <a:pt x="83" y="224"/>
                  </a:cubicBezTo>
                  <a:cubicBezTo>
                    <a:pt x="83" y="186"/>
                    <a:pt x="83" y="132"/>
                    <a:pt x="105" y="88"/>
                  </a:cubicBezTo>
                  <a:cubicBezTo>
                    <a:pt x="132" y="43"/>
                    <a:pt x="179" y="23"/>
                    <a:pt x="219" y="23"/>
                  </a:cubicBezTo>
                  <a:cubicBezTo>
                    <a:pt x="262" y="23"/>
                    <a:pt x="304" y="43"/>
                    <a:pt x="329" y="85"/>
                  </a:cubicBezTo>
                  <a:cubicBezTo>
                    <a:pt x="356" y="128"/>
                    <a:pt x="356" y="186"/>
                    <a:pt x="356" y="224"/>
                  </a:cubicBezTo>
                  <a:cubicBezTo>
                    <a:pt x="356" y="260"/>
                    <a:pt x="356" y="314"/>
                    <a:pt x="334" y="356"/>
                  </a:cubicBezTo>
                  <a:cubicBezTo>
                    <a:pt x="313" y="401"/>
                    <a:pt x="269" y="430"/>
                    <a:pt x="219" y="430"/>
                  </a:cubicBezTo>
                </a:path>
              </a:pathLst>
            </a:custGeom>
            <a:solidFill>
              <a:srgbClr val="000000"/>
            </a:solidFill>
            <a:ln w="15840">
              <a:noFill/>
            </a:ln>
          </p:spPr>
        </p:sp>
        <p:sp>
          <p:nvSpPr>
            <p:cNvPr id="1418" name="Freeform 226"/>
            <p:cNvSpPr/>
            <p:nvPr/>
          </p:nvSpPr>
          <p:spPr>
            <a:xfrm>
              <a:off x="7030080" y="626400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4"/>
                    <a:pt x="112" y="434"/>
                  </a:cubicBezTo>
                  <a:cubicBezTo>
                    <a:pt x="137" y="434"/>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61" y="434"/>
                    <a:pt x="388" y="434"/>
                  </a:cubicBezTo>
                  <a:cubicBezTo>
                    <a:pt x="412" y="434"/>
                    <a:pt x="464" y="437"/>
                    <a:pt x="497" y="437"/>
                  </a:cubicBezTo>
                  <a:lnTo>
                    <a:pt x="497" y="405"/>
                  </a:lnTo>
                  <a:cubicBezTo>
                    <a:pt x="446" y="405"/>
                    <a:pt x="421" y="405"/>
                    <a:pt x="421" y="376"/>
                  </a:cubicBezTo>
                  <a:lnTo>
                    <a:pt x="421" y="188"/>
                  </a:lnTo>
                  <a:cubicBezTo>
                    <a:pt x="421" y="103"/>
                    <a:pt x="421" y="71"/>
                    <a:pt x="390" y="36"/>
                  </a:cubicBezTo>
                  <a:cubicBezTo>
                    <a:pt x="376" y="20"/>
                    <a:pt x="343" y="0"/>
                    <a:pt x="287" y="0"/>
                  </a:cubicBezTo>
                  <a:cubicBezTo>
                    <a:pt x="213" y="0"/>
                    <a:pt x="168" y="42"/>
                    <a:pt x="139" y="103"/>
                  </a:cubicBezTo>
                  <a:lnTo>
                    <a:pt x="139" y="0"/>
                  </a:lnTo>
                  <a:lnTo>
                    <a:pt x="0" y="11"/>
                  </a:lnTo>
                  <a:lnTo>
                    <a:pt x="0" y="42"/>
                  </a:lnTo>
                  <a:cubicBezTo>
                    <a:pt x="70" y="42"/>
                    <a:pt x="76" y="49"/>
                    <a:pt x="76" y="96"/>
                  </a:cubicBezTo>
                </a:path>
              </a:pathLst>
            </a:custGeom>
            <a:solidFill>
              <a:srgbClr val="000000"/>
            </a:solidFill>
            <a:ln w="15840">
              <a:noFill/>
            </a:ln>
          </p:spPr>
        </p:sp>
        <p:sp>
          <p:nvSpPr>
            <p:cNvPr id="1419" name="Freeform 227"/>
            <p:cNvSpPr/>
            <p:nvPr/>
          </p:nvSpPr>
          <p:spPr>
            <a:xfrm>
              <a:off x="7245360" y="638316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grpSp>
      <p:sp>
        <p:nvSpPr>
          <p:cNvPr id="1420" name="TextShape 228"/>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29/57</a:t>
            </a:r>
            <a:endParaRPr b="0" lang="en-AU"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Motivation</a:t>
            </a:r>
            <a:endParaRPr b="0" lang="en-AU" sz="4400" spc="-1" strike="noStrike">
              <a:latin typeface="Arial"/>
            </a:endParaRPr>
          </a:p>
        </p:txBody>
      </p:sp>
      <p:sp>
        <p:nvSpPr>
          <p:cNvPr id="140"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3/57</a:t>
            </a:r>
            <a:endParaRPr b="0" lang="en-AU"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TextShape 1"/>
          <p:cNvSpPr txBox="1"/>
          <p:nvPr/>
        </p:nvSpPr>
        <p:spPr>
          <a:xfrm>
            <a:off x="1259640" y="360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o</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C</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f</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grpSp>
        <p:nvGrpSpPr>
          <p:cNvPr id="1422" name="Group 2"/>
          <p:cNvGrpSpPr/>
          <p:nvPr/>
        </p:nvGrpSpPr>
        <p:grpSpPr>
          <a:xfrm>
            <a:off x="4206240" y="2117520"/>
            <a:ext cx="257760" cy="240480"/>
            <a:chOff x="4206240" y="2117520"/>
            <a:chExt cx="257760" cy="240480"/>
          </a:xfrm>
        </p:grpSpPr>
        <p:sp>
          <p:nvSpPr>
            <p:cNvPr id="1423" name="Freeform 3"/>
            <p:cNvSpPr/>
            <p:nvPr/>
          </p:nvSpPr>
          <p:spPr>
            <a:xfrm>
              <a:off x="4225680" y="2135160"/>
              <a:ext cx="218520" cy="205560"/>
            </a:xfrm>
            <a:custGeom>
              <a:avLst/>
              <a:gdLst/>
              <a:ahLst/>
              <a:rect l="0" t="0" r="r" b="b"/>
              <a:pathLst>
                <a:path w="607" h="571">
                  <a:moveTo>
                    <a:pt x="303" y="570"/>
                  </a:moveTo>
                  <a:lnTo>
                    <a:pt x="0" y="570"/>
                  </a:lnTo>
                  <a:lnTo>
                    <a:pt x="0" y="0"/>
                  </a:lnTo>
                  <a:lnTo>
                    <a:pt x="606" y="0"/>
                  </a:lnTo>
                  <a:lnTo>
                    <a:pt x="606" y="570"/>
                  </a:lnTo>
                  <a:lnTo>
                    <a:pt x="303" y="570"/>
                  </a:lnTo>
                </a:path>
              </a:pathLst>
            </a:custGeom>
            <a:solidFill>
              <a:srgbClr val="ffffff"/>
            </a:solidFill>
            <a:ln w="15840">
              <a:noFill/>
            </a:ln>
          </p:spPr>
        </p:sp>
        <p:sp>
          <p:nvSpPr>
            <p:cNvPr id="1424" name="Freeform 4"/>
            <p:cNvSpPr/>
            <p:nvPr/>
          </p:nvSpPr>
          <p:spPr>
            <a:xfrm>
              <a:off x="4206240" y="2117520"/>
              <a:ext cx="258120" cy="240840"/>
            </a:xfrm>
            <a:custGeom>
              <a:avLst/>
              <a:gdLst/>
              <a:ahLst/>
              <a:rect l="0" t="0" r="r" b="b"/>
              <a:pathLst>
                <a:path w="717" h="669">
                  <a:moveTo>
                    <a:pt x="411" y="0"/>
                  </a:moveTo>
                  <a:cubicBezTo>
                    <a:pt x="276" y="0"/>
                    <a:pt x="219" y="22"/>
                    <a:pt x="192" y="31"/>
                  </a:cubicBezTo>
                  <a:cubicBezTo>
                    <a:pt x="81" y="73"/>
                    <a:pt x="57" y="140"/>
                    <a:pt x="57" y="153"/>
                  </a:cubicBezTo>
                  <a:cubicBezTo>
                    <a:pt x="57" y="159"/>
                    <a:pt x="61" y="159"/>
                    <a:pt x="69" y="159"/>
                  </a:cubicBezTo>
                  <a:cubicBezTo>
                    <a:pt x="89" y="159"/>
                    <a:pt x="140" y="135"/>
                    <a:pt x="147" y="115"/>
                  </a:cubicBezTo>
                  <a:cubicBezTo>
                    <a:pt x="163" y="78"/>
                    <a:pt x="164" y="69"/>
                    <a:pt x="239" y="60"/>
                  </a:cubicBezTo>
                  <a:cubicBezTo>
                    <a:pt x="276" y="56"/>
                    <a:pt x="310" y="53"/>
                    <a:pt x="347" y="53"/>
                  </a:cubicBezTo>
                  <a:lnTo>
                    <a:pt x="446" y="53"/>
                  </a:lnTo>
                  <a:cubicBezTo>
                    <a:pt x="377" y="113"/>
                    <a:pt x="347" y="217"/>
                    <a:pt x="307" y="359"/>
                  </a:cubicBezTo>
                  <a:cubicBezTo>
                    <a:pt x="276" y="475"/>
                    <a:pt x="251" y="550"/>
                    <a:pt x="207" y="604"/>
                  </a:cubicBezTo>
                  <a:cubicBezTo>
                    <a:pt x="194" y="612"/>
                    <a:pt x="194" y="614"/>
                    <a:pt x="164" y="614"/>
                  </a:cubicBezTo>
                  <a:lnTo>
                    <a:pt x="96" y="614"/>
                  </a:lnTo>
                  <a:cubicBezTo>
                    <a:pt x="74" y="614"/>
                    <a:pt x="64" y="614"/>
                    <a:pt x="37" y="627"/>
                  </a:cubicBezTo>
                  <a:cubicBezTo>
                    <a:pt x="24" y="634"/>
                    <a:pt x="0" y="652"/>
                    <a:pt x="0" y="661"/>
                  </a:cubicBezTo>
                  <a:cubicBezTo>
                    <a:pt x="0" y="668"/>
                    <a:pt x="0" y="668"/>
                    <a:pt x="24" y="668"/>
                  </a:cubicBezTo>
                  <a:lnTo>
                    <a:pt x="396" y="668"/>
                  </a:lnTo>
                  <a:cubicBezTo>
                    <a:pt x="522" y="668"/>
                    <a:pt x="617" y="583"/>
                    <a:pt x="617" y="548"/>
                  </a:cubicBezTo>
                  <a:cubicBezTo>
                    <a:pt x="617" y="541"/>
                    <a:pt x="607" y="541"/>
                    <a:pt x="606" y="541"/>
                  </a:cubicBezTo>
                  <a:cubicBezTo>
                    <a:pt x="586" y="541"/>
                    <a:pt x="537" y="563"/>
                    <a:pt x="524" y="588"/>
                  </a:cubicBezTo>
                  <a:cubicBezTo>
                    <a:pt x="517" y="608"/>
                    <a:pt x="514" y="614"/>
                    <a:pt x="460" y="614"/>
                  </a:cubicBezTo>
                  <a:lnTo>
                    <a:pt x="253" y="614"/>
                  </a:lnTo>
                  <a:cubicBezTo>
                    <a:pt x="330" y="555"/>
                    <a:pt x="362" y="457"/>
                    <a:pt x="399" y="324"/>
                  </a:cubicBezTo>
                  <a:cubicBezTo>
                    <a:pt x="428" y="217"/>
                    <a:pt x="456" y="124"/>
                    <a:pt x="500" y="64"/>
                  </a:cubicBezTo>
                  <a:cubicBezTo>
                    <a:pt x="504" y="56"/>
                    <a:pt x="507" y="53"/>
                    <a:pt x="529" y="53"/>
                  </a:cubicBezTo>
                  <a:lnTo>
                    <a:pt x="620" y="53"/>
                  </a:lnTo>
                  <a:cubicBezTo>
                    <a:pt x="643" y="53"/>
                    <a:pt x="653" y="53"/>
                    <a:pt x="679" y="40"/>
                  </a:cubicBezTo>
                  <a:cubicBezTo>
                    <a:pt x="689" y="33"/>
                    <a:pt x="716" y="18"/>
                    <a:pt x="716" y="7"/>
                  </a:cubicBezTo>
                  <a:cubicBezTo>
                    <a:pt x="716" y="0"/>
                    <a:pt x="714" y="0"/>
                    <a:pt x="689" y="0"/>
                  </a:cubicBezTo>
                  <a:lnTo>
                    <a:pt x="411" y="0"/>
                  </a:lnTo>
                </a:path>
              </a:pathLst>
            </a:custGeom>
            <a:solidFill>
              <a:srgbClr val="000000"/>
            </a:solidFill>
            <a:ln w="15840">
              <a:noFill/>
            </a:ln>
          </p:spPr>
        </p:sp>
      </p:grpSp>
      <p:grpSp>
        <p:nvGrpSpPr>
          <p:cNvPr id="1425" name="Group 5"/>
          <p:cNvGrpSpPr/>
          <p:nvPr/>
        </p:nvGrpSpPr>
        <p:grpSpPr>
          <a:xfrm>
            <a:off x="6578640" y="3312000"/>
            <a:ext cx="774360" cy="479160"/>
            <a:chOff x="6578640" y="3312000"/>
            <a:chExt cx="774360" cy="479160"/>
          </a:xfrm>
        </p:grpSpPr>
        <p:sp>
          <p:nvSpPr>
            <p:cNvPr id="1426" name="Freeform 6"/>
            <p:cNvSpPr/>
            <p:nvPr/>
          </p:nvSpPr>
          <p:spPr>
            <a:xfrm>
              <a:off x="6579360" y="3326040"/>
              <a:ext cx="759600" cy="451440"/>
            </a:xfrm>
            <a:custGeom>
              <a:avLst/>
              <a:gdLst/>
              <a:ahLst/>
              <a:rect l="0" t="0" r="r" b="b"/>
              <a:pathLst>
                <a:path w="2110" h="1254">
                  <a:moveTo>
                    <a:pt x="1054" y="1253"/>
                  </a:moveTo>
                  <a:lnTo>
                    <a:pt x="0" y="1253"/>
                  </a:lnTo>
                  <a:lnTo>
                    <a:pt x="0" y="0"/>
                  </a:lnTo>
                  <a:lnTo>
                    <a:pt x="2109" y="0"/>
                  </a:lnTo>
                  <a:lnTo>
                    <a:pt x="2109" y="1253"/>
                  </a:lnTo>
                  <a:lnTo>
                    <a:pt x="1054" y="1253"/>
                  </a:lnTo>
                </a:path>
              </a:pathLst>
            </a:custGeom>
            <a:solidFill>
              <a:srgbClr val="ffffff"/>
            </a:solidFill>
            <a:ln w="15840">
              <a:noFill/>
            </a:ln>
          </p:spPr>
        </p:sp>
        <p:sp>
          <p:nvSpPr>
            <p:cNvPr id="1427" name="Freeform 7"/>
            <p:cNvSpPr/>
            <p:nvPr/>
          </p:nvSpPr>
          <p:spPr>
            <a:xfrm>
              <a:off x="6643440" y="3312000"/>
              <a:ext cx="646920" cy="73080"/>
            </a:xfrm>
            <a:custGeom>
              <a:avLst/>
              <a:gdLst/>
              <a:ahLst/>
              <a:rect l="0" t="0" r="r" b="b"/>
              <a:pathLst>
                <a:path w="1797" h="203">
                  <a:moveTo>
                    <a:pt x="899" y="0"/>
                  </a:moveTo>
                  <a:lnTo>
                    <a:pt x="18" y="177"/>
                  </a:lnTo>
                  <a:cubicBezTo>
                    <a:pt x="4" y="181"/>
                    <a:pt x="0" y="181"/>
                    <a:pt x="0" y="188"/>
                  </a:cubicBezTo>
                  <a:cubicBezTo>
                    <a:pt x="0" y="189"/>
                    <a:pt x="0" y="202"/>
                    <a:pt x="11" y="202"/>
                  </a:cubicBezTo>
                  <a:cubicBezTo>
                    <a:pt x="13" y="202"/>
                    <a:pt x="14" y="202"/>
                    <a:pt x="21" y="200"/>
                  </a:cubicBezTo>
                  <a:lnTo>
                    <a:pt x="899" y="50"/>
                  </a:lnTo>
                  <a:lnTo>
                    <a:pt x="1777" y="200"/>
                  </a:lnTo>
                  <a:cubicBezTo>
                    <a:pt x="1784" y="202"/>
                    <a:pt x="1785" y="202"/>
                    <a:pt x="1785" y="202"/>
                  </a:cubicBezTo>
                  <a:cubicBezTo>
                    <a:pt x="1796" y="202"/>
                    <a:pt x="1796" y="189"/>
                    <a:pt x="1796" y="188"/>
                  </a:cubicBezTo>
                  <a:cubicBezTo>
                    <a:pt x="1796" y="181"/>
                    <a:pt x="1791" y="179"/>
                    <a:pt x="1782" y="177"/>
                  </a:cubicBezTo>
                  <a:lnTo>
                    <a:pt x="899" y="0"/>
                  </a:lnTo>
                </a:path>
              </a:pathLst>
            </a:custGeom>
            <a:solidFill>
              <a:srgbClr val="000000"/>
            </a:solidFill>
            <a:ln w="15840">
              <a:noFill/>
            </a:ln>
          </p:spPr>
        </p:sp>
        <p:sp>
          <p:nvSpPr>
            <p:cNvPr id="1428" name="Freeform 8"/>
            <p:cNvSpPr/>
            <p:nvPr/>
          </p:nvSpPr>
          <p:spPr>
            <a:xfrm>
              <a:off x="6578640" y="3419640"/>
              <a:ext cx="203400" cy="201600"/>
            </a:xfrm>
            <a:custGeom>
              <a:avLst/>
              <a:gdLst/>
              <a:ahLst/>
              <a:rect l="0" t="0" r="r" b="b"/>
              <a:pathLst>
                <a:path w="565" h="560">
                  <a:moveTo>
                    <a:pt x="560" y="18"/>
                  </a:moveTo>
                  <a:cubicBezTo>
                    <a:pt x="562" y="14"/>
                    <a:pt x="564" y="9"/>
                    <a:pt x="564" y="7"/>
                  </a:cubicBezTo>
                  <a:cubicBezTo>
                    <a:pt x="564" y="0"/>
                    <a:pt x="564" y="0"/>
                    <a:pt x="546" y="0"/>
                  </a:cubicBezTo>
                  <a:lnTo>
                    <a:pt x="19" y="0"/>
                  </a:lnTo>
                  <a:cubicBezTo>
                    <a:pt x="0" y="0"/>
                    <a:pt x="0" y="0"/>
                    <a:pt x="0" y="7"/>
                  </a:cubicBezTo>
                  <a:cubicBezTo>
                    <a:pt x="0" y="9"/>
                    <a:pt x="2" y="14"/>
                    <a:pt x="3" y="18"/>
                  </a:cubicBezTo>
                  <a:lnTo>
                    <a:pt x="262" y="543"/>
                  </a:lnTo>
                  <a:cubicBezTo>
                    <a:pt x="267" y="554"/>
                    <a:pt x="269" y="559"/>
                    <a:pt x="283" y="559"/>
                  </a:cubicBezTo>
                  <a:cubicBezTo>
                    <a:pt x="295" y="559"/>
                    <a:pt x="297" y="554"/>
                    <a:pt x="304" y="543"/>
                  </a:cubicBezTo>
                  <a:lnTo>
                    <a:pt x="560" y="18"/>
                  </a:lnTo>
                  <a:moveTo>
                    <a:pt x="95" y="57"/>
                  </a:moveTo>
                  <a:lnTo>
                    <a:pt x="515" y="57"/>
                  </a:lnTo>
                  <a:lnTo>
                    <a:pt x="305" y="485"/>
                  </a:lnTo>
                  <a:lnTo>
                    <a:pt x="95" y="57"/>
                  </a:lnTo>
                </a:path>
              </a:pathLst>
            </a:custGeom>
            <a:solidFill>
              <a:srgbClr val="000000"/>
            </a:solidFill>
            <a:ln w="15840">
              <a:noFill/>
            </a:ln>
          </p:spPr>
        </p:sp>
        <p:sp>
          <p:nvSpPr>
            <p:cNvPr id="1429" name="Freeform 9"/>
            <p:cNvSpPr/>
            <p:nvPr/>
          </p:nvSpPr>
          <p:spPr>
            <a:xfrm>
              <a:off x="6853320" y="3514680"/>
              <a:ext cx="68400" cy="35280"/>
            </a:xfrm>
            <a:custGeom>
              <a:avLst/>
              <a:gdLst/>
              <a:ahLst/>
              <a:rect l="0" t="0" r="r" b="b"/>
              <a:pathLst>
                <a:path w="190" h="98">
                  <a:moveTo>
                    <a:pt x="96" y="0"/>
                  </a:moveTo>
                  <a:lnTo>
                    <a:pt x="0" y="67"/>
                  </a:lnTo>
                  <a:lnTo>
                    <a:pt x="19" y="97"/>
                  </a:lnTo>
                  <a:lnTo>
                    <a:pt x="96" y="51"/>
                  </a:lnTo>
                  <a:lnTo>
                    <a:pt x="172" y="97"/>
                  </a:lnTo>
                  <a:lnTo>
                    <a:pt x="189" y="67"/>
                  </a:lnTo>
                  <a:lnTo>
                    <a:pt x="96" y="0"/>
                  </a:lnTo>
                </a:path>
              </a:pathLst>
            </a:custGeom>
            <a:solidFill>
              <a:srgbClr val="000000"/>
            </a:solidFill>
            <a:ln w="15840">
              <a:noFill/>
            </a:ln>
          </p:spPr>
        </p:sp>
        <p:sp>
          <p:nvSpPr>
            <p:cNvPr id="1430" name="Freeform 10"/>
            <p:cNvSpPr/>
            <p:nvPr/>
          </p:nvSpPr>
          <p:spPr>
            <a:xfrm>
              <a:off x="6803280" y="3563640"/>
              <a:ext cx="169200" cy="135360"/>
            </a:xfrm>
            <a:custGeom>
              <a:avLst/>
              <a:gdLst/>
              <a:ahLst/>
              <a:rect l="0" t="0" r="r" b="b"/>
              <a:pathLst>
                <a:path w="470" h="376">
                  <a:moveTo>
                    <a:pt x="266" y="161"/>
                  </a:moveTo>
                  <a:lnTo>
                    <a:pt x="368" y="41"/>
                  </a:lnTo>
                  <a:cubicBezTo>
                    <a:pt x="373" y="34"/>
                    <a:pt x="373" y="34"/>
                    <a:pt x="389" y="32"/>
                  </a:cubicBezTo>
                  <a:cubicBezTo>
                    <a:pt x="398" y="32"/>
                    <a:pt x="410" y="30"/>
                    <a:pt x="419" y="30"/>
                  </a:cubicBezTo>
                  <a:lnTo>
                    <a:pt x="439" y="30"/>
                  </a:lnTo>
                  <a:lnTo>
                    <a:pt x="439" y="0"/>
                  </a:lnTo>
                  <a:cubicBezTo>
                    <a:pt x="434" y="0"/>
                    <a:pt x="393" y="2"/>
                    <a:pt x="365" y="2"/>
                  </a:cubicBezTo>
                  <a:cubicBezTo>
                    <a:pt x="335" y="2"/>
                    <a:pt x="283" y="0"/>
                    <a:pt x="278" y="0"/>
                  </a:cubicBezTo>
                  <a:lnTo>
                    <a:pt x="278" y="30"/>
                  </a:lnTo>
                  <a:cubicBezTo>
                    <a:pt x="292" y="30"/>
                    <a:pt x="306" y="30"/>
                    <a:pt x="323" y="34"/>
                  </a:cubicBezTo>
                  <a:lnTo>
                    <a:pt x="242" y="131"/>
                  </a:lnTo>
                  <a:lnTo>
                    <a:pt x="160" y="30"/>
                  </a:lnTo>
                  <a:lnTo>
                    <a:pt x="198" y="30"/>
                  </a:lnTo>
                  <a:lnTo>
                    <a:pt x="198" y="0"/>
                  </a:lnTo>
                  <a:cubicBezTo>
                    <a:pt x="172" y="2"/>
                    <a:pt x="127" y="2"/>
                    <a:pt x="98" y="2"/>
                  </a:cubicBezTo>
                  <a:cubicBezTo>
                    <a:pt x="65" y="2"/>
                    <a:pt x="18" y="0"/>
                    <a:pt x="9" y="0"/>
                  </a:cubicBezTo>
                  <a:lnTo>
                    <a:pt x="9" y="30"/>
                  </a:lnTo>
                  <a:lnTo>
                    <a:pt x="65" y="30"/>
                  </a:lnTo>
                  <a:lnTo>
                    <a:pt x="193" y="190"/>
                  </a:lnTo>
                  <a:lnTo>
                    <a:pt x="72" y="335"/>
                  </a:lnTo>
                  <a:cubicBezTo>
                    <a:pt x="66" y="342"/>
                    <a:pt x="65" y="342"/>
                    <a:pt x="49" y="343"/>
                  </a:cubicBezTo>
                  <a:cubicBezTo>
                    <a:pt x="40" y="343"/>
                    <a:pt x="30" y="345"/>
                    <a:pt x="21" y="345"/>
                  </a:cubicBezTo>
                  <a:lnTo>
                    <a:pt x="0" y="345"/>
                  </a:lnTo>
                  <a:lnTo>
                    <a:pt x="0" y="375"/>
                  </a:lnTo>
                  <a:cubicBezTo>
                    <a:pt x="4" y="375"/>
                    <a:pt x="49" y="374"/>
                    <a:pt x="75" y="374"/>
                  </a:cubicBezTo>
                  <a:cubicBezTo>
                    <a:pt x="106" y="374"/>
                    <a:pt x="157" y="375"/>
                    <a:pt x="162" y="375"/>
                  </a:cubicBezTo>
                  <a:lnTo>
                    <a:pt x="162" y="345"/>
                  </a:lnTo>
                  <a:cubicBezTo>
                    <a:pt x="148" y="345"/>
                    <a:pt x="134" y="345"/>
                    <a:pt x="118" y="340"/>
                  </a:cubicBezTo>
                  <a:lnTo>
                    <a:pt x="217" y="221"/>
                  </a:lnTo>
                  <a:lnTo>
                    <a:pt x="318" y="345"/>
                  </a:lnTo>
                  <a:lnTo>
                    <a:pt x="280" y="345"/>
                  </a:lnTo>
                  <a:lnTo>
                    <a:pt x="280" y="375"/>
                  </a:lnTo>
                  <a:cubicBezTo>
                    <a:pt x="306" y="374"/>
                    <a:pt x="351" y="374"/>
                    <a:pt x="380" y="374"/>
                  </a:cubicBezTo>
                  <a:cubicBezTo>
                    <a:pt x="413" y="374"/>
                    <a:pt x="460" y="375"/>
                    <a:pt x="469" y="375"/>
                  </a:cubicBezTo>
                  <a:lnTo>
                    <a:pt x="469" y="345"/>
                  </a:lnTo>
                  <a:lnTo>
                    <a:pt x="413" y="345"/>
                  </a:lnTo>
                  <a:lnTo>
                    <a:pt x="266" y="161"/>
                  </a:lnTo>
                </a:path>
              </a:pathLst>
            </a:custGeom>
            <a:solidFill>
              <a:srgbClr val="000000"/>
            </a:solidFill>
            <a:ln w="15840">
              <a:noFill/>
            </a:ln>
          </p:spPr>
        </p:sp>
        <p:sp>
          <p:nvSpPr>
            <p:cNvPr id="1431" name="Freeform 11"/>
            <p:cNvSpPr/>
            <p:nvPr/>
          </p:nvSpPr>
          <p:spPr>
            <a:xfrm>
              <a:off x="6996960" y="3533040"/>
              <a:ext cx="75960" cy="99720"/>
            </a:xfrm>
            <a:custGeom>
              <a:avLst/>
              <a:gdLst/>
              <a:ahLst/>
              <a:rect l="0" t="0" r="r" b="b"/>
              <a:pathLst>
                <a:path w="211" h="277">
                  <a:moveTo>
                    <a:pt x="94" y="14"/>
                  </a:moveTo>
                  <a:cubicBezTo>
                    <a:pt x="96" y="9"/>
                    <a:pt x="96" y="9"/>
                    <a:pt x="96" y="7"/>
                  </a:cubicBezTo>
                  <a:cubicBezTo>
                    <a:pt x="96" y="0"/>
                    <a:pt x="90" y="0"/>
                    <a:pt x="83" y="0"/>
                  </a:cubicBezTo>
                  <a:lnTo>
                    <a:pt x="37" y="4"/>
                  </a:lnTo>
                  <a:cubicBezTo>
                    <a:pt x="30" y="4"/>
                    <a:pt x="30" y="4"/>
                    <a:pt x="28" y="5"/>
                  </a:cubicBezTo>
                  <a:cubicBezTo>
                    <a:pt x="26" y="7"/>
                    <a:pt x="25" y="13"/>
                    <a:pt x="25" y="14"/>
                  </a:cubicBezTo>
                  <a:cubicBezTo>
                    <a:pt x="25" y="21"/>
                    <a:pt x="30" y="21"/>
                    <a:pt x="37" y="21"/>
                  </a:cubicBezTo>
                  <a:cubicBezTo>
                    <a:pt x="37" y="21"/>
                    <a:pt x="44" y="21"/>
                    <a:pt x="49" y="23"/>
                  </a:cubicBezTo>
                  <a:cubicBezTo>
                    <a:pt x="56" y="23"/>
                    <a:pt x="57" y="25"/>
                    <a:pt x="57" y="28"/>
                  </a:cubicBezTo>
                  <a:cubicBezTo>
                    <a:pt x="57" y="28"/>
                    <a:pt x="57" y="30"/>
                    <a:pt x="54" y="37"/>
                  </a:cubicBezTo>
                  <a:lnTo>
                    <a:pt x="2" y="253"/>
                  </a:lnTo>
                  <a:cubicBezTo>
                    <a:pt x="0" y="259"/>
                    <a:pt x="0" y="259"/>
                    <a:pt x="0" y="262"/>
                  </a:cubicBezTo>
                  <a:cubicBezTo>
                    <a:pt x="0" y="271"/>
                    <a:pt x="7" y="276"/>
                    <a:pt x="14" y="276"/>
                  </a:cubicBezTo>
                  <a:cubicBezTo>
                    <a:pt x="30" y="276"/>
                    <a:pt x="33" y="262"/>
                    <a:pt x="35" y="255"/>
                  </a:cubicBezTo>
                  <a:lnTo>
                    <a:pt x="52" y="184"/>
                  </a:lnTo>
                  <a:cubicBezTo>
                    <a:pt x="63" y="184"/>
                    <a:pt x="110" y="188"/>
                    <a:pt x="110" y="214"/>
                  </a:cubicBezTo>
                  <a:cubicBezTo>
                    <a:pt x="110" y="218"/>
                    <a:pt x="110" y="220"/>
                    <a:pt x="110" y="223"/>
                  </a:cubicBezTo>
                  <a:cubicBezTo>
                    <a:pt x="108" y="228"/>
                    <a:pt x="108" y="232"/>
                    <a:pt x="108" y="234"/>
                  </a:cubicBezTo>
                  <a:cubicBezTo>
                    <a:pt x="108" y="262"/>
                    <a:pt x="132" y="276"/>
                    <a:pt x="155" y="276"/>
                  </a:cubicBezTo>
                  <a:cubicBezTo>
                    <a:pt x="195" y="276"/>
                    <a:pt x="210" y="220"/>
                    <a:pt x="210" y="214"/>
                  </a:cubicBezTo>
                  <a:cubicBezTo>
                    <a:pt x="210" y="209"/>
                    <a:pt x="203" y="209"/>
                    <a:pt x="201" y="209"/>
                  </a:cubicBezTo>
                  <a:cubicBezTo>
                    <a:pt x="195" y="209"/>
                    <a:pt x="195" y="211"/>
                    <a:pt x="193" y="218"/>
                  </a:cubicBezTo>
                  <a:cubicBezTo>
                    <a:pt x="188" y="232"/>
                    <a:pt x="177" y="262"/>
                    <a:pt x="156" y="262"/>
                  </a:cubicBezTo>
                  <a:cubicBezTo>
                    <a:pt x="142" y="262"/>
                    <a:pt x="141" y="248"/>
                    <a:pt x="141" y="239"/>
                  </a:cubicBezTo>
                  <a:cubicBezTo>
                    <a:pt x="141" y="239"/>
                    <a:pt x="141" y="234"/>
                    <a:pt x="142" y="227"/>
                  </a:cubicBezTo>
                  <a:cubicBezTo>
                    <a:pt x="142" y="221"/>
                    <a:pt x="144" y="216"/>
                    <a:pt x="144" y="214"/>
                  </a:cubicBezTo>
                  <a:cubicBezTo>
                    <a:pt x="144" y="179"/>
                    <a:pt x="101" y="174"/>
                    <a:pt x="77" y="172"/>
                  </a:cubicBezTo>
                  <a:cubicBezTo>
                    <a:pt x="87" y="165"/>
                    <a:pt x="103" y="152"/>
                    <a:pt x="110" y="147"/>
                  </a:cubicBezTo>
                  <a:cubicBezTo>
                    <a:pt x="130" y="129"/>
                    <a:pt x="151" y="112"/>
                    <a:pt x="174" y="112"/>
                  </a:cubicBezTo>
                  <a:cubicBezTo>
                    <a:pt x="182" y="112"/>
                    <a:pt x="186" y="113"/>
                    <a:pt x="188" y="117"/>
                  </a:cubicBezTo>
                  <a:cubicBezTo>
                    <a:pt x="188" y="117"/>
                    <a:pt x="186" y="117"/>
                    <a:pt x="184" y="117"/>
                  </a:cubicBezTo>
                  <a:cubicBezTo>
                    <a:pt x="167" y="124"/>
                    <a:pt x="167" y="140"/>
                    <a:pt x="167" y="142"/>
                  </a:cubicBezTo>
                  <a:cubicBezTo>
                    <a:pt x="167" y="147"/>
                    <a:pt x="172" y="158"/>
                    <a:pt x="184" y="158"/>
                  </a:cubicBezTo>
                  <a:cubicBezTo>
                    <a:pt x="191" y="158"/>
                    <a:pt x="208" y="151"/>
                    <a:pt x="208" y="129"/>
                  </a:cubicBezTo>
                  <a:cubicBezTo>
                    <a:pt x="208" y="110"/>
                    <a:pt x="193" y="99"/>
                    <a:pt x="175" y="99"/>
                  </a:cubicBezTo>
                  <a:cubicBezTo>
                    <a:pt x="149" y="99"/>
                    <a:pt x="127" y="117"/>
                    <a:pt x="97" y="140"/>
                  </a:cubicBezTo>
                  <a:cubicBezTo>
                    <a:pt x="85" y="151"/>
                    <a:pt x="71" y="159"/>
                    <a:pt x="57" y="167"/>
                  </a:cubicBezTo>
                  <a:lnTo>
                    <a:pt x="94" y="14"/>
                  </a:lnTo>
                </a:path>
              </a:pathLst>
            </a:custGeom>
            <a:solidFill>
              <a:srgbClr val="000000"/>
            </a:solidFill>
            <a:ln w="15840">
              <a:noFill/>
            </a:ln>
          </p:spPr>
        </p:sp>
        <p:sp>
          <p:nvSpPr>
            <p:cNvPr id="1432" name="Freeform 12"/>
            <p:cNvSpPr/>
            <p:nvPr/>
          </p:nvSpPr>
          <p:spPr>
            <a:xfrm>
              <a:off x="6992640" y="3668040"/>
              <a:ext cx="48960" cy="96120"/>
            </a:xfrm>
            <a:custGeom>
              <a:avLst/>
              <a:gdLst/>
              <a:ahLst/>
              <a:rect l="0" t="0" r="r" b="b"/>
              <a:pathLst>
                <a:path w="136" h="267">
                  <a:moveTo>
                    <a:pt x="118" y="18"/>
                  </a:moveTo>
                  <a:cubicBezTo>
                    <a:pt x="118" y="7"/>
                    <a:pt x="111" y="0"/>
                    <a:pt x="101" y="0"/>
                  </a:cubicBezTo>
                  <a:cubicBezTo>
                    <a:pt x="90" y="0"/>
                    <a:pt x="78" y="11"/>
                    <a:pt x="78" y="23"/>
                  </a:cubicBezTo>
                  <a:cubicBezTo>
                    <a:pt x="78" y="34"/>
                    <a:pt x="85" y="41"/>
                    <a:pt x="94" y="41"/>
                  </a:cubicBezTo>
                  <a:cubicBezTo>
                    <a:pt x="106" y="41"/>
                    <a:pt x="118" y="29"/>
                    <a:pt x="118" y="18"/>
                  </a:cubicBezTo>
                  <a:moveTo>
                    <a:pt x="135" y="206"/>
                  </a:moveTo>
                  <a:cubicBezTo>
                    <a:pt x="135" y="200"/>
                    <a:pt x="130" y="200"/>
                    <a:pt x="128" y="200"/>
                  </a:cubicBezTo>
                  <a:cubicBezTo>
                    <a:pt x="122" y="200"/>
                    <a:pt x="122" y="200"/>
                    <a:pt x="118" y="209"/>
                  </a:cubicBezTo>
                  <a:cubicBezTo>
                    <a:pt x="113" y="230"/>
                    <a:pt x="95" y="252"/>
                    <a:pt x="75" y="252"/>
                  </a:cubicBezTo>
                  <a:cubicBezTo>
                    <a:pt x="66" y="252"/>
                    <a:pt x="64" y="246"/>
                    <a:pt x="64" y="238"/>
                  </a:cubicBezTo>
                  <a:cubicBezTo>
                    <a:pt x="64" y="229"/>
                    <a:pt x="66" y="225"/>
                    <a:pt x="69" y="218"/>
                  </a:cubicBezTo>
                  <a:cubicBezTo>
                    <a:pt x="71" y="209"/>
                    <a:pt x="75" y="202"/>
                    <a:pt x="76" y="197"/>
                  </a:cubicBezTo>
                  <a:cubicBezTo>
                    <a:pt x="78" y="193"/>
                    <a:pt x="94" y="156"/>
                    <a:pt x="99" y="142"/>
                  </a:cubicBezTo>
                  <a:cubicBezTo>
                    <a:pt x="102" y="135"/>
                    <a:pt x="104" y="130"/>
                    <a:pt x="104" y="123"/>
                  </a:cubicBezTo>
                  <a:cubicBezTo>
                    <a:pt x="104" y="105"/>
                    <a:pt x="87" y="89"/>
                    <a:pt x="63" y="89"/>
                  </a:cubicBezTo>
                  <a:cubicBezTo>
                    <a:pt x="21" y="89"/>
                    <a:pt x="0" y="138"/>
                    <a:pt x="0" y="149"/>
                  </a:cubicBezTo>
                  <a:cubicBezTo>
                    <a:pt x="0" y="154"/>
                    <a:pt x="7" y="154"/>
                    <a:pt x="9" y="154"/>
                  </a:cubicBezTo>
                  <a:cubicBezTo>
                    <a:pt x="14" y="154"/>
                    <a:pt x="16" y="153"/>
                    <a:pt x="17" y="147"/>
                  </a:cubicBezTo>
                  <a:cubicBezTo>
                    <a:pt x="26" y="119"/>
                    <a:pt x="43" y="101"/>
                    <a:pt x="61" y="101"/>
                  </a:cubicBezTo>
                  <a:cubicBezTo>
                    <a:pt x="68" y="101"/>
                    <a:pt x="73" y="107"/>
                    <a:pt x="73" y="117"/>
                  </a:cubicBezTo>
                  <a:cubicBezTo>
                    <a:pt x="73" y="119"/>
                    <a:pt x="73" y="123"/>
                    <a:pt x="69" y="131"/>
                  </a:cubicBezTo>
                  <a:cubicBezTo>
                    <a:pt x="68" y="138"/>
                    <a:pt x="50" y="179"/>
                    <a:pt x="45" y="193"/>
                  </a:cubicBezTo>
                  <a:cubicBezTo>
                    <a:pt x="42" y="200"/>
                    <a:pt x="42" y="200"/>
                    <a:pt x="37" y="215"/>
                  </a:cubicBezTo>
                  <a:cubicBezTo>
                    <a:pt x="35" y="220"/>
                    <a:pt x="31" y="225"/>
                    <a:pt x="31" y="230"/>
                  </a:cubicBezTo>
                  <a:cubicBezTo>
                    <a:pt x="31" y="252"/>
                    <a:pt x="50" y="266"/>
                    <a:pt x="75" y="266"/>
                  </a:cubicBezTo>
                  <a:cubicBezTo>
                    <a:pt x="115" y="266"/>
                    <a:pt x="135" y="215"/>
                    <a:pt x="135" y="206"/>
                  </a:cubicBezTo>
                </a:path>
              </a:pathLst>
            </a:custGeom>
            <a:solidFill>
              <a:srgbClr val="000000"/>
            </a:solidFill>
            <a:ln w="15840">
              <a:noFill/>
            </a:ln>
          </p:spPr>
        </p:sp>
        <p:sp>
          <p:nvSpPr>
            <p:cNvPr id="1433" name="Freeform 13"/>
            <p:cNvSpPr/>
            <p:nvPr/>
          </p:nvSpPr>
          <p:spPr>
            <a:xfrm>
              <a:off x="7058160" y="3668040"/>
              <a:ext cx="65880" cy="123480"/>
            </a:xfrm>
            <a:custGeom>
              <a:avLst/>
              <a:gdLst/>
              <a:ahLst/>
              <a:rect l="0" t="0" r="r" b="b"/>
              <a:pathLst>
                <a:path w="183" h="343">
                  <a:moveTo>
                    <a:pt x="182" y="16"/>
                  </a:moveTo>
                  <a:cubicBezTo>
                    <a:pt x="182" y="7"/>
                    <a:pt x="175" y="0"/>
                    <a:pt x="165" y="0"/>
                  </a:cubicBezTo>
                  <a:cubicBezTo>
                    <a:pt x="153" y="0"/>
                    <a:pt x="141" y="13"/>
                    <a:pt x="141" y="23"/>
                  </a:cubicBezTo>
                  <a:cubicBezTo>
                    <a:pt x="141" y="34"/>
                    <a:pt x="149" y="41"/>
                    <a:pt x="158" y="41"/>
                  </a:cubicBezTo>
                  <a:cubicBezTo>
                    <a:pt x="172" y="41"/>
                    <a:pt x="182" y="29"/>
                    <a:pt x="182" y="16"/>
                  </a:cubicBezTo>
                  <a:moveTo>
                    <a:pt x="99" y="278"/>
                  </a:moveTo>
                  <a:cubicBezTo>
                    <a:pt x="90" y="308"/>
                    <a:pt x="66" y="328"/>
                    <a:pt x="44" y="328"/>
                  </a:cubicBezTo>
                  <a:cubicBezTo>
                    <a:pt x="37" y="328"/>
                    <a:pt x="33" y="326"/>
                    <a:pt x="30" y="326"/>
                  </a:cubicBezTo>
                  <a:cubicBezTo>
                    <a:pt x="38" y="321"/>
                    <a:pt x="42" y="310"/>
                    <a:pt x="42" y="305"/>
                  </a:cubicBezTo>
                  <a:cubicBezTo>
                    <a:pt x="42" y="298"/>
                    <a:pt x="37" y="289"/>
                    <a:pt x="25" y="289"/>
                  </a:cubicBezTo>
                  <a:cubicBezTo>
                    <a:pt x="11" y="289"/>
                    <a:pt x="0" y="301"/>
                    <a:pt x="0" y="314"/>
                  </a:cubicBezTo>
                  <a:cubicBezTo>
                    <a:pt x="0" y="331"/>
                    <a:pt x="18" y="342"/>
                    <a:pt x="44" y="342"/>
                  </a:cubicBezTo>
                  <a:cubicBezTo>
                    <a:pt x="70" y="342"/>
                    <a:pt x="120" y="328"/>
                    <a:pt x="132" y="278"/>
                  </a:cubicBezTo>
                  <a:lnTo>
                    <a:pt x="167" y="138"/>
                  </a:lnTo>
                  <a:cubicBezTo>
                    <a:pt x="167" y="135"/>
                    <a:pt x="168" y="131"/>
                    <a:pt x="168" y="126"/>
                  </a:cubicBezTo>
                  <a:cubicBezTo>
                    <a:pt x="168" y="105"/>
                    <a:pt x="148" y="89"/>
                    <a:pt x="122" y="89"/>
                  </a:cubicBezTo>
                  <a:cubicBezTo>
                    <a:pt x="75" y="89"/>
                    <a:pt x="45" y="140"/>
                    <a:pt x="45" y="149"/>
                  </a:cubicBezTo>
                  <a:cubicBezTo>
                    <a:pt x="45" y="154"/>
                    <a:pt x="52" y="154"/>
                    <a:pt x="54" y="154"/>
                  </a:cubicBezTo>
                  <a:cubicBezTo>
                    <a:pt x="59" y="154"/>
                    <a:pt x="61" y="153"/>
                    <a:pt x="63" y="149"/>
                  </a:cubicBezTo>
                  <a:cubicBezTo>
                    <a:pt x="80" y="110"/>
                    <a:pt x="106" y="101"/>
                    <a:pt x="120" y="101"/>
                  </a:cubicBezTo>
                  <a:cubicBezTo>
                    <a:pt x="136" y="101"/>
                    <a:pt x="136" y="115"/>
                    <a:pt x="136" y="123"/>
                  </a:cubicBezTo>
                  <a:cubicBezTo>
                    <a:pt x="136" y="128"/>
                    <a:pt x="136" y="130"/>
                    <a:pt x="134" y="133"/>
                  </a:cubicBezTo>
                  <a:lnTo>
                    <a:pt x="99" y="278"/>
                  </a:lnTo>
                </a:path>
              </a:pathLst>
            </a:custGeom>
            <a:solidFill>
              <a:srgbClr val="000000"/>
            </a:solidFill>
            <a:ln w="15840">
              <a:noFill/>
            </a:ln>
          </p:spPr>
        </p:sp>
        <p:sp>
          <p:nvSpPr>
            <p:cNvPr id="1434" name="Freeform 14"/>
            <p:cNvSpPr/>
            <p:nvPr/>
          </p:nvSpPr>
          <p:spPr>
            <a:xfrm>
              <a:off x="7184880" y="3419640"/>
              <a:ext cx="168480" cy="192240"/>
            </a:xfrm>
            <a:custGeom>
              <a:avLst/>
              <a:gdLst/>
              <a:ahLst/>
              <a:rect l="0" t="0" r="r" b="b"/>
              <a:pathLst>
                <a:path w="468" h="534">
                  <a:moveTo>
                    <a:pt x="262" y="428"/>
                  </a:moveTo>
                  <a:cubicBezTo>
                    <a:pt x="382" y="418"/>
                    <a:pt x="467" y="345"/>
                    <a:pt x="467" y="267"/>
                  </a:cubicBezTo>
                  <a:cubicBezTo>
                    <a:pt x="467" y="186"/>
                    <a:pt x="379" y="115"/>
                    <a:pt x="262" y="106"/>
                  </a:cubicBezTo>
                  <a:lnTo>
                    <a:pt x="262" y="62"/>
                  </a:lnTo>
                  <a:cubicBezTo>
                    <a:pt x="262" y="36"/>
                    <a:pt x="262" y="25"/>
                    <a:pt x="335" y="25"/>
                  </a:cubicBezTo>
                  <a:lnTo>
                    <a:pt x="361" y="25"/>
                  </a:lnTo>
                  <a:lnTo>
                    <a:pt x="361" y="0"/>
                  </a:lnTo>
                  <a:cubicBezTo>
                    <a:pt x="333" y="2"/>
                    <a:pt x="262" y="2"/>
                    <a:pt x="231" y="2"/>
                  </a:cubicBezTo>
                  <a:cubicBezTo>
                    <a:pt x="200" y="2"/>
                    <a:pt x="129" y="2"/>
                    <a:pt x="101" y="0"/>
                  </a:cubicBezTo>
                  <a:lnTo>
                    <a:pt x="101" y="25"/>
                  </a:lnTo>
                  <a:lnTo>
                    <a:pt x="127" y="25"/>
                  </a:lnTo>
                  <a:cubicBezTo>
                    <a:pt x="200" y="25"/>
                    <a:pt x="200" y="34"/>
                    <a:pt x="200" y="62"/>
                  </a:cubicBezTo>
                  <a:lnTo>
                    <a:pt x="200" y="106"/>
                  </a:lnTo>
                  <a:cubicBezTo>
                    <a:pt x="82" y="117"/>
                    <a:pt x="0" y="190"/>
                    <a:pt x="0" y="266"/>
                  </a:cubicBezTo>
                  <a:cubicBezTo>
                    <a:pt x="0" y="347"/>
                    <a:pt x="85" y="416"/>
                    <a:pt x="200" y="428"/>
                  </a:cubicBezTo>
                  <a:lnTo>
                    <a:pt x="200" y="471"/>
                  </a:lnTo>
                  <a:cubicBezTo>
                    <a:pt x="200" y="497"/>
                    <a:pt x="200" y="508"/>
                    <a:pt x="127" y="508"/>
                  </a:cubicBezTo>
                  <a:lnTo>
                    <a:pt x="101" y="508"/>
                  </a:lnTo>
                  <a:lnTo>
                    <a:pt x="101" y="533"/>
                  </a:lnTo>
                  <a:cubicBezTo>
                    <a:pt x="129" y="531"/>
                    <a:pt x="200" y="531"/>
                    <a:pt x="231" y="531"/>
                  </a:cubicBezTo>
                  <a:cubicBezTo>
                    <a:pt x="262" y="531"/>
                    <a:pt x="333" y="531"/>
                    <a:pt x="361" y="533"/>
                  </a:cubicBezTo>
                  <a:lnTo>
                    <a:pt x="361" y="508"/>
                  </a:lnTo>
                  <a:lnTo>
                    <a:pt x="335" y="508"/>
                  </a:lnTo>
                  <a:cubicBezTo>
                    <a:pt x="262" y="508"/>
                    <a:pt x="262" y="499"/>
                    <a:pt x="262" y="471"/>
                  </a:cubicBezTo>
                  <a:lnTo>
                    <a:pt x="262" y="428"/>
                  </a:lnTo>
                  <a:moveTo>
                    <a:pt x="200" y="409"/>
                  </a:moveTo>
                  <a:cubicBezTo>
                    <a:pt x="91" y="395"/>
                    <a:pt x="77" y="315"/>
                    <a:pt x="77" y="267"/>
                  </a:cubicBezTo>
                  <a:cubicBezTo>
                    <a:pt x="77" y="227"/>
                    <a:pt x="85" y="138"/>
                    <a:pt x="200" y="124"/>
                  </a:cubicBezTo>
                  <a:lnTo>
                    <a:pt x="200" y="409"/>
                  </a:lnTo>
                  <a:moveTo>
                    <a:pt x="262" y="122"/>
                  </a:moveTo>
                  <a:cubicBezTo>
                    <a:pt x="368" y="135"/>
                    <a:pt x="389" y="207"/>
                    <a:pt x="389" y="266"/>
                  </a:cubicBezTo>
                  <a:cubicBezTo>
                    <a:pt x="389" y="313"/>
                    <a:pt x="379" y="397"/>
                    <a:pt x="262" y="411"/>
                  </a:cubicBezTo>
                  <a:lnTo>
                    <a:pt x="262" y="122"/>
                  </a:lnTo>
                </a:path>
              </a:pathLst>
            </a:custGeom>
            <a:solidFill>
              <a:srgbClr val="000000"/>
            </a:solidFill>
            <a:ln w="15840">
              <a:noFill/>
            </a:ln>
          </p:spPr>
        </p:sp>
      </p:grpSp>
      <p:grpSp>
        <p:nvGrpSpPr>
          <p:cNvPr id="1435" name="Group 15"/>
          <p:cNvGrpSpPr/>
          <p:nvPr/>
        </p:nvGrpSpPr>
        <p:grpSpPr>
          <a:xfrm>
            <a:off x="1956600" y="3413520"/>
            <a:ext cx="731520" cy="382320"/>
            <a:chOff x="1956600" y="3413520"/>
            <a:chExt cx="731520" cy="382320"/>
          </a:xfrm>
        </p:grpSpPr>
        <p:sp>
          <p:nvSpPr>
            <p:cNvPr id="1436" name="Freeform 16"/>
            <p:cNvSpPr/>
            <p:nvPr/>
          </p:nvSpPr>
          <p:spPr>
            <a:xfrm>
              <a:off x="1961280" y="3427920"/>
              <a:ext cx="713160" cy="353520"/>
            </a:xfrm>
            <a:custGeom>
              <a:avLst/>
              <a:gdLst/>
              <a:ahLst/>
              <a:rect l="0" t="0" r="r" b="b"/>
              <a:pathLst>
                <a:path w="1981" h="982">
                  <a:moveTo>
                    <a:pt x="989" y="981"/>
                  </a:moveTo>
                  <a:lnTo>
                    <a:pt x="0" y="981"/>
                  </a:lnTo>
                  <a:lnTo>
                    <a:pt x="0" y="0"/>
                  </a:lnTo>
                  <a:lnTo>
                    <a:pt x="1980" y="0"/>
                  </a:lnTo>
                  <a:lnTo>
                    <a:pt x="1980" y="981"/>
                  </a:lnTo>
                  <a:lnTo>
                    <a:pt x="989" y="981"/>
                  </a:lnTo>
                </a:path>
              </a:pathLst>
            </a:custGeom>
            <a:solidFill>
              <a:srgbClr val="ffffff"/>
            </a:solidFill>
            <a:ln w="15840">
              <a:noFill/>
            </a:ln>
          </p:spPr>
        </p:sp>
        <p:sp>
          <p:nvSpPr>
            <p:cNvPr id="1437" name="Freeform 17"/>
            <p:cNvSpPr/>
            <p:nvPr/>
          </p:nvSpPr>
          <p:spPr>
            <a:xfrm>
              <a:off x="2032200" y="3413520"/>
              <a:ext cx="76320" cy="45000"/>
            </a:xfrm>
            <a:custGeom>
              <a:avLst/>
              <a:gdLst/>
              <a:ahLst/>
              <a:rect l="0" t="0" r="r" b="b"/>
              <a:pathLst>
                <a:path w="212" h="125">
                  <a:moveTo>
                    <a:pt x="106" y="0"/>
                  </a:moveTo>
                  <a:lnTo>
                    <a:pt x="0" y="110"/>
                  </a:lnTo>
                  <a:lnTo>
                    <a:pt x="14" y="124"/>
                  </a:lnTo>
                  <a:lnTo>
                    <a:pt x="106" y="41"/>
                  </a:lnTo>
                  <a:lnTo>
                    <a:pt x="197" y="124"/>
                  </a:lnTo>
                  <a:lnTo>
                    <a:pt x="211" y="110"/>
                  </a:lnTo>
                  <a:lnTo>
                    <a:pt x="106" y="0"/>
                  </a:lnTo>
                </a:path>
              </a:pathLst>
            </a:custGeom>
            <a:solidFill>
              <a:srgbClr val="000000"/>
            </a:solidFill>
            <a:ln w="15840">
              <a:noFill/>
            </a:ln>
          </p:spPr>
        </p:sp>
        <p:sp>
          <p:nvSpPr>
            <p:cNvPr id="1438" name="Freeform 18"/>
            <p:cNvSpPr/>
            <p:nvPr/>
          </p:nvSpPr>
          <p:spPr>
            <a:xfrm>
              <a:off x="1956600" y="3488760"/>
              <a:ext cx="228240" cy="196200"/>
            </a:xfrm>
            <a:custGeom>
              <a:avLst/>
              <a:gdLst/>
              <a:ahLst/>
              <a:rect l="0" t="0" r="r" b="b"/>
              <a:pathLst>
                <a:path w="634" h="545">
                  <a:moveTo>
                    <a:pt x="355" y="229"/>
                  </a:moveTo>
                  <a:lnTo>
                    <a:pt x="487" y="54"/>
                  </a:lnTo>
                  <a:cubicBezTo>
                    <a:pt x="496" y="43"/>
                    <a:pt x="498" y="41"/>
                    <a:pt x="525" y="40"/>
                  </a:cubicBezTo>
                  <a:cubicBezTo>
                    <a:pt x="545" y="38"/>
                    <a:pt x="548" y="38"/>
                    <a:pt x="572" y="38"/>
                  </a:cubicBezTo>
                  <a:lnTo>
                    <a:pt x="593" y="38"/>
                  </a:lnTo>
                  <a:lnTo>
                    <a:pt x="593" y="0"/>
                  </a:lnTo>
                  <a:cubicBezTo>
                    <a:pt x="561" y="2"/>
                    <a:pt x="521" y="2"/>
                    <a:pt x="487" y="2"/>
                  </a:cubicBezTo>
                  <a:cubicBezTo>
                    <a:pt x="457" y="2"/>
                    <a:pt x="396" y="2"/>
                    <a:pt x="367" y="0"/>
                  </a:cubicBezTo>
                  <a:lnTo>
                    <a:pt x="367" y="38"/>
                  </a:lnTo>
                  <a:cubicBezTo>
                    <a:pt x="382" y="38"/>
                    <a:pt x="412" y="38"/>
                    <a:pt x="441" y="47"/>
                  </a:cubicBezTo>
                  <a:cubicBezTo>
                    <a:pt x="439" y="47"/>
                    <a:pt x="435" y="52"/>
                    <a:pt x="434" y="54"/>
                  </a:cubicBezTo>
                  <a:lnTo>
                    <a:pt x="330" y="194"/>
                  </a:lnTo>
                  <a:lnTo>
                    <a:pt x="217" y="38"/>
                  </a:lnTo>
                  <a:lnTo>
                    <a:pt x="283" y="38"/>
                  </a:lnTo>
                  <a:lnTo>
                    <a:pt x="283" y="0"/>
                  </a:lnTo>
                  <a:cubicBezTo>
                    <a:pt x="251" y="2"/>
                    <a:pt x="176" y="2"/>
                    <a:pt x="140" y="2"/>
                  </a:cubicBezTo>
                  <a:cubicBezTo>
                    <a:pt x="108" y="2"/>
                    <a:pt x="39" y="2"/>
                    <a:pt x="13" y="0"/>
                  </a:cubicBezTo>
                  <a:lnTo>
                    <a:pt x="13" y="38"/>
                  </a:lnTo>
                  <a:lnTo>
                    <a:pt x="90" y="38"/>
                  </a:lnTo>
                  <a:lnTo>
                    <a:pt x="265" y="281"/>
                  </a:lnTo>
                  <a:lnTo>
                    <a:pt x="106" y="491"/>
                  </a:lnTo>
                  <a:cubicBezTo>
                    <a:pt x="99" y="500"/>
                    <a:pt x="97" y="502"/>
                    <a:pt x="72" y="504"/>
                  </a:cubicBezTo>
                  <a:cubicBezTo>
                    <a:pt x="56" y="506"/>
                    <a:pt x="39" y="508"/>
                    <a:pt x="23" y="508"/>
                  </a:cubicBezTo>
                  <a:lnTo>
                    <a:pt x="0" y="508"/>
                  </a:lnTo>
                  <a:lnTo>
                    <a:pt x="0" y="544"/>
                  </a:lnTo>
                  <a:cubicBezTo>
                    <a:pt x="34" y="542"/>
                    <a:pt x="72" y="542"/>
                    <a:pt x="106" y="542"/>
                  </a:cubicBezTo>
                  <a:cubicBezTo>
                    <a:pt x="136" y="542"/>
                    <a:pt x="197" y="542"/>
                    <a:pt x="226" y="544"/>
                  </a:cubicBezTo>
                  <a:lnTo>
                    <a:pt x="226" y="508"/>
                  </a:lnTo>
                  <a:cubicBezTo>
                    <a:pt x="211" y="508"/>
                    <a:pt x="181" y="508"/>
                    <a:pt x="152" y="499"/>
                  </a:cubicBezTo>
                  <a:cubicBezTo>
                    <a:pt x="154" y="497"/>
                    <a:pt x="158" y="491"/>
                    <a:pt x="159" y="490"/>
                  </a:cubicBezTo>
                  <a:lnTo>
                    <a:pt x="290" y="315"/>
                  </a:lnTo>
                  <a:lnTo>
                    <a:pt x="426" y="508"/>
                  </a:lnTo>
                  <a:lnTo>
                    <a:pt x="362" y="508"/>
                  </a:lnTo>
                  <a:lnTo>
                    <a:pt x="362" y="544"/>
                  </a:lnTo>
                  <a:cubicBezTo>
                    <a:pt x="394" y="542"/>
                    <a:pt x="469" y="542"/>
                    <a:pt x="505" y="542"/>
                  </a:cubicBezTo>
                  <a:cubicBezTo>
                    <a:pt x="536" y="542"/>
                    <a:pt x="604" y="542"/>
                    <a:pt x="633" y="544"/>
                  </a:cubicBezTo>
                  <a:lnTo>
                    <a:pt x="633" y="508"/>
                  </a:lnTo>
                  <a:lnTo>
                    <a:pt x="555" y="508"/>
                  </a:lnTo>
                  <a:lnTo>
                    <a:pt x="355" y="229"/>
                  </a:lnTo>
                </a:path>
              </a:pathLst>
            </a:custGeom>
            <a:solidFill>
              <a:srgbClr val="000000"/>
            </a:solidFill>
            <a:ln w="15840">
              <a:noFill/>
            </a:ln>
          </p:spPr>
        </p:sp>
        <p:sp>
          <p:nvSpPr>
            <p:cNvPr id="1439" name="Freeform 19"/>
            <p:cNvSpPr/>
            <p:nvPr/>
          </p:nvSpPr>
          <p:spPr>
            <a:xfrm>
              <a:off x="2208240" y="3427920"/>
              <a:ext cx="98280" cy="141480"/>
            </a:xfrm>
            <a:custGeom>
              <a:avLst/>
              <a:gdLst/>
              <a:ahLst/>
              <a:rect l="0" t="0" r="r" b="b"/>
              <a:pathLst>
                <a:path w="273" h="393">
                  <a:moveTo>
                    <a:pt x="133" y="16"/>
                  </a:moveTo>
                  <a:cubicBezTo>
                    <a:pt x="133" y="16"/>
                    <a:pt x="134" y="9"/>
                    <a:pt x="134" y="7"/>
                  </a:cubicBezTo>
                  <a:cubicBezTo>
                    <a:pt x="134" y="5"/>
                    <a:pt x="133" y="0"/>
                    <a:pt x="125" y="0"/>
                  </a:cubicBezTo>
                  <a:cubicBezTo>
                    <a:pt x="115" y="0"/>
                    <a:pt x="68" y="4"/>
                    <a:pt x="54" y="5"/>
                  </a:cubicBezTo>
                  <a:cubicBezTo>
                    <a:pt x="50" y="5"/>
                    <a:pt x="43" y="7"/>
                    <a:pt x="43" y="18"/>
                  </a:cubicBezTo>
                  <a:cubicBezTo>
                    <a:pt x="43" y="27"/>
                    <a:pt x="50" y="27"/>
                    <a:pt x="57" y="27"/>
                  </a:cubicBezTo>
                  <a:cubicBezTo>
                    <a:pt x="82" y="27"/>
                    <a:pt x="82" y="31"/>
                    <a:pt x="82" y="34"/>
                  </a:cubicBezTo>
                  <a:cubicBezTo>
                    <a:pt x="82" y="38"/>
                    <a:pt x="82" y="41"/>
                    <a:pt x="81" y="47"/>
                  </a:cubicBezTo>
                  <a:lnTo>
                    <a:pt x="4" y="362"/>
                  </a:lnTo>
                  <a:cubicBezTo>
                    <a:pt x="0" y="371"/>
                    <a:pt x="0" y="373"/>
                    <a:pt x="0" y="374"/>
                  </a:cubicBezTo>
                  <a:cubicBezTo>
                    <a:pt x="0" y="382"/>
                    <a:pt x="7" y="392"/>
                    <a:pt x="20" y="392"/>
                  </a:cubicBezTo>
                  <a:cubicBezTo>
                    <a:pt x="34" y="392"/>
                    <a:pt x="41" y="380"/>
                    <a:pt x="45" y="369"/>
                  </a:cubicBezTo>
                  <a:cubicBezTo>
                    <a:pt x="45" y="365"/>
                    <a:pt x="70" y="268"/>
                    <a:pt x="72" y="261"/>
                  </a:cubicBezTo>
                  <a:cubicBezTo>
                    <a:pt x="111" y="265"/>
                    <a:pt x="143" y="277"/>
                    <a:pt x="143" y="306"/>
                  </a:cubicBezTo>
                  <a:cubicBezTo>
                    <a:pt x="143" y="308"/>
                    <a:pt x="143" y="311"/>
                    <a:pt x="142" y="317"/>
                  </a:cubicBezTo>
                  <a:cubicBezTo>
                    <a:pt x="140" y="326"/>
                    <a:pt x="140" y="328"/>
                    <a:pt x="140" y="335"/>
                  </a:cubicBezTo>
                  <a:cubicBezTo>
                    <a:pt x="140" y="374"/>
                    <a:pt x="172" y="392"/>
                    <a:pt x="199" y="392"/>
                  </a:cubicBezTo>
                  <a:cubicBezTo>
                    <a:pt x="253" y="392"/>
                    <a:pt x="269" y="308"/>
                    <a:pt x="269" y="306"/>
                  </a:cubicBezTo>
                  <a:cubicBezTo>
                    <a:pt x="269" y="299"/>
                    <a:pt x="262" y="299"/>
                    <a:pt x="260" y="299"/>
                  </a:cubicBezTo>
                  <a:cubicBezTo>
                    <a:pt x="253" y="299"/>
                    <a:pt x="251" y="302"/>
                    <a:pt x="249" y="313"/>
                  </a:cubicBezTo>
                  <a:cubicBezTo>
                    <a:pt x="242" y="337"/>
                    <a:pt x="228" y="376"/>
                    <a:pt x="199" y="376"/>
                  </a:cubicBezTo>
                  <a:cubicBezTo>
                    <a:pt x="185" y="376"/>
                    <a:pt x="181" y="362"/>
                    <a:pt x="181" y="347"/>
                  </a:cubicBezTo>
                  <a:cubicBezTo>
                    <a:pt x="181" y="338"/>
                    <a:pt x="181" y="337"/>
                    <a:pt x="183" y="322"/>
                  </a:cubicBezTo>
                  <a:cubicBezTo>
                    <a:pt x="185" y="320"/>
                    <a:pt x="186" y="311"/>
                    <a:pt x="186" y="304"/>
                  </a:cubicBezTo>
                  <a:cubicBezTo>
                    <a:pt x="186" y="256"/>
                    <a:pt x="120" y="247"/>
                    <a:pt x="97" y="247"/>
                  </a:cubicBezTo>
                  <a:cubicBezTo>
                    <a:pt x="113" y="236"/>
                    <a:pt x="133" y="218"/>
                    <a:pt x="143" y="209"/>
                  </a:cubicBezTo>
                  <a:cubicBezTo>
                    <a:pt x="170" y="182"/>
                    <a:pt x="199" y="157"/>
                    <a:pt x="229" y="157"/>
                  </a:cubicBezTo>
                  <a:cubicBezTo>
                    <a:pt x="237" y="157"/>
                    <a:pt x="244" y="158"/>
                    <a:pt x="247" y="164"/>
                  </a:cubicBezTo>
                  <a:cubicBezTo>
                    <a:pt x="224" y="167"/>
                    <a:pt x="219" y="185"/>
                    <a:pt x="219" y="194"/>
                  </a:cubicBezTo>
                  <a:cubicBezTo>
                    <a:pt x="219" y="207"/>
                    <a:pt x="229" y="216"/>
                    <a:pt x="242" y="216"/>
                  </a:cubicBezTo>
                  <a:cubicBezTo>
                    <a:pt x="256" y="216"/>
                    <a:pt x="272" y="203"/>
                    <a:pt x="272" y="180"/>
                  </a:cubicBezTo>
                  <a:cubicBezTo>
                    <a:pt x="272" y="162"/>
                    <a:pt x="260" y="140"/>
                    <a:pt x="229" y="140"/>
                  </a:cubicBezTo>
                  <a:cubicBezTo>
                    <a:pt x="199" y="140"/>
                    <a:pt x="170" y="164"/>
                    <a:pt x="142" y="189"/>
                  </a:cubicBezTo>
                  <a:cubicBezTo>
                    <a:pt x="118" y="212"/>
                    <a:pt x="100" y="229"/>
                    <a:pt x="77" y="239"/>
                  </a:cubicBezTo>
                  <a:lnTo>
                    <a:pt x="133" y="16"/>
                  </a:lnTo>
                </a:path>
              </a:pathLst>
            </a:custGeom>
            <a:solidFill>
              <a:srgbClr val="000000"/>
            </a:solidFill>
            <a:ln w="15840">
              <a:noFill/>
            </a:ln>
          </p:spPr>
        </p:sp>
        <p:sp>
          <p:nvSpPr>
            <p:cNvPr id="1440" name="Freeform 20"/>
            <p:cNvSpPr/>
            <p:nvPr/>
          </p:nvSpPr>
          <p:spPr>
            <a:xfrm>
              <a:off x="2202480" y="3622320"/>
              <a:ext cx="60840" cy="135000"/>
            </a:xfrm>
            <a:custGeom>
              <a:avLst/>
              <a:gdLst/>
              <a:ahLst/>
              <a:rect l="0" t="0" r="r" b="b"/>
              <a:pathLst>
                <a:path w="169" h="375">
                  <a:moveTo>
                    <a:pt x="154" y="22"/>
                  </a:moveTo>
                  <a:cubicBezTo>
                    <a:pt x="154" y="13"/>
                    <a:pt x="147" y="0"/>
                    <a:pt x="133" y="0"/>
                  </a:cubicBezTo>
                  <a:cubicBezTo>
                    <a:pt x="116" y="0"/>
                    <a:pt x="100" y="14"/>
                    <a:pt x="100" y="31"/>
                  </a:cubicBezTo>
                  <a:cubicBezTo>
                    <a:pt x="100" y="40"/>
                    <a:pt x="108" y="52"/>
                    <a:pt x="124" y="52"/>
                  </a:cubicBezTo>
                  <a:cubicBezTo>
                    <a:pt x="140" y="52"/>
                    <a:pt x="154" y="36"/>
                    <a:pt x="154" y="22"/>
                  </a:cubicBezTo>
                  <a:moveTo>
                    <a:pt x="41" y="304"/>
                  </a:moveTo>
                  <a:cubicBezTo>
                    <a:pt x="38" y="311"/>
                    <a:pt x="36" y="317"/>
                    <a:pt x="36" y="328"/>
                  </a:cubicBezTo>
                  <a:cubicBezTo>
                    <a:pt x="36" y="353"/>
                    <a:pt x="57" y="374"/>
                    <a:pt x="88" y="374"/>
                  </a:cubicBezTo>
                  <a:cubicBezTo>
                    <a:pt x="145" y="374"/>
                    <a:pt x="168" y="297"/>
                    <a:pt x="168" y="290"/>
                  </a:cubicBezTo>
                  <a:cubicBezTo>
                    <a:pt x="168" y="283"/>
                    <a:pt x="161" y="283"/>
                    <a:pt x="159" y="283"/>
                  </a:cubicBezTo>
                  <a:cubicBezTo>
                    <a:pt x="152" y="283"/>
                    <a:pt x="152" y="286"/>
                    <a:pt x="149" y="292"/>
                  </a:cubicBezTo>
                  <a:cubicBezTo>
                    <a:pt x="136" y="337"/>
                    <a:pt x="111" y="358"/>
                    <a:pt x="90" y="358"/>
                  </a:cubicBezTo>
                  <a:cubicBezTo>
                    <a:pt x="79" y="358"/>
                    <a:pt x="77" y="351"/>
                    <a:pt x="77" y="340"/>
                  </a:cubicBezTo>
                  <a:cubicBezTo>
                    <a:pt x="77" y="326"/>
                    <a:pt x="81" y="317"/>
                    <a:pt x="86" y="304"/>
                  </a:cubicBezTo>
                  <a:cubicBezTo>
                    <a:pt x="91" y="288"/>
                    <a:pt x="97" y="274"/>
                    <a:pt x="104" y="259"/>
                  </a:cubicBezTo>
                  <a:cubicBezTo>
                    <a:pt x="108" y="247"/>
                    <a:pt x="127" y="194"/>
                    <a:pt x="131" y="189"/>
                  </a:cubicBezTo>
                  <a:cubicBezTo>
                    <a:pt x="133" y="184"/>
                    <a:pt x="134" y="176"/>
                    <a:pt x="134" y="171"/>
                  </a:cubicBezTo>
                  <a:cubicBezTo>
                    <a:pt x="134" y="144"/>
                    <a:pt x="111" y="124"/>
                    <a:pt x="81" y="124"/>
                  </a:cubicBezTo>
                  <a:cubicBezTo>
                    <a:pt x="25" y="124"/>
                    <a:pt x="0" y="200"/>
                    <a:pt x="0" y="209"/>
                  </a:cubicBezTo>
                  <a:cubicBezTo>
                    <a:pt x="0" y="216"/>
                    <a:pt x="7" y="216"/>
                    <a:pt x="9" y="216"/>
                  </a:cubicBezTo>
                  <a:cubicBezTo>
                    <a:pt x="18" y="216"/>
                    <a:pt x="18" y="212"/>
                    <a:pt x="20" y="207"/>
                  </a:cubicBezTo>
                  <a:cubicBezTo>
                    <a:pt x="34" y="158"/>
                    <a:pt x="59" y="139"/>
                    <a:pt x="79" y="139"/>
                  </a:cubicBezTo>
                  <a:cubicBezTo>
                    <a:pt x="88" y="139"/>
                    <a:pt x="93" y="144"/>
                    <a:pt x="93" y="158"/>
                  </a:cubicBezTo>
                  <a:cubicBezTo>
                    <a:pt x="93" y="171"/>
                    <a:pt x="90" y="180"/>
                    <a:pt x="75" y="214"/>
                  </a:cubicBezTo>
                  <a:lnTo>
                    <a:pt x="41" y="304"/>
                  </a:lnTo>
                </a:path>
              </a:pathLst>
            </a:custGeom>
            <a:solidFill>
              <a:srgbClr val="000000"/>
            </a:solidFill>
            <a:ln w="15840">
              <a:noFill/>
            </a:ln>
          </p:spPr>
        </p:sp>
        <p:sp>
          <p:nvSpPr>
            <p:cNvPr id="1441" name="Freeform 21"/>
            <p:cNvSpPr/>
            <p:nvPr/>
          </p:nvSpPr>
          <p:spPr>
            <a:xfrm>
              <a:off x="2273400" y="3622320"/>
              <a:ext cx="88200" cy="173880"/>
            </a:xfrm>
            <a:custGeom>
              <a:avLst/>
              <a:gdLst/>
              <a:ahLst/>
              <a:rect l="0" t="0" r="r" b="b"/>
              <a:pathLst>
                <a:path w="245" h="483">
                  <a:moveTo>
                    <a:pt x="244" y="22"/>
                  </a:moveTo>
                  <a:cubicBezTo>
                    <a:pt x="244" y="11"/>
                    <a:pt x="237" y="0"/>
                    <a:pt x="222" y="0"/>
                  </a:cubicBezTo>
                  <a:cubicBezTo>
                    <a:pt x="206" y="0"/>
                    <a:pt x="190" y="16"/>
                    <a:pt x="190" y="31"/>
                  </a:cubicBezTo>
                  <a:cubicBezTo>
                    <a:pt x="190" y="40"/>
                    <a:pt x="197" y="52"/>
                    <a:pt x="213" y="52"/>
                  </a:cubicBezTo>
                  <a:cubicBezTo>
                    <a:pt x="228" y="52"/>
                    <a:pt x="244" y="38"/>
                    <a:pt x="244" y="22"/>
                  </a:cubicBezTo>
                  <a:moveTo>
                    <a:pt x="125" y="396"/>
                  </a:moveTo>
                  <a:cubicBezTo>
                    <a:pt x="116" y="434"/>
                    <a:pt x="88" y="466"/>
                    <a:pt x="54" y="466"/>
                  </a:cubicBezTo>
                  <a:cubicBezTo>
                    <a:pt x="47" y="466"/>
                    <a:pt x="41" y="464"/>
                    <a:pt x="34" y="463"/>
                  </a:cubicBezTo>
                  <a:cubicBezTo>
                    <a:pt x="48" y="455"/>
                    <a:pt x="54" y="443"/>
                    <a:pt x="54" y="434"/>
                  </a:cubicBezTo>
                  <a:cubicBezTo>
                    <a:pt x="54" y="421"/>
                    <a:pt x="43" y="414"/>
                    <a:pt x="32" y="414"/>
                  </a:cubicBezTo>
                  <a:cubicBezTo>
                    <a:pt x="14" y="414"/>
                    <a:pt x="0" y="428"/>
                    <a:pt x="0" y="446"/>
                  </a:cubicBezTo>
                  <a:cubicBezTo>
                    <a:pt x="0" y="468"/>
                    <a:pt x="22" y="482"/>
                    <a:pt x="56" y="482"/>
                  </a:cubicBezTo>
                  <a:cubicBezTo>
                    <a:pt x="88" y="482"/>
                    <a:pt x="154" y="463"/>
                    <a:pt x="170" y="394"/>
                  </a:cubicBezTo>
                  <a:lnTo>
                    <a:pt x="220" y="194"/>
                  </a:lnTo>
                  <a:cubicBezTo>
                    <a:pt x="222" y="189"/>
                    <a:pt x="224" y="184"/>
                    <a:pt x="224" y="176"/>
                  </a:cubicBezTo>
                  <a:cubicBezTo>
                    <a:pt x="224" y="146"/>
                    <a:pt x="197" y="124"/>
                    <a:pt x="163" y="124"/>
                  </a:cubicBezTo>
                  <a:cubicBezTo>
                    <a:pt x="102" y="124"/>
                    <a:pt x="66" y="200"/>
                    <a:pt x="66" y="209"/>
                  </a:cubicBezTo>
                  <a:cubicBezTo>
                    <a:pt x="66" y="216"/>
                    <a:pt x="75" y="216"/>
                    <a:pt x="75" y="216"/>
                  </a:cubicBezTo>
                  <a:cubicBezTo>
                    <a:pt x="82" y="216"/>
                    <a:pt x="82" y="214"/>
                    <a:pt x="88" y="205"/>
                  </a:cubicBezTo>
                  <a:cubicBezTo>
                    <a:pt x="100" y="173"/>
                    <a:pt x="129" y="139"/>
                    <a:pt x="161" y="139"/>
                  </a:cubicBezTo>
                  <a:cubicBezTo>
                    <a:pt x="176" y="139"/>
                    <a:pt x="181" y="148"/>
                    <a:pt x="181" y="166"/>
                  </a:cubicBezTo>
                  <a:cubicBezTo>
                    <a:pt x="181" y="173"/>
                    <a:pt x="179" y="180"/>
                    <a:pt x="179" y="184"/>
                  </a:cubicBezTo>
                  <a:lnTo>
                    <a:pt x="125" y="396"/>
                  </a:lnTo>
                </a:path>
              </a:pathLst>
            </a:custGeom>
            <a:solidFill>
              <a:srgbClr val="000000"/>
            </a:solidFill>
            <a:ln w="15840">
              <a:noFill/>
            </a:ln>
          </p:spPr>
        </p:sp>
        <p:sp>
          <p:nvSpPr>
            <p:cNvPr id="1442" name="Freeform 22"/>
            <p:cNvSpPr/>
            <p:nvPr/>
          </p:nvSpPr>
          <p:spPr>
            <a:xfrm>
              <a:off x="2421000" y="3470400"/>
              <a:ext cx="66960" cy="285480"/>
            </a:xfrm>
            <a:custGeom>
              <a:avLst/>
              <a:gdLst/>
              <a:ahLst/>
              <a:rect l="0" t="0" r="r" b="b"/>
              <a:pathLst>
                <a:path w="186" h="793">
                  <a:moveTo>
                    <a:pt x="185" y="785"/>
                  </a:moveTo>
                  <a:cubicBezTo>
                    <a:pt x="185" y="783"/>
                    <a:pt x="185" y="781"/>
                    <a:pt x="170" y="767"/>
                  </a:cubicBezTo>
                  <a:cubicBezTo>
                    <a:pt x="72" y="668"/>
                    <a:pt x="47" y="518"/>
                    <a:pt x="47" y="396"/>
                  </a:cubicBezTo>
                  <a:cubicBezTo>
                    <a:pt x="47" y="259"/>
                    <a:pt x="77" y="121"/>
                    <a:pt x="174" y="22"/>
                  </a:cubicBezTo>
                  <a:cubicBezTo>
                    <a:pt x="185" y="13"/>
                    <a:pt x="185" y="11"/>
                    <a:pt x="185" y="7"/>
                  </a:cubicBezTo>
                  <a:cubicBezTo>
                    <a:pt x="185" y="2"/>
                    <a:pt x="181" y="0"/>
                    <a:pt x="176" y="0"/>
                  </a:cubicBezTo>
                  <a:cubicBezTo>
                    <a:pt x="168" y="0"/>
                    <a:pt x="97" y="54"/>
                    <a:pt x="50" y="155"/>
                  </a:cubicBezTo>
                  <a:cubicBezTo>
                    <a:pt x="9" y="241"/>
                    <a:pt x="0" y="329"/>
                    <a:pt x="0" y="396"/>
                  </a:cubicBezTo>
                  <a:cubicBezTo>
                    <a:pt x="0" y="459"/>
                    <a:pt x="9" y="554"/>
                    <a:pt x="52" y="644"/>
                  </a:cubicBezTo>
                  <a:cubicBezTo>
                    <a:pt x="100" y="742"/>
                    <a:pt x="168" y="792"/>
                    <a:pt x="176" y="792"/>
                  </a:cubicBezTo>
                  <a:cubicBezTo>
                    <a:pt x="181" y="792"/>
                    <a:pt x="185" y="790"/>
                    <a:pt x="185" y="785"/>
                  </a:cubicBezTo>
                </a:path>
              </a:pathLst>
            </a:custGeom>
            <a:solidFill>
              <a:srgbClr val="000000"/>
            </a:solidFill>
            <a:ln w="15840">
              <a:noFill/>
            </a:ln>
          </p:spPr>
        </p:sp>
        <p:sp>
          <p:nvSpPr>
            <p:cNvPr id="1443" name="Freeform 23"/>
            <p:cNvSpPr/>
            <p:nvPr/>
          </p:nvSpPr>
          <p:spPr>
            <a:xfrm>
              <a:off x="2509560" y="3505680"/>
              <a:ext cx="88200" cy="182520"/>
            </a:xfrm>
            <a:custGeom>
              <a:avLst/>
              <a:gdLst/>
              <a:ahLst/>
              <a:rect l="0" t="0" r="r" b="b"/>
              <a:pathLst>
                <a:path w="245" h="507">
                  <a:moveTo>
                    <a:pt x="145" y="180"/>
                  </a:moveTo>
                  <a:lnTo>
                    <a:pt x="220" y="180"/>
                  </a:lnTo>
                  <a:cubicBezTo>
                    <a:pt x="235" y="180"/>
                    <a:pt x="244" y="180"/>
                    <a:pt x="244" y="164"/>
                  </a:cubicBezTo>
                  <a:cubicBezTo>
                    <a:pt x="244" y="155"/>
                    <a:pt x="235" y="155"/>
                    <a:pt x="220" y="155"/>
                  </a:cubicBezTo>
                  <a:lnTo>
                    <a:pt x="152" y="155"/>
                  </a:lnTo>
                  <a:cubicBezTo>
                    <a:pt x="179" y="41"/>
                    <a:pt x="185" y="27"/>
                    <a:pt x="185" y="22"/>
                  </a:cubicBezTo>
                  <a:cubicBezTo>
                    <a:pt x="185" y="7"/>
                    <a:pt x="174" y="0"/>
                    <a:pt x="161" y="0"/>
                  </a:cubicBezTo>
                  <a:cubicBezTo>
                    <a:pt x="159" y="0"/>
                    <a:pt x="136" y="0"/>
                    <a:pt x="129" y="29"/>
                  </a:cubicBezTo>
                  <a:lnTo>
                    <a:pt x="99" y="155"/>
                  </a:lnTo>
                  <a:lnTo>
                    <a:pt x="23" y="155"/>
                  </a:lnTo>
                  <a:cubicBezTo>
                    <a:pt x="7" y="155"/>
                    <a:pt x="0" y="155"/>
                    <a:pt x="0" y="169"/>
                  </a:cubicBezTo>
                  <a:cubicBezTo>
                    <a:pt x="0" y="180"/>
                    <a:pt x="7" y="180"/>
                    <a:pt x="22" y="180"/>
                  </a:cubicBezTo>
                  <a:lnTo>
                    <a:pt x="91" y="180"/>
                  </a:lnTo>
                  <a:cubicBezTo>
                    <a:pt x="34" y="405"/>
                    <a:pt x="32" y="418"/>
                    <a:pt x="32" y="432"/>
                  </a:cubicBezTo>
                  <a:cubicBezTo>
                    <a:pt x="32" y="475"/>
                    <a:pt x="63" y="506"/>
                    <a:pt x="104" y="506"/>
                  </a:cubicBezTo>
                  <a:cubicBezTo>
                    <a:pt x="186" y="506"/>
                    <a:pt x="231" y="389"/>
                    <a:pt x="231" y="383"/>
                  </a:cubicBezTo>
                  <a:cubicBezTo>
                    <a:pt x="231" y="376"/>
                    <a:pt x="224" y="376"/>
                    <a:pt x="220" y="376"/>
                  </a:cubicBezTo>
                  <a:cubicBezTo>
                    <a:pt x="213" y="376"/>
                    <a:pt x="213" y="378"/>
                    <a:pt x="210" y="387"/>
                  </a:cubicBezTo>
                  <a:cubicBezTo>
                    <a:pt x="176" y="470"/>
                    <a:pt x="133" y="488"/>
                    <a:pt x="106" y="488"/>
                  </a:cubicBezTo>
                  <a:cubicBezTo>
                    <a:pt x="90" y="488"/>
                    <a:pt x="82" y="477"/>
                    <a:pt x="82" y="452"/>
                  </a:cubicBezTo>
                  <a:cubicBezTo>
                    <a:pt x="82" y="432"/>
                    <a:pt x="82" y="427"/>
                    <a:pt x="86" y="414"/>
                  </a:cubicBezTo>
                  <a:lnTo>
                    <a:pt x="145" y="180"/>
                  </a:lnTo>
                </a:path>
              </a:pathLst>
            </a:custGeom>
            <a:solidFill>
              <a:srgbClr val="000000"/>
            </a:solidFill>
            <a:ln w="15840">
              <a:noFill/>
            </a:ln>
          </p:spPr>
        </p:sp>
        <p:sp>
          <p:nvSpPr>
            <p:cNvPr id="1444" name="Freeform 24"/>
            <p:cNvSpPr/>
            <p:nvPr/>
          </p:nvSpPr>
          <p:spPr>
            <a:xfrm>
              <a:off x="2621520" y="3470400"/>
              <a:ext cx="66960" cy="285480"/>
            </a:xfrm>
            <a:custGeom>
              <a:avLst/>
              <a:gdLst/>
              <a:ahLst/>
              <a:rect l="0" t="0" r="r" b="b"/>
              <a:pathLst>
                <a:path w="186" h="793">
                  <a:moveTo>
                    <a:pt x="185" y="396"/>
                  </a:moveTo>
                  <a:cubicBezTo>
                    <a:pt x="185" y="335"/>
                    <a:pt x="176" y="239"/>
                    <a:pt x="133" y="149"/>
                  </a:cubicBezTo>
                  <a:cubicBezTo>
                    <a:pt x="84" y="52"/>
                    <a:pt x="16" y="0"/>
                    <a:pt x="7" y="0"/>
                  </a:cubicBezTo>
                  <a:cubicBezTo>
                    <a:pt x="4" y="0"/>
                    <a:pt x="0" y="4"/>
                    <a:pt x="0" y="7"/>
                  </a:cubicBezTo>
                  <a:cubicBezTo>
                    <a:pt x="0" y="11"/>
                    <a:pt x="0" y="13"/>
                    <a:pt x="14" y="27"/>
                  </a:cubicBezTo>
                  <a:cubicBezTo>
                    <a:pt x="93" y="104"/>
                    <a:pt x="138" y="230"/>
                    <a:pt x="138" y="396"/>
                  </a:cubicBezTo>
                  <a:cubicBezTo>
                    <a:pt x="138" y="531"/>
                    <a:pt x="109" y="671"/>
                    <a:pt x="11" y="770"/>
                  </a:cubicBezTo>
                  <a:cubicBezTo>
                    <a:pt x="0" y="781"/>
                    <a:pt x="0" y="783"/>
                    <a:pt x="0" y="785"/>
                  </a:cubicBezTo>
                  <a:cubicBezTo>
                    <a:pt x="0" y="790"/>
                    <a:pt x="4" y="792"/>
                    <a:pt x="7" y="792"/>
                  </a:cubicBezTo>
                  <a:cubicBezTo>
                    <a:pt x="16" y="792"/>
                    <a:pt x="88" y="738"/>
                    <a:pt x="134" y="637"/>
                  </a:cubicBezTo>
                  <a:cubicBezTo>
                    <a:pt x="176" y="551"/>
                    <a:pt x="185" y="463"/>
                    <a:pt x="185" y="396"/>
                  </a:cubicBezTo>
                </a:path>
              </a:pathLst>
            </a:custGeom>
            <a:solidFill>
              <a:srgbClr val="000000"/>
            </a:solidFill>
            <a:ln w="15840">
              <a:noFill/>
            </a:ln>
          </p:spPr>
        </p:sp>
      </p:grpSp>
      <p:sp>
        <p:nvSpPr>
          <p:cNvPr id="1445" name="Freeform 25"/>
          <p:cNvSpPr/>
          <p:nvPr/>
        </p:nvSpPr>
        <p:spPr>
          <a:xfrm>
            <a:off x="3652920" y="1901520"/>
            <a:ext cx="504360" cy="360360"/>
          </a:xfrm>
          <a:custGeom>
            <a:avLst/>
            <a:gdLst/>
            <a:ahLst/>
            <a:rect l="0" t="0" r="r" b="b"/>
            <a:pathLst>
              <a:path w="1401" h="1001">
                <a:moveTo>
                  <a:pt x="0" y="0"/>
                </a:moveTo>
                <a:cubicBezTo>
                  <a:pt x="600" y="1000"/>
                  <a:pt x="1400" y="1000"/>
                  <a:pt x="1400" y="1000"/>
                </a:cubicBezTo>
              </a:path>
            </a:pathLst>
          </a:custGeom>
          <a:ln>
            <a:solidFill>
              <a:srgbClr val="00a65d"/>
            </a:solidFill>
            <a:tailEnd len="med" type="triangle" w="med"/>
          </a:ln>
        </p:spPr>
      </p:sp>
      <p:sp>
        <p:nvSpPr>
          <p:cNvPr id="1446" name="Freeform 26"/>
          <p:cNvSpPr/>
          <p:nvPr/>
        </p:nvSpPr>
        <p:spPr>
          <a:xfrm>
            <a:off x="1584360" y="3240000"/>
            <a:ext cx="305280" cy="332280"/>
          </a:xfrm>
          <a:custGeom>
            <a:avLst/>
            <a:gdLst/>
            <a:ahLst/>
            <a:rect l="0" t="0" r="r" b="b"/>
            <a:pathLst>
              <a:path w="848" h="923">
                <a:moveTo>
                  <a:pt x="0" y="0"/>
                </a:moveTo>
                <a:cubicBezTo>
                  <a:pt x="425" y="922"/>
                  <a:pt x="847" y="857"/>
                  <a:pt x="847" y="857"/>
                </a:cubicBezTo>
              </a:path>
            </a:pathLst>
          </a:custGeom>
          <a:ln>
            <a:solidFill>
              <a:srgbClr val="00a65d"/>
            </a:solidFill>
            <a:tailEnd len="med" type="triangle" w="med"/>
          </a:ln>
        </p:spPr>
      </p:sp>
      <p:sp>
        <p:nvSpPr>
          <p:cNvPr id="1447" name="Freeform 27"/>
          <p:cNvSpPr/>
          <p:nvPr/>
        </p:nvSpPr>
        <p:spPr>
          <a:xfrm>
            <a:off x="2520000" y="5472000"/>
            <a:ext cx="240840" cy="360"/>
          </a:xfrm>
          <a:custGeom>
            <a:avLst/>
            <a:gdLst/>
            <a:ahLst/>
            <a:rect l="0" t="0" r="r" b="b"/>
            <a:pathLst>
              <a:path w="669" h="1">
                <a:moveTo>
                  <a:pt x="0" y="0"/>
                </a:moveTo>
                <a:cubicBezTo>
                  <a:pt x="567" y="0"/>
                  <a:pt x="668" y="0"/>
                  <a:pt x="668" y="0"/>
                </a:cubicBezTo>
              </a:path>
            </a:pathLst>
          </a:custGeom>
          <a:ln>
            <a:solidFill>
              <a:srgbClr val="00a65d"/>
            </a:solidFill>
            <a:tailEnd len="med" type="triangle" w="med"/>
          </a:ln>
        </p:spPr>
      </p:sp>
      <p:sp>
        <p:nvSpPr>
          <p:cNvPr id="1448" name="Freeform 28"/>
          <p:cNvSpPr/>
          <p:nvPr/>
        </p:nvSpPr>
        <p:spPr>
          <a:xfrm>
            <a:off x="6929280" y="2952000"/>
            <a:ext cx="487080" cy="351720"/>
          </a:xfrm>
          <a:custGeom>
            <a:avLst/>
            <a:gdLst/>
            <a:ahLst/>
            <a:rect l="0" t="0" r="r" b="b"/>
            <a:pathLst>
              <a:path w="1353" h="977">
                <a:moveTo>
                  <a:pt x="1352" y="0"/>
                </a:moveTo>
                <a:cubicBezTo>
                  <a:pt x="49" y="485"/>
                  <a:pt x="0" y="976"/>
                  <a:pt x="0" y="976"/>
                </a:cubicBezTo>
              </a:path>
            </a:pathLst>
          </a:custGeom>
          <a:ln>
            <a:solidFill>
              <a:srgbClr val="00a65d"/>
            </a:solidFill>
            <a:tailEnd len="med" type="triangle" w="med"/>
          </a:ln>
        </p:spPr>
      </p:sp>
      <p:sp>
        <p:nvSpPr>
          <p:cNvPr id="1449" name="TextShape 29"/>
          <p:cNvSpPr txBox="1"/>
          <p:nvPr/>
        </p:nvSpPr>
        <p:spPr>
          <a:xfrm>
            <a:off x="192240" y="2880000"/>
            <a:ext cx="2016000" cy="602280"/>
          </a:xfrm>
          <a:prstGeom prst="rect">
            <a:avLst/>
          </a:prstGeom>
          <a:noFill/>
          <a:ln>
            <a:noFill/>
          </a:ln>
        </p:spPr>
        <p:txBody>
          <a:bodyPr lIns="90000" rIns="90000" tIns="45000" bIns="45000"/>
          <a:p>
            <a:r>
              <a:rPr b="0" lang="en-AU" sz="1800" spc="-1" strike="noStrike">
                <a:solidFill>
                  <a:srgbClr val="00a65d"/>
                </a:solidFill>
                <a:latin typeface="Arial"/>
              </a:rPr>
              <a:t>State estimate (vector field)</a:t>
            </a:r>
            <a:endParaRPr b="0" lang="en-AU" sz="1800" spc="-1" strike="noStrike">
              <a:latin typeface="Arial"/>
            </a:endParaRPr>
          </a:p>
        </p:txBody>
      </p:sp>
      <p:sp>
        <p:nvSpPr>
          <p:cNvPr id="1450" name="TextShape 30"/>
          <p:cNvSpPr txBox="1"/>
          <p:nvPr/>
        </p:nvSpPr>
        <p:spPr>
          <a:xfrm>
            <a:off x="2880000" y="1656000"/>
            <a:ext cx="2016000" cy="346320"/>
          </a:xfrm>
          <a:prstGeom prst="rect">
            <a:avLst/>
          </a:prstGeom>
          <a:noFill/>
          <a:ln>
            <a:noFill/>
          </a:ln>
        </p:spPr>
        <p:txBody>
          <a:bodyPr lIns="90000" rIns="90000" tIns="45000" bIns="45000"/>
          <a:p>
            <a:r>
              <a:rPr b="0" lang="en-AU" sz="1800" spc="-1" strike="noStrike">
                <a:solidFill>
                  <a:srgbClr val="00a65d"/>
                </a:solidFill>
                <a:latin typeface="Arial"/>
              </a:rPr>
              <a:t>Image</a:t>
            </a:r>
            <a:endParaRPr b="0" lang="en-AU" sz="1800" spc="-1" strike="noStrike">
              <a:latin typeface="Arial"/>
            </a:endParaRPr>
          </a:p>
        </p:txBody>
      </p:sp>
      <p:sp>
        <p:nvSpPr>
          <p:cNvPr id="1451" name="TextShape 31"/>
          <p:cNvSpPr txBox="1"/>
          <p:nvPr/>
        </p:nvSpPr>
        <p:spPr>
          <a:xfrm>
            <a:off x="144000" y="5256000"/>
            <a:ext cx="2448000" cy="346320"/>
          </a:xfrm>
          <a:prstGeom prst="rect">
            <a:avLst/>
          </a:prstGeom>
          <a:noFill/>
          <a:ln>
            <a:noFill/>
          </a:ln>
        </p:spPr>
        <p:txBody>
          <a:bodyPr lIns="90000" rIns="90000" tIns="45000" bIns="45000"/>
          <a:p>
            <a:r>
              <a:rPr b="0" lang="en-AU" sz="1800" spc="-1" strike="noStrike">
                <a:solidFill>
                  <a:srgbClr val="00a65d"/>
                </a:solidFill>
                <a:latin typeface="Arial"/>
              </a:rPr>
              <a:t>Update State estimate</a:t>
            </a:r>
            <a:endParaRPr b="0" lang="en-AU" sz="1800" spc="-1" strike="noStrike">
              <a:latin typeface="Arial"/>
            </a:endParaRPr>
          </a:p>
        </p:txBody>
      </p:sp>
      <p:sp>
        <p:nvSpPr>
          <p:cNvPr id="1452" name="TextShape 32"/>
          <p:cNvSpPr txBox="1"/>
          <p:nvPr/>
        </p:nvSpPr>
        <p:spPr>
          <a:xfrm>
            <a:off x="7416000" y="2808000"/>
            <a:ext cx="2016000" cy="858240"/>
          </a:xfrm>
          <a:prstGeom prst="rect">
            <a:avLst/>
          </a:prstGeom>
          <a:noFill/>
          <a:ln>
            <a:noFill/>
          </a:ln>
        </p:spPr>
        <p:txBody>
          <a:bodyPr lIns="90000" rIns="90000" tIns="45000" bIns="45000"/>
          <a:p>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r>
              <a:rPr b="0" lang="en-AU" sz="1800" spc="-1" strike="noStrike">
                <a:solidFill>
                  <a:srgbClr val="00a65d"/>
                </a:solidFill>
                <a:latin typeface="Arial"/>
              </a:rPr>
              <a:t> </a:t>
            </a:r>
            <a:r>
              <a:rPr b="0" lang="en-AU" sz="1800" spc="-1" strike="noStrike">
                <a:solidFill>
                  <a:srgbClr val="00a65d"/>
                </a:solidFill>
                <a:latin typeface="Arial"/>
              </a:rPr>
              <a:t>g</a:t>
            </a:r>
            <a:r>
              <a:rPr b="0" lang="en-AU" sz="1800" spc="-1" strike="noStrike">
                <a:solidFill>
                  <a:srgbClr val="00a65d"/>
                </a:solidFill>
                <a:latin typeface="Arial"/>
              </a:rPr>
              <a:t>r</a:t>
            </a:r>
            <a:r>
              <a:rPr b="0" lang="en-AU" sz="1800" spc="-1" strike="noStrike">
                <a:solidFill>
                  <a:srgbClr val="00a65d"/>
                </a:solidFill>
                <a:latin typeface="Arial"/>
              </a:rPr>
              <a:t>a</a:t>
            </a:r>
            <a:r>
              <a:rPr b="0" lang="en-AU" sz="1800" spc="-1" strike="noStrike">
                <a:solidFill>
                  <a:srgbClr val="00a65d"/>
                </a:solidFill>
                <a:latin typeface="Arial"/>
              </a:rPr>
              <a:t>d</a:t>
            </a:r>
            <a:r>
              <a:rPr b="0" lang="en-AU" sz="1800" spc="-1" strike="noStrike">
                <a:solidFill>
                  <a:srgbClr val="00a65d"/>
                </a:solidFill>
                <a:latin typeface="Arial"/>
              </a:rPr>
              <a:t>i</a:t>
            </a:r>
            <a:r>
              <a:rPr b="0" lang="en-AU" sz="1800" spc="-1" strike="noStrike">
                <a:solidFill>
                  <a:srgbClr val="00a65d"/>
                </a:solidFill>
                <a:latin typeface="Arial"/>
              </a:rPr>
              <a:t>e</a:t>
            </a:r>
            <a:r>
              <a:rPr b="0" lang="en-AU" sz="1800" spc="-1" strike="noStrike">
                <a:solidFill>
                  <a:srgbClr val="00a65d"/>
                </a:solidFill>
                <a:latin typeface="Arial"/>
              </a:rPr>
              <a:t>n</a:t>
            </a:r>
            <a:r>
              <a:rPr b="0" lang="en-AU" sz="1800" spc="-1" strike="noStrike">
                <a:solidFill>
                  <a:srgbClr val="00a65d"/>
                </a:solidFill>
                <a:latin typeface="Arial"/>
              </a:rPr>
              <a:t>t</a:t>
            </a:r>
            <a:endParaRPr b="0" lang="en-AU" sz="1800" spc="-1" strike="noStrike">
              <a:latin typeface="Arial"/>
            </a:endParaRPr>
          </a:p>
          <a:p>
            <a:r>
              <a:rPr b="0" lang="en-AU" sz="1800" spc="-1" strike="noStrike">
                <a:solidFill>
                  <a:srgbClr val="00a65d"/>
                </a:solidFill>
                <a:latin typeface="Arial"/>
              </a:rPr>
              <a:t>(</a:t>
            </a:r>
            <a:r>
              <a:rPr b="0" lang="en-AU" sz="1800" spc="-1" strike="noStrike">
                <a:solidFill>
                  <a:srgbClr val="00a65d"/>
                </a:solidFill>
                <a:latin typeface="Arial"/>
              </a:rPr>
              <a:t>g</a:t>
            </a:r>
            <a:r>
              <a:rPr b="0" lang="en-AU" sz="1800" spc="-1" strike="noStrike">
                <a:solidFill>
                  <a:srgbClr val="00a65d"/>
                </a:solidFill>
                <a:latin typeface="Arial"/>
              </a:rPr>
              <a:t>r</a:t>
            </a:r>
            <a:r>
              <a:rPr b="0" lang="en-AU" sz="1800" spc="-1" strike="noStrike">
                <a:solidFill>
                  <a:srgbClr val="00a65d"/>
                </a:solidFill>
                <a:latin typeface="Arial"/>
              </a:rPr>
              <a:t>a</a:t>
            </a:r>
            <a:r>
              <a:rPr b="0" lang="en-AU" sz="1800" spc="-1" strike="noStrike">
                <a:solidFill>
                  <a:srgbClr val="00a65d"/>
                </a:solidFill>
                <a:latin typeface="Arial"/>
              </a:rPr>
              <a:t>d</a:t>
            </a:r>
            <a:r>
              <a:rPr b="0" lang="en-AU" sz="1800" spc="-1" strike="noStrike">
                <a:solidFill>
                  <a:srgbClr val="00a65d"/>
                </a:solidFill>
                <a:latin typeface="Arial"/>
              </a:rPr>
              <a:t>i</a:t>
            </a:r>
            <a:r>
              <a:rPr b="0" lang="en-AU" sz="1800" spc="-1" strike="noStrike">
                <a:solidFill>
                  <a:srgbClr val="00a65d"/>
                </a:solidFill>
                <a:latin typeface="Arial"/>
              </a:rPr>
              <a:t>e</a:t>
            </a:r>
            <a:r>
              <a:rPr b="0" lang="en-AU" sz="1800" spc="-1" strike="noStrike">
                <a:solidFill>
                  <a:srgbClr val="00a65d"/>
                </a:solidFill>
                <a:latin typeface="Arial"/>
              </a:rPr>
              <a:t>n</a:t>
            </a:r>
            <a:r>
              <a:rPr b="0" lang="en-AU" sz="1800" spc="-1" strike="noStrike">
                <a:solidFill>
                  <a:srgbClr val="00a65d"/>
                </a:solidFill>
                <a:latin typeface="Arial"/>
              </a:rPr>
              <a:t>t</a:t>
            </a:r>
            <a:r>
              <a:rPr b="0" lang="en-AU" sz="1800" spc="-1" strike="noStrike">
                <a:solidFill>
                  <a:srgbClr val="00a65d"/>
                </a:solidFill>
                <a:latin typeface="Arial"/>
              </a:rPr>
              <a:t> </a:t>
            </a:r>
            <a:r>
              <a:rPr b="0" lang="en-AU" sz="1800" spc="-1" strike="noStrike">
                <a:solidFill>
                  <a:srgbClr val="00a65d"/>
                </a:solidFill>
                <a:latin typeface="Arial"/>
              </a:rPr>
              <a:t>o</a:t>
            </a:r>
            <a:r>
              <a:rPr b="0" lang="en-AU" sz="1800" spc="-1" strike="noStrike">
                <a:solidFill>
                  <a:srgbClr val="00a65d"/>
                </a:solidFill>
                <a:latin typeface="Arial"/>
              </a:rPr>
              <a:t>f</a:t>
            </a:r>
            <a:r>
              <a:rPr b="0" lang="en-AU" sz="1800" spc="-1" strike="noStrike">
                <a:solidFill>
                  <a:srgbClr val="00a65d"/>
                </a:solidFill>
                <a:latin typeface="Arial"/>
              </a:rPr>
              <a:t> </a:t>
            </a:r>
            <a:r>
              <a:rPr b="0" lang="en-AU" sz="1800" spc="-1" strike="noStrike">
                <a:solidFill>
                  <a:srgbClr val="00a65d"/>
                </a:solidFill>
                <a:latin typeface="Arial"/>
              </a:rPr>
              <a:t>v</a:t>
            </a:r>
            <a:r>
              <a:rPr b="0" lang="en-AU" sz="1800" spc="-1" strike="noStrike">
                <a:solidFill>
                  <a:srgbClr val="00a65d"/>
                </a:solidFill>
                <a:latin typeface="Arial"/>
              </a:rPr>
              <a:t>e</a:t>
            </a:r>
            <a:r>
              <a:rPr b="0" lang="en-AU" sz="1800" spc="-1" strike="noStrike">
                <a:solidFill>
                  <a:srgbClr val="00a65d"/>
                </a:solidFill>
                <a:latin typeface="Arial"/>
              </a:rPr>
              <a:t>c</a:t>
            </a:r>
            <a:r>
              <a:rPr b="0" lang="en-AU" sz="1800" spc="-1" strike="noStrike">
                <a:solidFill>
                  <a:srgbClr val="00a65d"/>
                </a:solidFill>
                <a:latin typeface="Arial"/>
              </a:rPr>
              <a:t>t</a:t>
            </a:r>
            <a:r>
              <a:rPr b="0" lang="en-AU" sz="1800" spc="-1" strike="noStrike">
                <a:solidFill>
                  <a:srgbClr val="00a65d"/>
                </a:solidFill>
                <a:latin typeface="Arial"/>
              </a:rPr>
              <a:t>o</a:t>
            </a:r>
            <a:r>
              <a:rPr b="0" lang="en-AU" sz="1800" spc="-1" strike="noStrike">
                <a:solidFill>
                  <a:srgbClr val="00a65d"/>
                </a:solidFill>
                <a:latin typeface="Arial"/>
              </a:rPr>
              <a:t>r</a:t>
            </a:r>
            <a:r>
              <a:rPr b="0" lang="en-AU" sz="1800" spc="-1" strike="noStrike">
                <a:solidFill>
                  <a:srgbClr val="00a65d"/>
                </a:solidFill>
                <a:latin typeface="Arial"/>
              </a:rPr>
              <a:t> </a:t>
            </a:r>
            <a:r>
              <a:rPr b="0" lang="en-AU" sz="1800" spc="-1" strike="noStrike">
                <a:solidFill>
                  <a:srgbClr val="00a65d"/>
                </a:solidFill>
                <a:latin typeface="Arial"/>
              </a:rPr>
              <a:t>f</a:t>
            </a:r>
            <a:r>
              <a:rPr b="0" lang="en-AU" sz="1800" spc="-1" strike="noStrike">
                <a:solidFill>
                  <a:srgbClr val="00a65d"/>
                </a:solidFill>
                <a:latin typeface="Arial"/>
              </a:rPr>
              <a:t>i</a:t>
            </a:r>
            <a:r>
              <a:rPr b="0" lang="en-AU" sz="1800" spc="-1" strike="noStrike">
                <a:solidFill>
                  <a:srgbClr val="00a65d"/>
                </a:solidFill>
                <a:latin typeface="Arial"/>
              </a:rPr>
              <a:t>e</a:t>
            </a:r>
            <a:r>
              <a:rPr b="0" lang="en-AU" sz="1800" spc="-1" strike="noStrike">
                <a:solidFill>
                  <a:srgbClr val="00a65d"/>
                </a:solidFill>
                <a:latin typeface="Arial"/>
              </a:rPr>
              <a:t>l</a:t>
            </a:r>
            <a:r>
              <a:rPr b="0" lang="en-AU" sz="1800" spc="-1" strike="noStrike">
                <a:solidFill>
                  <a:srgbClr val="00a65d"/>
                </a:solidFill>
                <a:latin typeface="Arial"/>
              </a:rPr>
              <a:t>d</a:t>
            </a:r>
            <a:r>
              <a:rPr b="0" lang="en-AU" sz="1800" spc="-1" strike="noStrike">
                <a:solidFill>
                  <a:srgbClr val="00a65d"/>
                </a:solidFill>
                <a:latin typeface="Arial"/>
              </a:rPr>
              <a:t>)</a:t>
            </a:r>
            <a:endParaRPr b="0" lang="en-AU" sz="1800" spc="-1" strike="noStrike">
              <a:latin typeface="Arial"/>
            </a:endParaRPr>
          </a:p>
        </p:txBody>
      </p:sp>
      <p:sp>
        <p:nvSpPr>
          <p:cNvPr id="1453" name="CustomShape 33"/>
          <p:cNvSpPr/>
          <p:nvPr/>
        </p:nvSpPr>
        <p:spPr>
          <a:xfrm>
            <a:off x="3247200" y="3068640"/>
            <a:ext cx="2880000" cy="1008000"/>
          </a:xfrm>
          <a:prstGeom prst="rect">
            <a:avLst/>
          </a:prstGeom>
          <a:solidFill>
            <a:srgbClr val="ffffff"/>
          </a:solidFill>
          <a:ln w="29160">
            <a:solidFill>
              <a:srgbClr val="000000"/>
            </a:solidFill>
            <a:round/>
          </a:ln>
        </p:spPr>
        <p:style>
          <a:lnRef idx="0"/>
          <a:fillRef idx="0"/>
          <a:effectRef idx="0"/>
          <a:fontRef idx="minor"/>
        </p:style>
      </p:sp>
      <p:sp>
        <p:nvSpPr>
          <p:cNvPr id="1454" name="Line 34"/>
          <p:cNvSpPr/>
          <p:nvPr/>
        </p:nvSpPr>
        <p:spPr>
          <a:xfrm flipH="1">
            <a:off x="4314600" y="2435040"/>
            <a:ext cx="5760" cy="273600"/>
          </a:xfrm>
          <a:prstGeom prst="line">
            <a:avLst/>
          </a:prstGeom>
          <a:ln>
            <a:solidFill>
              <a:srgbClr val="ed1c24"/>
            </a:solidFill>
            <a:tailEnd len="med" type="triangle" w="med"/>
          </a:ln>
        </p:spPr>
        <p:style>
          <a:lnRef idx="0"/>
          <a:fillRef idx="0"/>
          <a:effectRef idx="0"/>
          <a:fontRef idx="minor"/>
        </p:style>
      </p:sp>
      <p:sp>
        <p:nvSpPr>
          <p:cNvPr id="1455" name="Line 35"/>
          <p:cNvSpPr/>
          <p:nvPr/>
        </p:nvSpPr>
        <p:spPr>
          <a:xfrm>
            <a:off x="6217920" y="3555000"/>
            <a:ext cx="273600" cy="0"/>
          </a:xfrm>
          <a:prstGeom prst="line">
            <a:avLst/>
          </a:prstGeom>
          <a:ln>
            <a:solidFill>
              <a:srgbClr val="ed1c24"/>
            </a:solidFill>
            <a:tailEnd len="med" type="triangle" w="med"/>
          </a:ln>
        </p:spPr>
        <p:style>
          <a:lnRef idx="0"/>
          <a:fillRef idx="0"/>
          <a:effectRef idx="0"/>
          <a:fontRef idx="minor"/>
        </p:style>
      </p:sp>
      <p:sp>
        <p:nvSpPr>
          <p:cNvPr id="1456" name="CustomShape 36"/>
          <p:cNvSpPr/>
          <p:nvPr/>
        </p:nvSpPr>
        <p:spPr>
          <a:xfrm>
            <a:off x="2813760" y="5012640"/>
            <a:ext cx="3618720" cy="548640"/>
          </a:xfrm>
          <a:prstGeom prst="rect">
            <a:avLst/>
          </a:prstGeom>
          <a:noFill/>
          <a:ln w="29160">
            <a:solidFill>
              <a:srgbClr val="000000"/>
            </a:solidFill>
            <a:round/>
          </a:ln>
        </p:spPr>
        <p:style>
          <a:lnRef idx="0"/>
          <a:fillRef idx="0"/>
          <a:effectRef idx="0"/>
          <a:fontRef idx="minor"/>
        </p:style>
      </p:sp>
      <p:sp>
        <p:nvSpPr>
          <p:cNvPr id="1457" name="Freeform 37"/>
          <p:cNvSpPr/>
          <p:nvPr/>
        </p:nvSpPr>
        <p:spPr>
          <a:xfrm>
            <a:off x="705960" y="3860640"/>
            <a:ext cx="1982880" cy="1512360"/>
          </a:xfrm>
          <a:custGeom>
            <a:avLst/>
            <a:gdLst/>
            <a:ahLst/>
            <a:rect l="0" t="0" r="r" b="b"/>
            <a:pathLst>
              <a:path w="5508" h="4201">
                <a:moveTo>
                  <a:pt x="3004" y="0"/>
                </a:moveTo>
                <a:cubicBezTo>
                  <a:pt x="0" y="2759"/>
                  <a:pt x="5507" y="4200"/>
                  <a:pt x="5507" y="4200"/>
                </a:cubicBezTo>
              </a:path>
            </a:pathLst>
          </a:custGeom>
          <a:ln w="19080">
            <a:solidFill>
              <a:srgbClr val="ed1c24"/>
            </a:solidFill>
            <a:round/>
            <a:headEnd len="med" type="triangle" w="med"/>
          </a:ln>
        </p:spPr>
      </p:sp>
      <p:sp>
        <p:nvSpPr>
          <p:cNvPr id="1458" name="Freeform 38"/>
          <p:cNvSpPr/>
          <p:nvPr/>
        </p:nvSpPr>
        <p:spPr>
          <a:xfrm>
            <a:off x="6571800" y="3777120"/>
            <a:ext cx="1830600" cy="1551240"/>
          </a:xfrm>
          <a:custGeom>
            <a:avLst/>
            <a:gdLst/>
            <a:ahLst/>
            <a:rect l="0" t="0" r="r" b="b"/>
            <a:pathLst>
              <a:path w="5085" h="4309">
                <a:moveTo>
                  <a:pt x="1892" y="0"/>
                </a:moveTo>
                <a:cubicBezTo>
                  <a:pt x="5084" y="2388"/>
                  <a:pt x="0" y="4308"/>
                  <a:pt x="0" y="4308"/>
                </a:cubicBezTo>
              </a:path>
            </a:pathLst>
          </a:custGeom>
          <a:ln w="19080">
            <a:solidFill>
              <a:srgbClr val="ed1c24"/>
            </a:solidFill>
            <a:round/>
            <a:tailEnd len="med" type="triangle" w="med"/>
          </a:ln>
        </p:spPr>
      </p:sp>
      <p:sp>
        <p:nvSpPr>
          <p:cNvPr id="1459" name="Line 39"/>
          <p:cNvSpPr/>
          <p:nvPr/>
        </p:nvSpPr>
        <p:spPr>
          <a:xfrm>
            <a:off x="2846520" y="3557520"/>
            <a:ext cx="273600" cy="0"/>
          </a:xfrm>
          <a:prstGeom prst="line">
            <a:avLst/>
          </a:prstGeom>
          <a:ln>
            <a:solidFill>
              <a:srgbClr val="ed1c24"/>
            </a:solidFill>
            <a:tailEnd len="med" type="triangle" w="med"/>
          </a:ln>
        </p:spPr>
        <p:style>
          <a:lnRef idx="0"/>
          <a:fillRef idx="0"/>
          <a:effectRef idx="0"/>
          <a:fontRef idx="minor"/>
        </p:style>
      </p:sp>
      <p:sp>
        <p:nvSpPr>
          <p:cNvPr id="1460" name="CustomShape 40"/>
          <p:cNvSpPr/>
          <p:nvPr/>
        </p:nvSpPr>
        <p:spPr>
          <a:xfrm>
            <a:off x="216000" y="2808000"/>
            <a:ext cx="8784000" cy="2808000"/>
          </a:xfrm>
          <a:prstGeom prst="rect">
            <a:avLst/>
          </a:prstGeom>
          <a:noFill/>
          <a:ln>
            <a:solidFill>
              <a:srgbClr val="000000"/>
            </a:solidFill>
          </a:ln>
        </p:spPr>
        <p:style>
          <a:lnRef idx="0"/>
          <a:fillRef idx="0"/>
          <a:effectRef idx="0"/>
          <a:fontRef idx="minor"/>
        </p:style>
      </p:sp>
      <p:sp>
        <p:nvSpPr>
          <p:cNvPr id="1461" name="Line 41"/>
          <p:cNvSpPr/>
          <p:nvPr/>
        </p:nvSpPr>
        <p:spPr>
          <a:xfrm flipH="1">
            <a:off x="4746240" y="5702400"/>
            <a:ext cx="5760" cy="273600"/>
          </a:xfrm>
          <a:prstGeom prst="line">
            <a:avLst/>
          </a:prstGeom>
          <a:ln>
            <a:solidFill>
              <a:srgbClr val="ed1c24"/>
            </a:solidFill>
            <a:tailEnd len="med" type="triangle" w="med"/>
          </a:ln>
        </p:spPr>
        <p:style>
          <a:lnRef idx="0"/>
          <a:fillRef idx="0"/>
          <a:effectRef idx="0"/>
          <a:fontRef idx="minor"/>
        </p:style>
      </p:sp>
      <p:grpSp>
        <p:nvGrpSpPr>
          <p:cNvPr id="1462" name="Group 42"/>
          <p:cNvGrpSpPr/>
          <p:nvPr/>
        </p:nvGrpSpPr>
        <p:grpSpPr>
          <a:xfrm>
            <a:off x="4248000" y="6004080"/>
            <a:ext cx="1042200" cy="475920"/>
            <a:chOff x="4248000" y="6004080"/>
            <a:chExt cx="1042200" cy="475920"/>
          </a:xfrm>
        </p:grpSpPr>
        <p:sp>
          <p:nvSpPr>
            <p:cNvPr id="1463" name="Freeform 43"/>
            <p:cNvSpPr/>
            <p:nvPr/>
          </p:nvSpPr>
          <p:spPr>
            <a:xfrm>
              <a:off x="4253760" y="6021720"/>
              <a:ext cx="1019160" cy="439920"/>
            </a:xfrm>
            <a:custGeom>
              <a:avLst/>
              <a:gdLst/>
              <a:ahLst/>
              <a:rect l="0" t="0" r="r" b="b"/>
              <a:pathLst>
                <a:path w="2831" h="1222">
                  <a:moveTo>
                    <a:pt x="1415" y="1221"/>
                  </a:moveTo>
                  <a:lnTo>
                    <a:pt x="0" y="1221"/>
                  </a:lnTo>
                  <a:lnTo>
                    <a:pt x="0" y="0"/>
                  </a:lnTo>
                  <a:lnTo>
                    <a:pt x="2830" y="0"/>
                  </a:lnTo>
                  <a:lnTo>
                    <a:pt x="2830" y="1221"/>
                  </a:lnTo>
                  <a:lnTo>
                    <a:pt x="1415" y="1221"/>
                  </a:lnTo>
                </a:path>
              </a:pathLst>
            </a:custGeom>
            <a:solidFill>
              <a:srgbClr val="ffffff"/>
            </a:solidFill>
            <a:ln w="15840">
              <a:noFill/>
            </a:ln>
          </p:spPr>
        </p:sp>
        <p:sp>
          <p:nvSpPr>
            <p:cNvPr id="1464" name="Freeform 44"/>
            <p:cNvSpPr/>
            <p:nvPr/>
          </p:nvSpPr>
          <p:spPr>
            <a:xfrm>
              <a:off x="4342320" y="600408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1465" name="Freeform 45"/>
            <p:cNvSpPr/>
            <p:nvPr/>
          </p:nvSpPr>
          <p:spPr>
            <a:xfrm>
              <a:off x="4248000" y="6097680"/>
              <a:ext cx="284760" cy="244080"/>
            </a:xfrm>
            <a:custGeom>
              <a:avLst/>
              <a:gdLst/>
              <a:ahLst/>
              <a:rect l="0" t="0" r="r" b="b"/>
              <a:pathLst>
                <a:path w="791" h="678">
                  <a:moveTo>
                    <a:pt x="443" y="285"/>
                  </a:moveTo>
                  <a:lnTo>
                    <a:pt x="609" y="67"/>
                  </a:lnTo>
                  <a:cubicBezTo>
                    <a:pt x="620" y="54"/>
                    <a:pt x="622" y="52"/>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5" y="2"/>
                  </a:cubicBezTo>
                  <a:cubicBezTo>
                    <a:pt x="134" y="2"/>
                    <a:pt x="49" y="2"/>
                    <a:pt x="16" y="0"/>
                  </a:cubicBezTo>
                  <a:lnTo>
                    <a:pt x="16" y="47"/>
                  </a:lnTo>
                  <a:lnTo>
                    <a:pt x="112" y="47"/>
                  </a:lnTo>
                  <a:lnTo>
                    <a:pt x="331" y="350"/>
                  </a:lnTo>
                  <a:lnTo>
                    <a:pt x="132" y="612"/>
                  </a:lnTo>
                  <a:cubicBezTo>
                    <a:pt x="123" y="623"/>
                    <a:pt x="121" y="625"/>
                    <a:pt x="90" y="627"/>
                  </a:cubicBezTo>
                  <a:cubicBezTo>
                    <a:pt x="69" y="630"/>
                    <a:pt x="49" y="632"/>
                    <a:pt x="29" y="632"/>
                  </a:cubicBezTo>
                  <a:lnTo>
                    <a:pt x="0" y="632"/>
                  </a:lnTo>
                  <a:lnTo>
                    <a:pt x="0" y="677"/>
                  </a:lnTo>
                  <a:cubicBezTo>
                    <a:pt x="43"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2" y="632"/>
                  </a:lnTo>
                  <a:lnTo>
                    <a:pt x="452" y="677"/>
                  </a:lnTo>
                  <a:cubicBezTo>
                    <a:pt x="493" y="674"/>
                    <a:pt x="587" y="674"/>
                    <a:pt x="631" y="674"/>
                  </a:cubicBezTo>
                  <a:cubicBezTo>
                    <a:pt x="669" y="674"/>
                    <a:pt x="755" y="674"/>
                    <a:pt x="790" y="677"/>
                  </a:cubicBezTo>
                  <a:lnTo>
                    <a:pt x="790" y="632"/>
                  </a:lnTo>
                  <a:lnTo>
                    <a:pt x="694" y="632"/>
                  </a:lnTo>
                  <a:lnTo>
                    <a:pt x="443" y="285"/>
                  </a:lnTo>
                </a:path>
              </a:pathLst>
            </a:custGeom>
            <a:solidFill>
              <a:srgbClr val="000000"/>
            </a:solidFill>
            <a:ln w="15840">
              <a:noFill/>
            </a:ln>
          </p:spPr>
        </p:sp>
        <p:sp>
          <p:nvSpPr>
            <p:cNvPr id="1466" name="Freeform 46"/>
            <p:cNvSpPr/>
            <p:nvPr/>
          </p:nvSpPr>
          <p:spPr>
            <a:xfrm>
              <a:off x="4562280" y="602172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1"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3" y="376"/>
                    <a:pt x="311" y="390"/>
                  </a:cubicBezTo>
                  <a:cubicBezTo>
                    <a:pt x="302" y="419"/>
                    <a:pt x="284" y="468"/>
                    <a:pt x="249" y="468"/>
                  </a:cubicBezTo>
                  <a:cubicBezTo>
                    <a:pt x="231" y="468"/>
                    <a:pt x="226" y="450"/>
                    <a:pt x="226" y="432"/>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1467" name="Freeform 47"/>
            <p:cNvSpPr/>
            <p:nvPr/>
          </p:nvSpPr>
          <p:spPr>
            <a:xfrm>
              <a:off x="4555080" y="6263640"/>
              <a:ext cx="75960" cy="168120"/>
            </a:xfrm>
            <a:custGeom>
              <a:avLst/>
              <a:gdLst/>
              <a:ahLst/>
              <a:rect l="0" t="0" r="r" b="b"/>
              <a:pathLst>
                <a:path w="211" h="467">
                  <a:moveTo>
                    <a:pt x="193" y="27"/>
                  </a:moveTo>
                  <a:cubicBezTo>
                    <a:pt x="193" y="16"/>
                    <a:pt x="184" y="0"/>
                    <a:pt x="166" y="0"/>
                  </a:cubicBezTo>
                  <a:cubicBezTo>
                    <a:pt x="146" y="0"/>
                    <a:pt x="125" y="18"/>
                    <a:pt x="125" y="38"/>
                  </a:cubicBezTo>
                  <a:cubicBezTo>
                    <a:pt x="125" y="49"/>
                    <a:pt x="134" y="65"/>
                    <a:pt x="154" y="65"/>
                  </a:cubicBezTo>
                  <a:cubicBezTo>
                    <a:pt x="175" y="65"/>
                    <a:pt x="193" y="45"/>
                    <a:pt x="193" y="27"/>
                  </a:cubicBezTo>
                  <a:moveTo>
                    <a:pt x="51" y="379"/>
                  </a:moveTo>
                  <a:cubicBezTo>
                    <a:pt x="47" y="388"/>
                    <a:pt x="45" y="394"/>
                    <a:pt x="45" y="408"/>
                  </a:cubicBezTo>
                  <a:cubicBezTo>
                    <a:pt x="45" y="439"/>
                    <a:pt x="72" y="466"/>
                    <a:pt x="110" y="466"/>
                  </a:cubicBezTo>
                  <a:cubicBezTo>
                    <a:pt x="181" y="466"/>
                    <a:pt x="210" y="370"/>
                    <a:pt x="210" y="361"/>
                  </a:cubicBezTo>
                  <a:cubicBezTo>
                    <a:pt x="210" y="352"/>
                    <a:pt x="202" y="352"/>
                    <a:pt x="199" y="352"/>
                  </a:cubicBezTo>
                  <a:cubicBezTo>
                    <a:pt x="190" y="352"/>
                    <a:pt x="190" y="356"/>
                    <a:pt x="186" y="363"/>
                  </a:cubicBezTo>
                  <a:cubicBezTo>
                    <a:pt x="170" y="419"/>
                    <a:pt x="139" y="446"/>
                    <a:pt x="112" y="446"/>
                  </a:cubicBezTo>
                  <a:cubicBezTo>
                    <a:pt x="99" y="446"/>
                    <a:pt x="96" y="437"/>
                    <a:pt x="96" y="423"/>
                  </a:cubicBezTo>
                  <a:cubicBezTo>
                    <a:pt x="96" y="406"/>
                    <a:pt x="101" y="394"/>
                    <a:pt x="107" y="379"/>
                  </a:cubicBezTo>
                  <a:cubicBezTo>
                    <a:pt x="114" y="359"/>
                    <a:pt x="121" y="341"/>
                    <a:pt x="130" y="323"/>
                  </a:cubicBezTo>
                  <a:cubicBezTo>
                    <a:pt x="134" y="307"/>
                    <a:pt x="159" y="242"/>
                    <a:pt x="163"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1" y="379"/>
                  </a:lnTo>
                </a:path>
              </a:pathLst>
            </a:custGeom>
            <a:solidFill>
              <a:srgbClr val="000000"/>
            </a:solidFill>
            <a:ln w="15840">
              <a:noFill/>
            </a:ln>
          </p:spPr>
        </p:sp>
        <p:sp>
          <p:nvSpPr>
            <p:cNvPr id="1468" name="Freeform 48"/>
            <p:cNvSpPr/>
            <p:nvPr/>
          </p:nvSpPr>
          <p:spPr>
            <a:xfrm>
              <a:off x="4643640" y="6263640"/>
              <a:ext cx="110160" cy="216720"/>
            </a:xfrm>
            <a:custGeom>
              <a:avLst/>
              <a:gdLst/>
              <a:ahLst/>
              <a:rect l="0" t="0" r="r" b="b"/>
              <a:pathLst>
                <a:path w="306" h="602">
                  <a:moveTo>
                    <a:pt x="305" y="27"/>
                  </a:moveTo>
                  <a:cubicBezTo>
                    <a:pt x="305" y="13"/>
                    <a:pt x="296" y="0"/>
                    <a:pt x="278" y="0"/>
                  </a:cubicBezTo>
                  <a:cubicBezTo>
                    <a:pt x="257" y="0"/>
                    <a:pt x="237" y="20"/>
                    <a:pt x="237" y="38"/>
                  </a:cubicBezTo>
                  <a:cubicBezTo>
                    <a:pt x="237" y="49"/>
                    <a:pt x="246" y="65"/>
                    <a:pt x="266" y="65"/>
                  </a:cubicBezTo>
                  <a:cubicBezTo>
                    <a:pt x="284" y="65"/>
                    <a:pt x="305" y="47"/>
                    <a:pt x="305" y="27"/>
                  </a:cubicBezTo>
                  <a:moveTo>
                    <a:pt x="157" y="493"/>
                  </a:moveTo>
                  <a:cubicBezTo>
                    <a:pt x="146" y="540"/>
                    <a:pt x="110" y="580"/>
                    <a:pt x="67" y="580"/>
                  </a:cubicBezTo>
                  <a:cubicBezTo>
                    <a:pt x="58" y="580"/>
                    <a:pt x="51"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5" y="242"/>
                  </a:lnTo>
                  <a:cubicBezTo>
                    <a:pt x="278" y="235"/>
                    <a:pt x="280" y="229"/>
                    <a:pt x="280" y="220"/>
                  </a:cubicBezTo>
                  <a:cubicBezTo>
                    <a:pt x="280" y="181"/>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19" y="173"/>
                    <a:pt x="226" y="184"/>
                    <a:pt x="226" y="206"/>
                  </a:cubicBezTo>
                  <a:cubicBezTo>
                    <a:pt x="226" y="215"/>
                    <a:pt x="224" y="224"/>
                    <a:pt x="224" y="229"/>
                  </a:cubicBezTo>
                  <a:lnTo>
                    <a:pt x="157" y="493"/>
                  </a:lnTo>
                </a:path>
              </a:pathLst>
            </a:custGeom>
            <a:solidFill>
              <a:srgbClr val="000000"/>
            </a:solidFill>
            <a:ln w="15840">
              <a:noFill/>
            </a:ln>
          </p:spPr>
        </p:sp>
        <p:sp>
          <p:nvSpPr>
            <p:cNvPr id="1469" name="Freeform 49"/>
            <p:cNvSpPr/>
            <p:nvPr/>
          </p:nvSpPr>
          <p:spPr>
            <a:xfrm>
              <a:off x="4828320" y="6075000"/>
              <a:ext cx="83520" cy="355320"/>
            </a:xfrm>
            <a:custGeom>
              <a:avLst/>
              <a:gdLst/>
              <a:ahLst/>
              <a:rect l="0" t="0" r="r" b="b"/>
              <a:pathLst>
                <a:path w="232" h="987">
                  <a:moveTo>
                    <a:pt x="231" y="977"/>
                  </a:moveTo>
                  <a:cubicBezTo>
                    <a:pt x="231" y="975"/>
                    <a:pt x="231" y="972"/>
                    <a:pt x="213" y="955"/>
                  </a:cubicBezTo>
                  <a:cubicBezTo>
                    <a:pt x="90" y="831"/>
                    <a:pt x="58" y="645"/>
                    <a:pt x="58" y="493"/>
                  </a:cubicBezTo>
                  <a:cubicBezTo>
                    <a:pt x="58" y="323"/>
                    <a:pt x="96" y="150"/>
                    <a:pt x="217" y="27"/>
                  </a:cubicBezTo>
                  <a:cubicBezTo>
                    <a:pt x="231" y="16"/>
                    <a:pt x="231" y="13"/>
                    <a:pt x="231" y="9"/>
                  </a:cubicBezTo>
                  <a:cubicBezTo>
                    <a:pt x="231" y="2"/>
                    <a:pt x="226" y="0"/>
                    <a:pt x="219" y="0"/>
                  </a:cubicBezTo>
                  <a:cubicBezTo>
                    <a:pt x="210" y="0"/>
                    <a:pt x="121" y="67"/>
                    <a:pt x="63" y="193"/>
                  </a:cubicBezTo>
                  <a:cubicBezTo>
                    <a:pt x="11" y="300"/>
                    <a:pt x="0" y="410"/>
                    <a:pt x="0" y="493"/>
                  </a:cubicBezTo>
                  <a:cubicBezTo>
                    <a:pt x="0" y="571"/>
                    <a:pt x="11" y="690"/>
                    <a:pt x="65" y="802"/>
                  </a:cubicBezTo>
                  <a:cubicBezTo>
                    <a:pt x="125" y="923"/>
                    <a:pt x="210" y="986"/>
                    <a:pt x="219" y="986"/>
                  </a:cubicBezTo>
                  <a:cubicBezTo>
                    <a:pt x="226" y="986"/>
                    <a:pt x="231" y="984"/>
                    <a:pt x="231" y="977"/>
                  </a:cubicBezTo>
                </a:path>
              </a:pathLst>
            </a:custGeom>
            <a:solidFill>
              <a:srgbClr val="000000"/>
            </a:solidFill>
            <a:ln w="15840">
              <a:noFill/>
            </a:ln>
          </p:spPr>
        </p:sp>
        <p:sp>
          <p:nvSpPr>
            <p:cNvPr id="1470" name="Freeform 50"/>
            <p:cNvSpPr/>
            <p:nvPr/>
          </p:nvSpPr>
          <p:spPr>
            <a:xfrm>
              <a:off x="4939560" y="6100920"/>
              <a:ext cx="242280" cy="240840"/>
            </a:xfrm>
            <a:custGeom>
              <a:avLst/>
              <a:gdLst/>
              <a:ahLst/>
              <a:rect l="0" t="0" r="r" b="b"/>
              <a:pathLst>
                <a:path w="673" h="669">
                  <a:moveTo>
                    <a:pt x="399" y="69"/>
                  </a:moveTo>
                  <a:cubicBezTo>
                    <a:pt x="405" y="43"/>
                    <a:pt x="407" y="36"/>
                    <a:pt x="421" y="34"/>
                  </a:cubicBezTo>
                  <a:cubicBezTo>
                    <a:pt x="430" y="31"/>
                    <a:pt x="461" y="31"/>
                    <a:pt x="484" y="31"/>
                  </a:cubicBezTo>
                  <a:cubicBezTo>
                    <a:pt x="582" y="31"/>
                    <a:pt x="627" y="34"/>
                    <a:pt x="627" y="112"/>
                  </a:cubicBezTo>
                  <a:cubicBezTo>
                    <a:pt x="627" y="125"/>
                    <a:pt x="622" y="166"/>
                    <a:pt x="618" y="190"/>
                  </a:cubicBezTo>
                  <a:cubicBezTo>
                    <a:pt x="618" y="195"/>
                    <a:pt x="616" y="206"/>
                    <a:pt x="616" y="208"/>
                  </a:cubicBezTo>
                  <a:cubicBezTo>
                    <a:pt x="616" y="215"/>
                    <a:pt x="618" y="222"/>
                    <a:pt x="627" y="222"/>
                  </a:cubicBezTo>
                  <a:cubicBezTo>
                    <a:pt x="638" y="222"/>
                    <a:pt x="640" y="215"/>
                    <a:pt x="643" y="199"/>
                  </a:cubicBezTo>
                  <a:lnTo>
                    <a:pt x="669" y="27"/>
                  </a:lnTo>
                  <a:cubicBezTo>
                    <a:pt x="669" y="25"/>
                    <a:pt x="672" y="13"/>
                    <a:pt x="672" y="11"/>
                  </a:cubicBezTo>
                  <a:cubicBezTo>
                    <a:pt x="672" y="0"/>
                    <a:pt x="660"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7" y="31"/>
                    <a:pt x="253" y="31"/>
                  </a:cubicBezTo>
                  <a:lnTo>
                    <a:pt x="291" y="31"/>
                  </a:lnTo>
                  <a:cubicBezTo>
                    <a:pt x="320" y="31"/>
                    <a:pt x="320" y="34"/>
                    <a:pt x="320" y="43"/>
                  </a:cubicBezTo>
                  <a:cubicBezTo>
                    <a:pt x="320" y="49"/>
                    <a:pt x="316" y="60"/>
                    <a:pt x="316" y="63"/>
                  </a:cubicBezTo>
                  <a:lnTo>
                    <a:pt x="184" y="592"/>
                  </a:lnTo>
                  <a:cubicBezTo>
                    <a:pt x="175" y="627"/>
                    <a:pt x="172" y="639"/>
                    <a:pt x="67" y="639"/>
                  </a:cubicBezTo>
                  <a:cubicBezTo>
                    <a:pt x="31" y="639"/>
                    <a:pt x="25" y="639"/>
                    <a:pt x="25" y="657"/>
                  </a:cubicBezTo>
                  <a:cubicBezTo>
                    <a:pt x="25" y="668"/>
                    <a:pt x="36" y="668"/>
                    <a:pt x="43" y="668"/>
                  </a:cubicBezTo>
                  <a:cubicBezTo>
                    <a:pt x="67" y="668"/>
                    <a:pt x="96" y="668"/>
                    <a:pt x="123" y="668"/>
                  </a:cubicBezTo>
                  <a:cubicBezTo>
                    <a:pt x="150" y="668"/>
                    <a:pt x="179" y="665"/>
                    <a:pt x="206" y="665"/>
                  </a:cubicBezTo>
                  <a:cubicBezTo>
                    <a:pt x="233" y="665"/>
                    <a:pt x="262" y="668"/>
                    <a:pt x="289" y="668"/>
                  </a:cubicBezTo>
                  <a:cubicBezTo>
                    <a:pt x="316" y="668"/>
                    <a:pt x="347" y="668"/>
                    <a:pt x="374" y="668"/>
                  </a:cubicBezTo>
                  <a:cubicBezTo>
                    <a:pt x="383" y="668"/>
                    <a:pt x="396" y="668"/>
                    <a:pt x="396" y="650"/>
                  </a:cubicBezTo>
                  <a:cubicBezTo>
                    <a:pt x="396" y="639"/>
                    <a:pt x="387" y="639"/>
                    <a:pt x="363" y="639"/>
                  </a:cubicBezTo>
                  <a:cubicBezTo>
                    <a:pt x="338" y="639"/>
                    <a:pt x="325" y="639"/>
                    <a:pt x="300" y="636"/>
                  </a:cubicBezTo>
                  <a:cubicBezTo>
                    <a:pt x="271" y="634"/>
                    <a:pt x="262" y="630"/>
                    <a:pt x="262" y="614"/>
                  </a:cubicBezTo>
                  <a:cubicBezTo>
                    <a:pt x="262" y="614"/>
                    <a:pt x="262" y="609"/>
                    <a:pt x="266" y="594"/>
                  </a:cubicBezTo>
                  <a:lnTo>
                    <a:pt x="399" y="69"/>
                  </a:lnTo>
                </a:path>
              </a:pathLst>
            </a:custGeom>
            <a:solidFill>
              <a:srgbClr val="000000"/>
            </a:solidFill>
            <a:ln w="15840">
              <a:noFill/>
            </a:ln>
          </p:spPr>
        </p:sp>
        <p:sp>
          <p:nvSpPr>
            <p:cNvPr id="1471" name="Freeform 51"/>
            <p:cNvSpPr/>
            <p:nvPr/>
          </p:nvSpPr>
          <p:spPr>
            <a:xfrm>
              <a:off x="5207040" y="6075000"/>
              <a:ext cx="83520" cy="355320"/>
            </a:xfrm>
            <a:custGeom>
              <a:avLst/>
              <a:gdLst/>
              <a:ahLst/>
              <a:rect l="0" t="0" r="r" b="b"/>
              <a:pathLst>
                <a:path w="232" h="987">
                  <a:moveTo>
                    <a:pt x="231" y="493"/>
                  </a:moveTo>
                  <a:cubicBezTo>
                    <a:pt x="231" y="417"/>
                    <a:pt x="219"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2"/>
                    <a:pt x="0" y="975"/>
                    <a:pt x="0" y="977"/>
                  </a:cubicBezTo>
                  <a:cubicBezTo>
                    <a:pt x="0" y="984"/>
                    <a:pt x="4" y="986"/>
                    <a:pt x="9" y="986"/>
                  </a:cubicBezTo>
                  <a:cubicBezTo>
                    <a:pt x="20" y="986"/>
                    <a:pt x="110" y="919"/>
                    <a:pt x="168" y="793"/>
                  </a:cubicBezTo>
                  <a:cubicBezTo>
                    <a:pt x="219" y="686"/>
                    <a:pt x="231" y="576"/>
                    <a:pt x="231" y="493"/>
                  </a:cubicBezTo>
                </a:path>
              </a:pathLst>
            </a:custGeom>
            <a:solidFill>
              <a:srgbClr val="000000"/>
            </a:solidFill>
            <a:ln w="15840">
              <a:noFill/>
            </a:ln>
          </p:spPr>
        </p:sp>
      </p:grpSp>
      <p:grpSp>
        <p:nvGrpSpPr>
          <p:cNvPr id="1472" name="Group 52"/>
          <p:cNvGrpSpPr/>
          <p:nvPr/>
        </p:nvGrpSpPr>
        <p:grpSpPr>
          <a:xfrm>
            <a:off x="3384000" y="3456000"/>
            <a:ext cx="2608920" cy="234360"/>
            <a:chOff x="3384000" y="3456000"/>
            <a:chExt cx="2608920" cy="234360"/>
          </a:xfrm>
        </p:grpSpPr>
        <p:sp>
          <p:nvSpPr>
            <p:cNvPr id="1473" name="Freeform 53"/>
            <p:cNvSpPr/>
            <p:nvPr/>
          </p:nvSpPr>
          <p:spPr>
            <a:xfrm>
              <a:off x="3389760" y="3472560"/>
              <a:ext cx="2586960" cy="201600"/>
            </a:xfrm>
            <a:custGeom>
              <a:avLst/>
              <a:gdLst/>
              <a:ahLst/>
              <a:rect l="0" t="0" r="r" b="b"/>
              <a:pathLst>
                <a:path w="7186" h="560">
                  <a:moveTo>
                    <a:pt x="3594" y="559"/>
                  </a:moveTo>
                  <a:lnTo>
                    <a:pt x="0" y="559"/>
                  </a:lnTo>
                  <a:lnTo>
                    <a:pt x="0" y="0"/>
                  </a:lnTo>
                  <a:lnTo>
                    <a:pt x="7185" y="0"/>
                  </a:lnTo>
                  <a:lnTo>
                    <a:pt x="7185" y="559"/>
                  </a:lnTo>
                  <a:lnTo>
                    <a:pt x="3594" y="559"/>
                  </a:lnTo>
                </a:path>
              </a:pathLst>
            </a:custGeom>
            <a:solidFill>
              <a:srgbClr val="ffffff"/>
            </a:solidFill>
            <a:ln w="15840">
              <a:noFill/>
            </a:ln>
          </p:spPr>
        </p:sp>
        <p:sp>
          <p:nvSpPr>
            <p:cNvPr id="1474" name="Freeform 54"/>
            <p:cNvSpPr/>
            <p:nvPr/>
          </p:nvSpPr>
          <p:spPr>
            <a:xfrm>
              <a:off x="3384000" y="3459600"/>
              <a:ext cx="118080" cy="227160"/>
            </a:xfrm>
            <a:custGeom>
              <a:avLst/>
              <a:gdLst/>
              <a:ahLst/>
              <a:rect l="0" t="0" r="r" b="b"/>
              <a:pathLst>
                <a:path w="328" h="631">
                  <a:moveTo>
                    <a:pt x="225" y="44"/>
                  </a:moveTo>
                  <a:lnTo>
                    <a:pt x="327" y="44"/>
                  </a:lnTo>
                  <a:lnTo>
                    <a:pt x="327" y="0"/>
                  </a:lnTo>
                  <a:cubicBezTo>
                    <a:pt x="289" y="2"/>
                    <a:pt x="203" y="2"/>
                    <a:pt x="163" y="2"/>
                  </a:cubicBezTo>
                  <a:cubicBezTo>
                    <a:pt x="121" y="2"/>
                    <a:pt x="36" y="2"/>
                    <a:pt x="0" y="0"/>
                  </a:cubicBezTo>
                  <a:lnTo>
                    <a:pt x="0" y="44"/>
                  </a:lnTo>
                  <a:lnTo>
                    <a:pt x="100" y="44"/>
                  </a:lnTo>
                  <a:lnTo>
                    <a:pt x="100" y="588"/>
                  </a:lnTo>
                  <a:lnTo>
                    <a:pt x="0" y="588"/>
                  </a:lnTo>
                  <a:lnTo>
                    <a:pt x="0" y="630"/>
                  </a:lnTo>
                  <a:cubicBezTo>
                    <a:pt x="36" y="628"/>
                    <a:pt x="121" y="628"/>
                    <a:pt x="163" y="628"/>
                  </a:cubicBezTo>
                  <a:cubicBezTo>
                    <a:pt x="203" y="628"/>
                    <a:pt x="289" y="628"/>
                    <a:pt x="327" y="630"/>
                  </a:cubicBezTo>
                  <a:lnTo>
                    <a:pt x="327" y="588"/>
                  </a:lnTo>
                  <a:lnTo>
                    <a:pt x="225" y="588"/>
                  </a:lnTo>
                  <a:lnTo>
                    <a:pt x="225" y="44"/>
                  </a:lnTo>
                </a:path>
              </a:pathLst>
            </a:custGeom>
            <a:solidFill>
              <a:srgbClr val="000000"/>
            </a:solidFill>
            <a:ln w="15840">
              <a:noFill/>
            </a:ln>
          </p:spPr>
        </p:sp>
        <p:sp>
          <p:nvSpPr>
            <p:cNvPr id="1475" name="Freeform 55"/>
            <p:cNvSpPr/>
            <p:nvPr/>
          </p:nvSpPr>
          <p:spPr>
            <a:xfrm>
              <a:off x="3525120" y="3537720"/>
              <a:ext cx="180360" cy="149760"/>
            </a:xfrm>
            <a:custGeom>
              <a:avLst/>
              <a:gdLst/>
              <a:ahLst/>
              <a:rect l="0" t="0" r="r" b="b"/>
              <a:pathLst>
                <a:path w="501" h="416">
                  <a:moveTo>
                    <a:pt x="60" y="88"/>
                  </a:moveTo>
                  <a:lnTo>
                    <a:pt x="60" y="371"/>
                  </a:lnTo>
                  <a:lnTo>
                    <a:pt x="0" y="371"/>
                  </a:lnTo>
                  <a:lnTo>
                    <a:pt x="0" y="415"/>
                  </a:lnTo>
                  <a:cubicBezTo>
                    <a:pt x="24" y="413"/>
                    <a:pt x="78" y="411"/>
                    <a:pt x="111" y="411"/>
                  </a:cubicBezTo>
                  <a:cubicBezTo>
                    <a:pt x="145" y="411"/>
                    <a:pt x="197" y="413"/>
                    <a:pt x="221" y="415"/>
                  </a:cubicBezTo>
                  <a:lnTo>
                    <a:pt x="221" y="371"/>
                  </a:lnTo>
                  <a:lnTo>
                    <a:pt x="161" y="371"/>
                  </a:lnTo>
                  <a:lnTo>
                    <a:pt x="161" y="179"/>
                  </a:lnTo>
                  <a:cubicBezTo>
                    <a:pt x="161" y="79"/>
                    <a:pt x="237" y="33"/>
                    <a:pt x="291" y="33"/>
                  </a:cubicBezTo>
                  <a:cubicBezTo>
                    <a:pt x="321" y="33"/>
                    <a:pt x="340" y="52"/>
                    <a:pt x="340" y="123"/>
                  </a:cubicBezTo>
                  <a:lnTo>
                    <a:pt x="340" y="371"/>
                  </a:lnTo>
                  <a:lnTo>
                    <a:pt x="279" y="371"/>
                  </a:lnTo>
                  <a:lnTo>
                    <a:pt x="279" y="415"/>
                  </a:lnTo>
                  <a:cubicBezTo>
                    <a:pt x="305" y="413"/>
                    <a:pt x="356" y="411"/>
                    <a:pt x="390" y="411"/>
                  </a:cubicBezTo>
                  <a:cubicBezTo>
                    <a:pt x="424" y="411"/>
                    <a:pt x="476" y="413"/>
                    <a:pt x="500" y="415"/>
                  </a:cubicBezTo>
                  <a:lnTo>
                    <a:pt x="500" y="371"/>
                  </a:lnTo>
                  <a:lnTo>
                    <a:pt x="440" y="371"/>
                  </a:lnTo>
                  <a:lnTo>
                    <a:pt x="440" y="134"/>
                  </a:lnTo>
                  <a:cubicBezTo>
                    <a:pt x="440" y="35"/>
                    <a:pt x="392" y="0"/>
                    <a:pt x="305" y="0"/>
                  </a:cubicBezTo>
                  <a:cubicBezTo>
                    <a:pt x="221" y="0"/>
                    <a:pt x="173" y="52"/>
                    <a:pt x="151" y="100"/>
                  </a:cubicBezTo>
                  <a:lnTo>
                    <a:pt x="151" y="0"/>
                  </a:lnTo>
                  <a:lnTo>
                    <a:pt x="0" y="8"/>
                  </a:lnTo>
                  <a:lnTo>
                    <a:pt x="0" y="50"/>
                  </a:lnTo>
                  <a:cubicBezTo>
                    <a:pt x="54" y="50"/>
                    <a:pt x="60" y="50"/>
                    <a:pt x="60" y="88"/>
                  </a:cubicBezTo>
                </a:path>
              </a:pathLst>
            </a:custGeom>
            <a:solidFill>
              <a:srgbClr val="000000"/>
            </a:solidFill>
            <a:ln w="15840">
              <a:noFill/>
            </a:ln>
          </p:spPr>
        </p:sp>
        <p:sp>
          <p:nvSpPr>
            <p:cNvPr id="1476" name="Freeform 56"/>
            <p:cNvSpPr/>
            <p:nvPr/>
          </p:nvSpPr>
          <p:spPr>
            <a:xfrm>
              <a:off x="3726720" y="3537720"/>
              <a:ext cx="180360" cy="149760"/>
            </a:xfrm>
            <a:custGeom>
              <a:avLst/>
              <a:gdLst/>
              <a:ahLst/>
              <a:rect l="0" t="0" r="r" b="b"/>
              <a:pathLst>
                <a:path w="501" h="416">
                  <a:moveTo>
                    <a:pt x="60" y="88"/>
                  </a:moveTo>
                  <a:lnTo>
                    <a:pt x="60" y="371"/>
                  </a:lnTo>
                  <a:lnTo>
                    <a:pt x="0" y="371"/>
                  </a:lnTo>
                  <a:lnTo>
                    <a:pt x="0" y="415"/>
                  </a:lnTo>
                  <a:cubicBezTo>
                    <a:pt x="24" y="413"/>
                    <a:pt x="78" y="411"/>
                    <a:pt x="111" y="411"/>
                  </a:cubicBezTo>
                  <a:cubicBezTo>
                    <a:pt x="145" y="411"/>
                    <a:pt x="197" y="413"/>
                    <a:pt x="221" y="415"/>
                  </a:cubicBezTo>
                  <a:lnTo>
                    <a:pt x="221" y="371"/>
                  </a:lnTo>
                  <a:lnTo>
                    <a:pt x="161" y="371"/>
                  </a:lnTo>
                  <a:lnTo>
                    <a:pt x="161" y="179"/>
                  </a:lnTo>
                  <a:cubicBezTo>
                    <a:pt x="161" y="79"/>
                    <a:pt x="237" y="33"/>
                    <a:pt x="291" y="33"/>
                  </a:cubicBezTo>
                  <a:cubicBezTo>
                    <a:pt x="321" y="33"/>
                    <a:pt x="340" y="52"/>
                    <a:pt x="340" y="123"/>
                  </a:cubicBezTo>
                  <a:lnTo>
                    <a:pt x="340" y="371"/>
                  </a:lnTo>
                  <a:lnTo>
                    <a:pt x="279" y="371"/>
                  </a:lnTo>
                  <a:lnTo>
                    <a:pt x="279" y="415"/>
                  </a:lnTo>
                  <a:cubicBezTo>
                    <a:pt x="305" y="413"/>
                    <a:pt x="356" y="411"/>
                    <a:pt x="390" y="411"/>
                  </a:cubicBezTo>
                  <a:cubicBezTo>
                    <a:pt x="424" y="411"/>
                    <a:pt x="476" y="413"/>
                    <a:pt x="500" y="415"/>
                  </a:cubicBezTo>
                  <a:lnTo>
                    <a:pt x="500" y="371"/>
                  </a:lnTo>
                  <a:lnTo>
                    <a:pt x="440" y="371"/>
                  </a:lnTo>
                  <a:lnTo>
                    <a:pt x="440" y="134"/>
                  </a:lnTo>
                  <a:cubicBezTo>
                    <a:pt x="440" y="35"/>
                    <a:pt x="392" y="0"/>
                    <a:pt x="305" y="0"/>
                  </a:cubicBezTo>
                  <a:cubicBezTo>
                    <a:pt x="221" y="0"/>
                    <a:pt x="173" y="52"/>
                    <a:pt x="151" y="100"/>
                  </a:cubicBezTo>
                  <a:lnTo>
                    <a:pt x="151" y="0"/>
                  </a:lnTo>
                  <a:lnTo>
                    <a:pt x="0" y="8"/>
                  </a:lnTo>
                  <a:lnTo>
                    <a:pt x="0" y="50"/>
                  </a:lnTo>
                  <a:cubicBezTo>
                    <a:pt x="54" y="50"/>
                    <a:pt x="60" y="50"/>
                    <a:pt x="60" y="88"/>
                  </a:cubicBezTo>
                </a:path>
              </a:pathLst>
            </a:custGeom>
            <a:solidFill>
              <a:srgbClr val="000000"/>
            </a:solidFill>
            <a:ln w="15840">
              <a:noFill/>
            </a:ln>
          </p:spPr>
        </p:sp>
        <p:sp>
          <p:nvSpPr>
            <p:cNvPr id="1477" name="Freeform 57"/>
            <p:cNvSpPr/>
            <p:nvPr/>
          </p:nvSpPr>
          <p:spPr>
            <a:xfrm>
              <a:off x="3923640" y="3536280"/>
              <a:ext cx="161640" cy="153000"/>
            </a:xfrm>
            <a:custGeom>
              <a:avLst/>
              <a:gdLst/>
              <a:ahLst/>
              <a:rect l="0" t="0" r="r" b="b"/>
              <a:pathLst>
                <a:path w="449" h="425">
                  <a:moveTo>
                    <a:pt x="448" y="217"/>
                  </a:moveTo>
                  <a:cubicBezTo>
                    <a:pt x="448" y="94"/>
                    <a:pt x="366" y="0"/>
                    <a:pt x="225" y="0"/>
                  </a:cubicBezTo>
                  <a:cubicBezTo>
                    <a:pt x="80" y="0"/>
                    <a:pt x="0" y="94"/>
                    <a:pt x="0" y="217"/>
                  </a:cubicBezTo>
                  <a:cubicBezTo>
                    <a:pt x="0" y="330"/>
                    <a:pt x="78" y="424"/>
                    <a:pt x="225" y="424"/>
                  </a:cubicBezTo>
                  <a:cubicBezTo>
                    <a:pt x="372" y="424"/>
                    <a:pt x="448" y="330"/>
                    <a:pt x="448" y="217"/>
                  </a:cubicBezTo>
                  <a:moveTo>
                    <a:pt x="225" y="386"/>
                  </a:moveTo>
                  <a:cubicBezTo>
                    <a:pt x="111" y="386"/>
                    <a:pt x="111" y="286"/>
                    <a:pt x="111" y="207"/>
                  </a:cubicBezTo>
                  <a:cubicBezTo>
                    <a:pt x="111" y="165"/>
                    <a:pt x="111" y="119"/>
                    <a:pt x="127" y="86"/>
                  </a:cubicBezTo>
                  <a:cubicBezTo>
                    <a:pt x="143" y="52"/>
                    <a:pt x="181" y="33"/>
                    <a:pt x="225" y="33"/>
                  </a:cubicBezTo>
                  <a:cubicBezTo>
                    <a:pt x="261" y="33"/>
                    <a:pt x="299" y="48"/>
                    <a:pt x="317" y="79"/>
                  </a:cubicBezTo>
                  <a:cubicBezTo>
                    <a:pt x="336" y="111"/>
                    <a:pt x="336" y="163"/>
                    <a:pt x="336" y="207"/>
                  </a:cubicBezTo>
                  <a:cubicBezTo>
                    <a:pt x="336" y="286"/>
                    <a:pt x="336" y="386"/>
                    <a:pt x="225" y="386"/>
                  </a:cubicBezTo>
                </a:path>
              </a:pathLst>
            </a:custGeom>
            <a:solidFill>
              <a:srgbClr val="000000"/>
            </a:solidFill>
            <a:ln w="15840">
              <a:noFill/>
            </a:ln>
          </p:spPr>
        </p:sp>
        <p:sp>
          <p:nvSpPr>
            <p:cNvPr id="1478" name="Freeform 58"/>
            <p:cNvSpPr/>
            <p:nvPr/>
          </p:nvSpPr>
          <p:spPr>
            <a:xfrm>
              <a:off x="4092840" y="3539520"/>
              <a:ext cx="175320" cy="149040"/>
            </a:xfrm>
            <a:custGeom>
              <a:avLst/>
              <a:gdLst/>
              <a:ahLst/>
              <a:rect l="0" t="0" r="r" b="b"/>
              <a:pathLst>
                <a:path w="487" h="414">
                  <a:moveTo>
                    <a:pt x="422" y="63"/>
                  </a:moveTo>
                  <a:cubicBezTo>
                    <a:pt x="426" y="50"/>
                    <a:pt x="430" y="44"/>
                    <a:pt x="486" y="44"/>
                  </a:cubicBezTo>
                  <a:lnTo>
                    <a:pt x="486" y="0"/>
                  </a:lnTo>
                  <a:cubicBezTo>
                    <a:pt x="464" y="2"/>
                    <a:pt x="440" y="2"/>
                    <a:pt x="418" y="2"/>
                  </a:cubicBezTo>
                  <a:cubicBezTo>
                    <a:pt x="396" y="2"/>
                    <a:pt x="356" y="0"/>
                    <a:pt x="336" y="0"/>
                  </a:cubicBezTo>
                  <a:lnTo>
                    <a:pt x="336" y="44"/>
                  </a:lnTo>
                  <a:cubicBezTo>
                    <a:pt x="354" y="44"/>
                    <a:pt x="380" y="46"/>
                    <a:pt x="380" y="54"/>
                  </a:cubicBezTo>
                  <a:cubicBezTo>
                    <a:pt x="380" y="54"/>
                    <a:pt x="378" y="56"/>
                    <a:pt x="374" y="65"/>
                  </a:cubicBezTo>
                  <a:lnTo>
                    <a:pt x="273" y="294"/>
                  </a:lnTo>
                  <a:lnTo>
                    <a:pt x="161" y="44"/>
                  </a:lnTo>
                  <a:lnTo>
                    <a:pt x="209" y="44"/>
                  </a:lnTo>
                  <a:lnTo>
                    <a:pt x="209" y="0"/>
                  </a:lnTo>
                  <a:cubicBezTo>
                    <a:pt x="179" y="2"/>
                    <a:pt x="102" y="2"/>
                    <a:pt x="100" y="2"/>
                  </a:cubicBezTo>
                  <a:cubicBezTo>
                    <a:pt x="76" y="2"/>
                    <a:pt x="36" y="0"/>
                    <a:pt x="0" y="0"/>
                  </a:cubicBezTo>
                  <a:lnTo>
                    <a:pt x="0" y="44"/>
                  </a:lnTo>
                  <a:lnTo>
                    <a:pt x="56" y="44"/>
                  </a:lnTo>
                  <a:lnTo>
                    <a:pt x="209" y="390"/>
                  </a:lnTo>
                  <a:cubicBezTo>
                    <a:pt x="221" y="413"/>
                    <a:pt x="231" y="413"/>
                    <a:pt x="243" y="413"/>
                  </a:cubicBezTo>
                  <a:cubicBezTo>
                    <a:pt x="259" y="413"/>
                    <a:pt x="267" y="409"/>
                    <a:pt x="277" y="390"/>
                  </a:cubicBezTo>
                  <a:lnTo>
                    <a:pt x="422" y="63"/>
                  </a:lnTo>
                </a:path>
              </a:pathLst>
            </a:custGeom>
            <a:solidFill>
              <a:srgbClr val="000000"/>
            </a:solidFill>
            <a:ln w="15840">
              <a:noFill/>
            </a:ln>
          </p:spPr>
        </p:sp>
        <p:sp>
          <p:nvSpPr>
            <p:cNvPr id="1479" name="Freeform 59"/>
            <p:cNvSpPr/>
            <p:nvPr/>
          </p:nvSpPr>
          <p:spPr>
            <a:xfrm>
              <a:off x="4265640" y="3536280"/>
              <a:ext cx="166680" cy="153000"/>
            </a:xfrm>
            <a:custGeom>
              <a:avLst/>
              <a:gdLst/>
              <a:ahLst/>
              <a:rect l="0" t="0" r="r" b="b"/>
              <a:pathLst>
                <a:path w="463" h="425">
                  <a:moveTo>
                    <a:pt x="301" y="346"/>
                  </a:moveTo>
                  <a:cubicBezTo>
                    <a:pt x="301" y="376"/>
                    <a:pt x="301" y="417"/>
                    <a:pt x="392" y="417"/>
                  </a:cubicBezTo>
                  <a:lnTo>
                    <a:pt x="434" y="417"/>
                  </a:lnTo>
                  <a:cubicBezTo>
                    <a:pt x="452" y="417"/>
                    <a:pt x="462" y="417"/>
                    <a:pt x="462" y="394"/>
                  </a:cubicBezTo>
                  <a:cubicBezTo>
                    <a:pt x="462" y="373"/>
                    <a:pt x="450" y="373"/>
                    <a:pt x="440" y="373"/>
                  </a:cubicBezTo>
                  <a:cubicBezTo>
                    <a:pt x="386" y="373"/>
                    <a:pt x="386" y="361"/>
                    <a:pt x="386" y="340"/>
                  </a:cubicBezTo>
                  <a:lnTo>
                    <a:pt x="386" y="142"/>
                  </a:lnTo>
                  <a:cubicBezTo>
                    <a:pt x="386" y="61"/>
                    <a:pt x="323" y="0"/>
                    <a:pt x="193" y="0"/>
                  </a:cubicBezTo>
                  <a:cubicBezTo>
                    <a:pt x="141" y="0"/>
                    <a:pt x="36" y="4"/>
                    <a:pt x="36" y="86"/>
                  </a:cubicBezTo>
                  <a:cubicBezTo>
                    <a:pt x="36" y="125"/>
                    <a:pt x="66" y="142"/>
                    <a:pt x="90" y="142"/>
                  </a:cubicBezTo>
                  <a:cubicBezTo>
                    <a:pt x="117" y="142"/>
                    <a:pt x="145" y="123"/>
                    <a:pt x="145" y="86"/>
                  </a:cubicBezTo>
                  <a:cubicBezTo>
                    <a:pt x="145" y="56"/>
                    <a:pt x="127" y="42"/>
                    <a:pt x="125" y="40"/>
                  </a:cubicBezTo>
                  <a:cubicBezTo>
                    <a:pt x="149" y="33"/>
                    <a:pt x="179" y="33"/>
                    <a:pt x="189" y="33"/>
                  </a:cubicBezTo>
                  <a:cubicBezTo>
                    <a:pt x="255" y="33"/>
                    <a:pt x="285" y="71"/>
                    <a:pt x="285" y="142"/>
                  </a:cubicBezTo>
                  <a:lnTo>
                    <a:pt x="285" y="173"/>
                  </a:lnTo>
                  <a:cubicBezTo>
                    <a:pt x="223" y="175"/>
                    <a:pt x="0" y="184"/>
                    <a:pt x="0" y="317"/>
                  </a:cubicBezTo>
                  <a:cubicBezTo>
                    <a:pt x="0" y="407"/>
                    <a:pt x="110" y="424"/>
                    <a:pt x="169" y="424"/>
                  </a:cubicBezTo>
                  <a:cubicBezTo>
                    <a:pt x="239" y="424"/>
                    <a:pt x="281" y="386"/>
                    <a:pt x="301" y="346"/>
                  </a:cubicBezTo>
                  <a:moveTo>
                    <a:pt x="285" y="202"/>
                  </a:moveTo>
                  <a:lnTo>
                    <a:pt x="285" y="290"/>
                  </a:lnTo>
                  <a:cubicBezTo>
                    <a:pt x="285" y="378"/>
                    <a:pt x="205" y="390"/>
                    <a:pt x="183" y="390"/>
                  </a:cubicBezTo>
                  <a:cubicBezTo>
                    <a:pt x="137" y="390"/>
                    <a:pt x="104" y="357"/>
                    <a:pt x="104" y="317"/>
                  </a:cubicBezTo>
                  <a:cubicBezTo>
                    <a:pt x="104" y="217"/>
                    <a:pt x="241" y="204"/>
                    <a:pt x="285" y="202"/>
                  </a:cubicBezTo>
                </a:path>
              </a:pathLst>
            </a:custGeom>
            <a:solidFill>
              <a:srgbClr val="000000"/>
            </a:solidFill>
            <a:ln w="15840">
              <a:noFill/>
            </a:ln>
          </p:spPr>
        </p:sp>
        <p:sp>
          <p:nvSpPr>
            <p:cNvPr id="1480" name="Freeform 60"/>
            <p:cNvSpPr/>
            <p:nvPr/>
          </p:nvSpPr>
          <p:spPr>
            <a:xfrm>
              <a:off x="4438440" y="3476160"/>
              <a:ext cx="115200" cy="212760"/>
            </a:xfrm>
            <a:custGeom>
              <a:avLst/>
              <a:gdLst/>
              <a:ahLst/>
              <a:rect l="0" t="0" r="r" b="b"/>
              <a:pathLst>
                <a:path w="320" h="591">
                  <a:moveTo>
                    <a:pt x="72" y="219"/>
                  </a:moveTo>
                  <a:lnTo>
                    <a:pt x="72" y="472"/>
                  </a:lnTo>
                  <a:cubicBezTo>
                    <a:pt x="72" y="570"/>
                    <a:pt x="149" y="590"/>
                    <a:pt x="211" y="590"/>
                  </a:cubicBezTo>
                  <a:cubicBezTo>
                    <a:pt x="279" y="590"/>
                    <a:pt x="319" y="536"/>
                    <a:pt x="319" y="469"/>
                  </a:cubicBezTo>
                  <a:lnTo>
                    <a:pt x="319" y="421"/>
                  </a:lnTo>
                  <a:lnTo>
                    <a:pt x="277" y="421"/>
                  </a:lnTo>
                  <a:lnTo>
                    <a:pt x="277" y="467"/>
                  </a:lnTo>
                  <a:cubicBezTo>
                    <a:pt x="277" y="530"/>
                    <a:pt x="249" y="553"/>
                    <a:pt x="223" y="553"/>
                  </a:cubicBezTo>
                  <a:cubicBezTo>
                    <a:pt x="173" y="553"/>
                    <a:pt x="173" y="495"/>
                    <a:pt x="173" y="474"/>
                  </a:cubicBezTo>
                  <a:lnTo>
                    <a:pt x="173" y="219"/>
                  </a:lnTo>
                  <a:lnTo>
                    <a:pt x="301" y="219"/>
                  </a:lnTo>
                  <a:lnTo>
                    <a:pt x="301" y="175"/>
                  </a:lnTo>
                  <a:lnTo>
                    <a:pt x="173" y="175"/>
                  </a:lnTo>
                  <a:lnTo>
                    <a:pt x="173" y="0"/>
                  </a:lnTo>
                  <a:lnTo>
                    <a:pt x="131" y="0"/>
                  </a:lnTo>
                  <a:cubicBezTo>
                    <a:pt x="129" y="92"/>
                    <a:pt x="88" y="184"/>
                    <a:pt x="0" y="186"/>
                  </a:cubicBezTo>
                  <a:lnTo>
                    <a:pt x="0" y="219"/>
                  </a:lnTo>
                  <a:lnTo>
                    <a:pt x="72" y="219"/>
                  </a:lnTo>
                </a:path>
              </a:pathLst>
            </a:custGeom>
            <a:solidFill>
              <a:srgbClr val="000000"/>
            </a:solidFill>
            <a:ln w="15840">
              <a:noFill/>
            </a:ln>
          </p:spPr>
        </p:sp>
        <p:sp>
          <p:nvSpPr>
            <p:cNvPr id="1481" name="Freeform 61"/>
            <p:cNvSpPr/>
            <p:nvPr/>
          </p:nvSpPr>
          <p:spPr>
            <a:xfrm>
              <a:off x="4587480" y="3456720"/>
              <a:ext cx="76320" cy="230040"/>
            </a:xfrm>
            <a:custGeom>
              <a:avLst/>
              <a:gdLst/>
              <a:ahLst/>
              <a:rect l="0" t="0" r="r" b="b"/>
              <a:pathLst>
                <a:path w="212" h="639">
                  <a:moveTo>
                    <a:pt x="155" y="225"/>
                  </a:moveTo>
                  <a:lnTo>
                    <a:pt x="2" y="234"/>
                  </a:lnTo>
                  <a:lnTo>
                    <a:pt x="2" y="275"/>
                  </a:lnTo>
                  <a:cubicBezTo>
                    <a:pt x="54" y="275"/>
                    <a:pt x="62" y="275"/>
                    <a:pt x="62" y="311"/>
                  </a:cubicBezTo>
                  <a:lnTo>
                    <a:pt x="62" y="597"/>
                  </a:lnTo>
                  <a:lnTo>
                    <a:pt x="0" y="597"/>
                  </a:lnTo>
                  <a:lnTo>
                    <a:pt x="0" y="638"/>
                  </a:lnTo>
                  <a:cubicBezTo>
                    <a:pt x="28" y="638"/>
                    <a:pt x="70" y="636"/>
                    <a:pt x="108" y="636"/>
                  </a:cubicBezTo>
                  <a:cubicBezTo>
                    <a:pt x="133" y="636"/>
                    <a:pt x="179" y="638"/>
                    <a:pt x="211" y="638"/>
                  </a:cubicBezTo>
                  <a:lnTo>
                    <a:pt x="211" y="597"/>
                  </a:lnTo>
                  <a:lnTo>
                    <a:pt x="155" y="597"/>
                  </a:lnTo>
                  <a:lnTo>
                    <a:pt x="155" y="225"/>
                  </a:lnTo>
                  <a:moveTo>
                    <a:pt x="165" y="71"/>
                  </a:moveTo>
                  <a:cubicBezTo>
                    <a:pt x="165" y="31"/>
                    <a:pt x="133" y="0"/>
                    <a:pt x="96" y="0"/>
                  </a:cubicBezTo>
                  <a:cubicBezTo>
                    <a:pt x="58" y="0"/>
                    <a:pt x="28" y="31"/>
                    <a:pt x="28" y="71"/>
                  </a:cubicBezTo>
                  <a:cubicBezTo>
                    <a:pt x="28" y="111"/>
                    <a:pt x="58" y="144"/>
                    <a:pt x="96" y="144"/>
                  </a:cubicBezTo>
                  <a:cubicBezTo>
                    <a:pt x="133" y="144"/>
                    <a:pt x="165" y="113"/>
                    <a:pt x="165" y="71"/>
                  </a:cubicBezTo>
                </a:path>
              </a:pathLst>
            </a:custGeom>
            <a:solidFill>
              <a:srgbClr val="000000"/>
            </a:solidFill>
            <a:ln w="15840">
              <a:noFill/>
            </a:ln>
          </p:spPr>
        </p:sp>
        <p:sp>
          <p:nvSpPr>
            <p:cNvPr id="1482" name="Freeform 62"/>
            <p:cNvSpPr/>
            <p:nvPr/>
          </p:nvSpPr>
          <p:spPr>
            <a:xfrm>
              <a:off x="4683600" y="3536280"/>
              <a:ext cx="161640" cy="153000"/>
            </a:xfrm>
            <a:custGeom>
              <a:avLst/>
              <a:gdLst/>
              <a:ahLst/>
              <a:rect l="0" t="0" r="r" b="b"/>
              <a:pathLst>
                <a:path w="449" h="425">
                  <a:moveTo>
                    <a:pt x="448" y="217"/>
                  </a:moveTo>
                  <a:cubicBezTo>
                    <a:pt x="448" y="94"/>
                    <a:pt x="366" y="0"/>
                    <a:pt x="225" y="0"/>
                  </a:cubicBezTo>
                  <a:cubicBezTo>
                    <a:pt x="80" y="0"/>
                    <a:pt x="0" y="94"/>
                    <a:pt x="0" y="217"/>
                  </a:cubicBezTo>
                  <a:cubicBezTo>
                    <a:pt x="0" y="330"/>
                    <a:pt x="78" y="424"/>
                    <a:pt x="225" y="424"/>
                  </a:cubicBezTo>
                  <a:cubicBezTo>
                    <a:pt x="372" y="424"/>
                    <a:pt x="448" y="330"/>
                    <a:pt x="448" y="217"/>
                  </a:cubicBezTo>
                  <a:moveTo>
                    <a:pt x="225" y="386"/>
                  </a:moveTo>
                  <a:cubicBezTo>
                    <a:pt x="111" y="386"/>
                    <a:pt x="111" y="286"/>
                    <a:pt x="111" y="207"/>
                  </a:cubicBezTo>
                  <a:cubicBezTo>
                    <a:pt x="111" y="165"/>
                    <a:pt x="111" y="119"/>
                    <a:pt x="127" y="86"/>
                  </a:cubicBezTo>
                  <a:cubicBezTo>
                    <a:pt x="143" y="52"/>
                    <a:pt x="181" y="33"/>
                    <a:pt x="225" y="33"/>
                  </a:cubicBezTo>
                  <a:cubicBezTo>
                    <a:pt x="261" y="33"/>
                    <a:pt x="299" y="48"/>
                    <a:pt x="317" y="79"/>
                  </a:cubicBezTo>
                  <a:cubicBezTo>
                    <a:pt x="336" y="111"/>
                    <a:pt x="336" y="163"/>
                    <a:pt x="336" y="207"/>
                  </a:cubicBezTo>
                  <a:cubicBezTo>
                    <a:pt x="336" y="286"/>
                    <a:pt x="336" y="386"/>
                    <a:pt x="225" y="386"/>
                  </a:cubicBezTo>
                </a:path>
              </a:pathLst>
            </a:custGeom>
            <a:solidFill>
              <a:srgbClr val="000000"/>
            </a:solidFill>
            <a:ln w="15840">
              <a:noFill/>
            </a:ln>
          </p:spPr>
        </p:sp>
        <p:sp>
          <p:nvSpPr>
            <p:cNvPr id="1483" name="Freeform 63"/>
            <p:cNvSpPr/>
            <p:nvPr/>
          </p:nvSpPr>
          <p:spPr>
            <a:xfrm>
              <a:off x="4868280" y="3537720"/>
              <a:ext cx="180360" cy="149760"/>
            </a:xfrm>
            <a:custGeom>
              <a:avLst/>
              <a:gdLst/>
              <a:ahLst/>
              <a:rect l="0" t="0" r="r" b="b"/>
              <a:pathLst>
                <a:path w="501" h="416">
                  <a:moveTo>
                    <a:pt x="60" y="88"/>
                  </a:moveTo>
                  <a:lnTo>
                    <a:pt x="60" y="371"/>
                  </a:lnTo>
                  <a:lnTo>
                    <a:pt x="0" y="371"/>
                  </a:lnTo>
                  <a:lnTo>
                    <a:pt x="0" y="415"/>
                  </a:lnTo>
                  <a:cubicBezTo>
                    <a:pt x="24" y="413"/>
                    <a:pt x="78" y="411"/>
                    <a:pt x="111" y="411"/>
                  </a:cubicBezTo>
                  <a:cubicBezTo>
                    <a:pt x="145" y="411"/>
                    <a:pt x="197" y="413"/>
                    <a:pt x="221" y="415"/>
                  </a:cubicBezTo>
                  <a:lnTo>
                    <a:pt x="221" y="371"/>
                  </a:lnTo>
                  <a:lnTo>
                    <a:pt x="161" y="371"/>
                  </a:lnTo>
                  <a:lnTo>
                    <a:pt x="161" y="179"/>
                  </a:lnTo>
                  <a:cubicBezTo>
                    <a:pt x="161" y="79"/>
                    <a:pt x="237" y="33"/>
                    <a:pt x="291" y="33"/>
                  </a:cubicBezTo>
                  <a:cubicBezTo>
                    <a:pt x="321" y="33"/>
                    <a:pt x="340" y="52"/>
                    <a:pt x="340" y="123"/>
                  </a:cubicBezTo>
                  <a:lnTo>
                    <a:pt x="340" y="371"/>
                  </a:lnTo>
                  <a:lnTo>
                    <a:pt x="279" y="371"/>
                  </a:lnTo>
                  <a:lnTo>
                    <a:pt x="279" y="415"/>
                  </a:lnTo>
                  <a:cubicBezTo>
                    <a:pt x="305" y="413"/>
                    <a:pt x="356" y="411"/>
                    <a:pt x="390" y="411"/>
                  </a:cubicBezTo>
                  <a:cubicBezTo>
                    <a:pt x="424" y="411"/>
                    <a:pt x="476" y="413"/>
                    <a:pt x="500" y="415"/>
                  </a:cubicBezTo>
                  <a:lnTo>
                    <a:pt x="500" y="371"/>
                  </a:lnTo>
                  <a:lnTo>
                    <a:pt x="440" y="371"/>
                  </a:lnTo>
                  <a:lnTo>
                    <a:pt x="440" y="134"/>
                  </a:lnTo>
                  <a:cubicBezTo>
                    <a:pt x="440" y="35"/>
                    <a:pt x="392" y="0"/>
                    <a:pt x="305" y="0"/>
                  </a:cubicBezTo>
                  <a:cubicBezTo>
                    <a:pt x="221" y="0"/>
                    <a:pt x="173" y="52"/>
                    <a:pt x="151" y="100"/>
                  </a:cubicBezTo>
                  <a:lnTo>
                    <a:pt x="151" y="0"/>
                  </a:lnTo>
                  <a:lnTo>
                    <a:pt x="0" y="8"/>
                  </a:lnTo>
                  <a:lnTo>
                    <a:pt x="0" y="50"/>
                  </a:lnTo>
                  <a:cubicBezTo>
                    <a:pt x="54" y="50"/>
                    <a:pt x="60" y="50"/>
                    <a:pt x="60" y="88"/>
                  </a:cubicBezTo>
                </a:path>
              </a:pathLst>
            </a:custGeom>
            <a:solidFill>
              <a:srgbClr val="000000"/>
            </a:solidFill>
            <a:ln w="15840">
              <a:noFill/>
            </a:ln>
          </p:spPr>
        </p:sp>
        <p:sp>
          <p:nvSpPr>
            <p:cNvPr id="1484" name="Freeform 64"/>
            <p:cNvSpPr/>
            <p:nvPr/>
          </p:nvSpPr>
          <p:spPr>
            <a:xfrm>
              <a:off x="5195880" y="3456000"/>
              <a:ext cx="221760" cy="234720"/>
            </a:xfrm>
            <a:custGeom>
              <a:avLst/>
              <a:gdLst/>
              <a:ahLst/>
              <a:rect l="0" t="0" r="r" b="b"/>
              <a:pathLst>
                <a:path w="616" h="652">
                  <a:moveTo>
                    <a:pt x="615" y="25"/>
                  </a:moveTo>
                  <a:cubicBezTo>
                    <a:pt x="615" y="8"/>
                    <a:pt x="615" y="0"/>
                    <a:pt x="599" y="0"/>
                  </a:cubicBezTo>
                  <a:cubicBezTo>
                    <a:pt x="593" y="0"/>
                    <a:pt x="591" y="2"/>
                    <a:pt x="583" y="8"/>
                  </a:cubicBezTo>
                  <a:lnTo>
                    <a:pt x="526" y="63"/>
                  </a:lnTo>
                  <a:cubicBezTo>
                    <a:pt x="472" y="17"/>
                    <a:pt x="412" y="0"/>
                    <a:pt x="352" y="0"/>
                  </a:cubicBezTo>
                  <a:cubicBezTo>
                    <a:pt x="133" y="0"/>
                    <a:pt x="0" y="138"/>
                    <a:pt x="0" y="326"/>
                  </a:cubicBezTo>
                  <a:cubicBezTo>
                    <a:pt x="0" y="513"/>
                    <a:pt x="133" y="651"/>
                    <a:pt x="352" y="651"/>
                  </a:cubicBezTo>
                  <a:cubicBezTo>
                    <a:pt x="518" y="651"/>
                    <a:pt x="615" y="538"/>
                    <a:pt x="615" y="432"/>
                  </a:cubicBezTo>
                  <a:cubicBezTo>
                    <a:pt x="615" y="413"/>
                    <a:pt x="609" y="413"/>
                    <a:pt x="595" y="413"/>
                  </a:cubicBezTo>
                  <a:cubicBezTo>
                    <a:pt x="583" y="413"/>
                    <a:pt x="575" y="413"/>
                    <a:pt x="575" y="428"/>
                  </a:cubicBezTo>
                  <a:cubicBezTo>
                    <a:pt x="569" y="551"/>
                    <a:pt x="462" y="607"/>
                    <a:pt x="374" y="607"/>
                  </a:cubicBezTo>
                  <a:cubicBezTo>
                    <a:pt x="305" y="607"/>
                    <a:pt x="231" y="586"/>
                    <a:pt x="185" y="530"/>
                  </a:cubicBezTo>
                  <a:cubicBezTo>
                    <a:pt x="145" y="478"/>
                    <a:pt x="133" y="409"/>
                    <a:pt x="133" y="326"/>
                  </a:cubicBezTo>
                  <a:cubicBezTo>
                    <a:pt x="133" y="273"/>
                    <a:pt x="137" y="175"/>
                    <a:pt x="193" y="115"/>
                  </a:cubicBezTo>
                  <a:cubicBezTo>
                    <a:pt x="249" y="54"/>
                    <a:pt x="327" y="44"/>
                    <a:pt x="370" y="44"/>
                  </a:cubicBezTo>
                  <a:cubicBezTo>
                    <a:pt x="466" y="44"/>
                    <a:pt x="549" y="113"/>
                    <a:pt x="569" y="230"/>
                  </a:cubicBezTo>
                  <a:cubicBezTo>
                    <a:pt x="571" y="248"/>
                    <a:pt x="571" y="248"/>
                    <a:pt x="593" y="248"/>
                  </a:cubicBezTo>
                  <a:cubicBezTo>
                    <a:pt x="615" y="248"/>
                    <a:pt x="615" y="248"/>
                    <a:pt x="615" y="223"/>
                  </a:cubicBezTo>
                  <a:lnTo>
                    <a:pt x="615" y="25"/>
                  </a:lnTo>
                </a:path>
              </a:pathLst>
            </a:custGeom>
            <a:solidFill>
              <a:srgbClr val="000000"/>
            </a:solidFill>
            <a:ln w="15840">
              <a:noFill/>
            </a:ln>
          </p:spPr>
        </p:sp>
        <p:sp>
          <p:nvSpPr>
            <p:cNvPr id="1485" name="Freeform 65"/>
            <p:cNvSpPr/>
            <p:nvPr/>
          </p:nvSpPr>
          <p:spPr>
            <a:xfrm>
              <a:off x="5449680" y="3459600"/>
              <a:ext cx="259920" cy="227160"/>
            </a:xfrm>
            <a:custGeom>
              <a:avLst/>
              <a:gdLst/>
              <a:ahLst/>
              <a:rect l="0" t="0" r="r" b="b"/>
              <a:pathLst>
                <a:path w="722" h="631">
                  <a:moveTo>
                    <a:pt x="229" y="13"/>
                  </a:moveTo>
                  <a:cubicBezTo>
                    <a:pt x="221" y="0"/>
                    <a:pt x="219" y="0"/>
                    <a:pt x="201" y="0"/>
                  </a:cubicBezTo>
                  <a:lnTo>
                    <a:pt x="0" y="0"/>
                  </a:lnTo>
                  <a:lnTo>
                    <a:pt x="0" y="44"/>
                  </a:lnTo>
                  <a:lnTo>
                    <a:pt x="96" y="44"/>
                  </a:lnTo>
                  <a:lnTo>
                    <a:pt x="96" y="561"/>
                  </a:lnTo>
                  <a:cubicBezTo>
                    <a:pt x="96" y="582"/>
                    <a:pt x="94" y="582"/>
                    <a:pt x="70" y="584"/>
                  </a:cubicBezTo>
                  <a:cubicBezTo>
                    <a:pt x="48" y="588"/>
                    <a:pt x="46" y="588"/>
                    <a:pt x="22" y="588"/>
                  </a:cubicBezTo>
                  <a:lnTo>
                    <a:pt x="0" y="588"/>
                  </a:lnTo>
                  <a:lnTo>
                    <a:pt x="0" y="630"/>
                  </a:lnTo>
                  <a:cubicBezTo>
                    <a:pt x="34" y="628"/>
                    <a:pt x="84" y="628"/>
                    <a:pt x="117" y="628"/>
                  </a:cubicBezTo>
                  <a:cubicBezTo>
                    <a:pt x="155" y="628"/>
                    <a:pt x="199" y="628"/>
                    <a:pt x="237" y="630"/>
                  </a:cubicBezTo>
                  <a:lnTo>
                    <a:pt x="237" y="588"/>
                  </a:lnTo>
                  <a:lnTo>
                    <a:pt x="213" y="588"/>
                  </a:lnTo>
                  <a:cubicBezTo>
                    <a:pt x="199" y="588"/>
                    <a:pt x="183" y="586"/>
                    <a:pt x="167" y="584"/>
                  </a:cubicBezTo>
                  <a:cubicBezTo>
                    <a:pt x="141" y="582"/>
                    <a:pt x="141" y="582"/>
                    <a:pt x="141" y="561"/>
                  </a:cubicBezTo>
                  <a:lnTo>
                    <a:pt x="141" y="79"/>
                  </a:lnTo>
                  <a:lnTo>
                    <a:pt x="577" y="620"/>
                  </a:lnTo>
                  <a:cubicBezTo>
                    <a:pt x="587" y="630"/>
                    <a:pt x="587" y="630"/>
                    <a:pt x="601" y="630"/>
                  </a:cubicBezTo>
                  <a:cubicBezTo>
                    <a:pt x="625" y="630"/>
                    <a:pt x="625" y="622"/>
                    <a:pt x="625" y="601"/>
                  </a:cubicBezTo>
                  <a:lnTo>
                    <a:pt x="625" y="69"/>
                  </a:lnTo>
                  <a:cubicBezTo>
                    <a:pt x="625" y="50"/>
                    <a:pt x="627" y="48"/>
                    <a:pt x="651" y="46"/>
                  </a:cubicBezTo>
                  <a:cubicBezTo>
                    <a:pt x="671" y="44"/>
                    <a:pt x="673" y="44"/>
                    <a:pt x="699" y="44"/>
                  </a:cubicBezTo>
                  <a:lnTo>
                    <a:pt x="721" y="44"/>
                  </a:lnTo>
                  <a:lnTo>
                    <a:pt x="721" y="0"/>
                  </a:lnTo>
                  <a:cubicBezTo>
                    <a:pt x="687" y="2"/>
                    <a:pt x="637" y="2"/>
                    <a:pt x="603" y="2"/>
                  </a:cubicBezTo>
                  <a:cubicBezTo>
                    <a:pt x="565" y="2"/>
                    <a:pt x="520" y="2"/>
                    <a:pt x="484" y="0"/>
                  </a:cubicBezTo>
                  <a:lnTo>
                    <a:pt x="484" y="44"/>
                  </a:lnTo>
                  <a:lnTo>
                    <a:pt x="506" y="44"/>
                  </a:lnTo>
                  <a:cubicBezTo>
                    <a:pt x="522" y="44"/>
                    <a:pt x="538" y="44"/>
                    <a:pt x="553" y="46"/>
                  </a:cubicBezTo>
                  <a:cubicBezTo>
                    <a:pt x="577" y="48"/>
                    <a:pt x="579" y="50"/>
                    <a:pt x="579" y="69"/>
                  </a:cubicBezTo>
                  <a:lnTo>
                    <a:pt x="579" y="442"/>
                  </a:lnTo>
                  <a:lnTo>
                    <a:pt x="229" y="13"/>
                  </a:lnTo>
                </a:path>
              </a:pathLst>
            </a:custGeom>
            <a:solidFill>
              <a:srgbClr val="000000"/>
            </a:solidFill>
            <a:ln w="15840">
              <a:noFill/>
            </a:ln>
          </p:spPr>
        </p:sp>
        <p:sp>
          <p:nvSpPr>
            <p:cNvPr id="1486" name="Freeform 66"/>
            <p:cNvSpPr/>
            <p:nvPr/>
          </p:nvSpPr>
          <p:spPr>
            <a:xfrm>
              <a:off x="5733360" y="3459600"/>
              <a:ext cx="259920" cy="227160"/>
            </a:xfrm>
            <a:custGeom>
              <a:avLst/>
              <a:gdLst/>
              <a:ahLst/>
              <a:rect l="0" t="0" r="r" b="b"/>
              <a:pathLst>
                <a:path w="722" h="631">
                  <a:moveTo>
                    <a:pt x="229" y="13"/>
                  </a:moveTo>
                  <a:cubicBezTo>
                    <a:pt x="221" y="0"/>
                    <a:pt x="219" y="0"/>
                    <a:pt x="201" y="0"/>
                  </a:cubicBezTo>
                  <a:lnTo>
                    <a:pt x="0" y="0"/>
                  </a:lnTo>
                  <a:lnTo>
                    <a:pt x="0" y="44"/>
                  </a:lnTo>
                  <a:lnTo>
                    <a:pt x="96" y="44"/>
                  </a:lnTo>
                  <a:lnTo>
                    <a:pt x="96" y="561"/>
                  </a:lnTo>
                  <a:cubicBezTo>
                    <a:pt x="96" y="582"/>
                    <a:pt x="94" y="582"/>
                    <a:pt x="70" y="584"/>
                  </a:cubicBezTo>
                  <a:cubicBezTo>
                    <a:pt x="48" y="588"/>
                    <a:pt x="46" y="588"/>
                    <a:pt x="22" y="588"/>
                  </a:cubicBezTo>
                  <a:lnTo>
                    <a:pt x="0" y="588"/>
                  </a:lnTo>
                  <a:lnTo>
                    <a:pt x="0" y="630"/>
                  </a:lnTo>
                  <a:cubicBezTo>
                    <a:pt x="34" y="628"/>
                    <a:pt x="84" y="628"/>
                    <a:pt x="117" y="628"/>
                  </a:cubicBezTo>
                  <a:cubicBezTo>
                    <a:pt x="155" y="628"/>
                    <a:pt x="199" y="628"/>
                    <a:pt x="237" y="630"/>
                  </a:cubicBezTo>
                  <a:lnTo>
                    <a:pt x="237" y="588"/>
                  </a:lnTo>
                  <a:lnTo>
                    <a:pt x="213" y="588"/>
                  </a:lnTo>
                  <a:cubicBezTo>
                    <a:pt x="199" y="588"/>
                    <a:pt x="183" y="586"/>
                    <a:pt x="167" y="584"/>
                  </a:cubicBezTo>
                  <a:cubicBezTo>
                    <a:pt x="141" y="582"/>
                    <a:pt x="141" y="582"/>
                    <a:pt x="141" y="561"/>
                  </a:cubicBezTo>
                  <a:lnTo>
                    <a:pt x="141" y="79"/>
                  </a:lnTo>
                  <a:lnTo>
                    <a:pt x="577" y="620"/>
                  </a:lnTo>
                  <a:cubicBezTo>
                    <a:pt x="587" y="630"/>
                    <a:pt x="587" y="630"/>
                    <a:pt x="601" y="630"/>
                  </a:cubicBezTo>
                  <a:cubicBezTo>
                    <a:pt x="625" y="630"/>
                    <a:pt x="625" y="622"/>
                    <a:pt x="625" y="601"/>
                  </a:cubicBezTo>
                  <a:lnTo>
                    <a:pt x="625" y="69"/>
                  </a:lnTo>
                  <a:cubicBezTo>
                    <a:pt x="625" y="50"/>
                    <a:pt x="627" y="48"/>
                    <a:pt x="651" y="46"/>
                  </a:cubicBezTo>
                  <a:cubicBezTo>
                    <a:pt x="671" y="44"/>
                    <a:pt x="673" y="44"/>
                    <a:pt x="699" y="44"/>
                  </a:cubicBezTo>
                  <a:lnTo>
                    <a:pt x="721" y="44"/>
                  </a:lnTo>
                  <a:lnTo>
                    <a:pt x="721" y="0"/>
                  </a:lnTo>
                  <a:cubicBezTo>
                    <a:pt x="687" y="2"/>
                    <a:pt x="637" y="2"/>
                    <a:pt x="603" y="2"/>
                  </a:cubicBezTo>
                  <a:cubicBezTo>
                    <a:pt x="565" y="2"/>
                    <a:pt x="520" y="2"/>
                    <a:pt x="484" y="0"/>
                  </a:cubicBezTo>
                  <a:lnTo>
                    <a:pt x="484" y="44"/>
                  </a:lnTo>
                  <a:lnTo>
                    <a:pt x="506" y="44"/>
                  </a:lnTo>
                  <a:cubicBezTo>
                    <a:pt x="522" y="44"/>
                    <a:pt x="538" y="44"/>
                    <a:pt x="553" y="46"/>
                  </a:cubicBezTo>
                  <a:cubicBezTo>
                    <a:pt x="577" y="48"/>
                    <a:pt x="579" y="50"/>
                    <a:pt x="579" y="69"/>
                  </a:cubicBezTo>
                  <a:lnTo>
                    <a:pt x="579" y="442"/>
                  </a:lnTo>
                  <a:lnTo>
                    <a:pt x="229" y="13"/>
                  </a:lnTo>
                </a:path>
              </a:pathLst>
            </a:custGeom>
            <a:solidFill>
              <a:srgbClr val="000000"/>
            </a:solidFill>
            <a:ln w="15840">
              <a:noFill/>
            </a:ln>
          </p:spPr>
        </p:sp>
      </p:grpSp>
      <p:sp>
        <p:nvSpPr>
          <p:cNvPr id="1487" name="Line 67"/>
          <p:cNvSpPr/>
          <p:nvPr/>
        </p:nvSpPr>
        <p:spPr>
          <a:xfrm flipH="1">
            <a:off x="4818240" y="2462400"/>
            <a:ext cx="5760" cy="273600"/>
          </a:xfrm>
          <a:prstGeom prst="line">
            <a:avLst/>
          </a:prstGeom>
          <a:ln>
            <a:solidFill>
              <a:srgbClr val="ed1c24"/>
            </a:solidFill>
            <a:tailEnd len="med" type="triangle" w="med"/>
          </a:ln>
        </p:spPr>
        <p:style>
          <a:lnRef idx="0"/>
          <a:fillRef idx="0"/>
          <a:effectRef idx="0"/>
          <a:fontRef idx="minor"/>
        </p:style>
      </p:sp>
      <p:grpSp>
        <p:nvGrpSpPr>
          <p:cNvPr id="1488" name="Group 68"/>
          <p:cNvGrpSpPr/>
          <p:nvPr/>
        </p:nvGrpSpPr>
        <p:grpSpPr>
          <a:xfrm>
            <a:off x="4652280" y="2038680"/>
            <a:ext cx="963720" cy="475920"/>
            <a:chOff x="4652280" y="2038680"/>
            <a:chExt cx="963720" cy="475920"/>
          </a:xfrm>
        </p:grpSpPr>
        <p:sp>
          <p:nvSpPr>
            <p:cNvPr id="1489" name="Freeform 69"/>
            <p:cNvSpPr/>
            <p:nvPr/>
          </p:nvSpPr>
          <p:spPr>
            <a:xfrm>
              <a:off x="4658040" y="2056320"/>
              <a:ext cx="940680" cy="439920"/>
            </a:xfrm>
            <a:custGeom>
              <a:avLst/>
              <a:gdLst/>
              <a:ahLst/>
              <a:rect l="0" t="0" r="r" b="b"/>
              <a:pathLst>
                <a:path w="2613" h="1222">
                  <a:moveTo>
                    <a:pt x="1306" y="1221"/>
                  </a:moveTo>
                  <a:lnTo>
                    <a:pt x="0" y="1221"/>
                  </a:lnTo>
                  <a:lnTo>
                    <a:pt x="0" y="0"/>
                  </a:lnTo>
                  <a:lnTo>
                    <a:pt x="2612" y="0"/>
                  </a:lnTo>
                  <a:lnTo>
                    <a:pt x="2612" y="1221"/>
                  </a:lnTo>
                  <a:lnTo>
                    <a:pt x="1306" y="1221"/>
                  </a:lnTo>
                </a:path>
              </a:pathLst>
            </a:custGeom>
            <a:solidFill>
              <a:srgbClr val="ffffff"/>
            </a:solidFill>
            <a:ln w="15840">
              <a:noFill/>
            </a:ln>
          </p:spPr>
        </p:sp>
        <p:sp>
          <p:nvSpPr>
            <p:cNvPr id="1490" name="Freeform 70"/>
            <p:cNvSpPr/>
            <p:nvPr/>
          </p:nvSpPr>
          <p:spPr>
            <a:xfrm>
              <a:off x="4746600" y="203868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1491" name="Freeform 71"/>
            <p:cNvSpPr/>
            <p:nvPr/>
          </p:nvSpPr>
          <p:spPr>
            <a:xfrm>
              <a:off x="4652280" y="2132280"/>
              <a:ext cx="285120" cy="244080"/>
            </a:xfrm>
            <a:custGeom>
              <a:avLst/>
              <a:gdLst/>
              <a:ahLst/>
              <a:rect l="0" t="0" r="r" b="b"/>
              <a:pathLst>
                <a:path w="792" h="678">
                  <a:moveTo>
                    <a:pt x="444" y="285"/>
                  </a:moveTo>
                  <a:lnTo>
                    <a:pt x="609" y="67"/>
                  </a:lnTo>
                  <a:cubicBezTo>
                    <a:pt x="621"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3"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5"/>
                  </a:lnTo>
                </a:path>
              </a:pathLst>
            </a:custGeom>
            <a:solidFill>
              <a:srgbClr val="000000"/>
            </a:solidFill>
            <a:ln w="15840">
              <a:noFill/>
            </a:ln>
          </p:spPr>
        </p:sp>
        <p:sp>
          <p:nvSpPr>
            <p:cNvPr id="1492" name="Freeform 72"/>
            <p:cNvSpPr/>
            <p:nvPr/>
          </p:nvSpPr>
          <p:spPr>
            <a:xfrm>
              <a:off x="4966920" y="205632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1493" name="Freeform 73"/>
            <p:cNvSpPr/>
            <p:nvPr/>
          </p:nvSpPr>
          <p:spPr>
            <a:xfrm>
              <a:off x="4959720" y="229824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81"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6"/>
                    <a:pt x="101" y="394"/>
                    <a:pt x="108" y="379"/>
                  </a:cubicBezTo>
                  <a:cubicBezTo>
                    <a:pt x="114" y="359"/>
                    <a:pt x="121" y="341"/>
                    <a:pt x="130"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1494" name="Freeform 74"/>
            <p:cNvSpPr/>
            <p:nvPr/>
          </p:nvSpPr>
          <p:spPr>
            <a:xfrm>
              <a:off x="5048280" y="229824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1"/>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1495" name="Freeform 75"/>
            <p:cNvSpPr/>
            <p:nvPr/>
          </p:nvSpPr>
          <p:spPr>
            <a:xfrm>
              <a:off x="5232960" y="2109600"/>
              <a:ext cx="83520" cy="355320"/>
            </a:xfrm>
            <a:custGeom>
              <a:avLst/>
              <a:gdLst/>
              <a:ahLst/>
              <a:rect l="0" t="0" r="r" b="b"/>
              <a:pathLst>
                <a:path w="232" h="987">
                  <a:moveTo>
                    <a:pt x="231" y="977"/>
                  </a:moveTo>
                  <a:cubicBezTo>
                    <a:pt x="231" y="975"/>
                    <a:pt x="231" y="972"/>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1496" name="Freeform 76"/>
            <p:cNvSpPr/>
            <p:nvPr/>
          </p:nvSpPr>
          <p:spPr>
            <a:xfrm>
              <a:off x="5349240" y="2139480"/>
              <a:ext cx="150480" cy="244800"/>
            </a:xfrm>
            <a:custGeom>
              <a:avLst/>
              <a:gdLst/>
              <a:ahLst/>
              <a:rect l="0" t="0" r="r" b="b"/>
              <a:pathLst>
                <a:path w="418" h="680">
                  <a:moveTo>
                    <a:pt x="417" y="343"/>
                  </a:moveTo>
                  <a:cubicBezTo>
                    <a:pt x="417" y="262"/>
                    <a:pt x="412" y="184"/>
                    <a:pt x="376" y="110"/>
                  </a:cubicBezTo>
                  <a:cubicBezTo>
                    <a:pt x="332" y="16"/>
                    <a:pt x="251" y="0"/>
                    <a:pt x="208" y="0"/>
                  </a:cubicBezTo>
                  <a:cubicBezTo>
                    <a:pt x="150" y="0"/>
                    <a:pt x="76" y="25"/>
                    <a:pt x="36" y="117"/>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7"/>
                    <a:pt x="417" y="419"/>
                    <a:pt x="417" y="343"/>
                  </a:cubicBezTo>
                  <a:moveTo>
                    <a:pt x="208" y="659"/>
                  </a:moveTo>
                  <a:cubicBezTo>
                    <a:pt x="170" y="659"/>
                    <a:pt x="110" y="634"/>
                    <a:pt x="94" y="538"/>
                  </a:cubicBezTo>
                  <a:cubicBezTo>
                    <a:pt x="83" y="480"/>
                    <a:pt x="83" y="388"/>
                    <a:pt x="83" y="329"/>
                  </a:cubicBezTo>
                  <a:cubicBezTo>
                    <a:pt x="83" y="267"/>
                    <a:pt x="83" y="202"/>
                    <a:pt x="90" y="148"/>
                  </a:cubicBezTo>
                  <a:cubicBezTo>
                    <a:pt x="110" y="31"/>
                    <a:pt x="184" y="22"/>
                    <a:pt x="208" y="22"/>
                  </a:cubicBezTo>
                  <a:cubicBezTo>
                    <a:pt x="240" y="22"/>
                    <a:pt x="305" y="40"/>
                    <a:pt x="325" y="137"/>
                  </a:cubicBezTo>
                  <a:cubicBezTo>
                    <a:pt x="334" y="193"/>
                    <a:pt x="334" y="267"/>
                    <a:pt x="334" y="329"/>
                  </a:cubicBezTo>
                  <a:cubicBezTo>
                    <a:pt x="334" y="403"/>
                    <a:pt x="334" y="471"/>
                    <a:pt x="323" y="533"/>
                  </a:cubicBezTo>
                  <a:cubicBezTo>
                    <a:pt x="309" y="627"/>
                    <a:pt x="253" y="659"/>
                    <a:pt x="208" y="659"/>
                  </a:cubicBezTo>
                </a:path>
              </a:pathLst>
            </a:custGeom>
            <a:solidFill>
              <a:srgbClr val="000000"/>
            </a:solidFill>
            <a:ln w="15840">
              <a:noFill/>
            </a:ln>
          </p:spPr>
        </p:sp>
        <p:sp>
          <p:nvSpPr>
            <p:cNvPr id="1497" name="Freeform 77"/>
            <p:cNvSpPr/>
            <p:nvPr/>
          </p:nvSpPr>
          <p:spPr>
            <a:xfrm>
              <a:off x="5532840" y="210960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2"/>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1498" name="Freeform 78"/>
          <p:cNvSpPr/>
          <p:nvPr/>
        </p:nvSpPr>
        <p:spPr>
          <a:xfrm>
            <a:off x="5767920" y="1857960"/>
            <a:ext cx="504360" cy="360360"/>
          </a:xfrm>
          <a:custGeom>
            <a:avLst/>
            <a:gdLst/>
            <a:ahLst/>
            <a:rect l="0" t="0" r="r" b="b"/>
            <a:pathLst>
              <a:path w="1401" h="1001">
                <a:moveTo>
                  <a:pt x="1400" y="0"/>
                </a:moveTo>
                <a:cubicBezTo>
                  <a:pt x="800" y="1000"/>
                  <a:pt x="0" y="1000"/>
                  <a:pt x="0" y="1000"/>
                </a:cubicBezTo>
              </a:path>
            </a:pathLst>
          </a:custGeom>
          <a:ln>
            <a:solidFill>
              <a:srgbClr val="00a65d"/>
            </a:solidFill>
            <a:tailEnd len="med" type="triangle" w="med"/>
          </a:ln>
        </p:spPr>
      </p:sp>
      <p:sp>
        <p:nvSpPr>
          <p:cNvPr id="1499" name="TextShape 79"/>
          <p:cNvSpPr txBox="1"/>
          <p:nvPr/>
        </p:nvSpPr>
        <p:spPr>
          <a:xfrm>
            <a:off x="6264000" y="1656000"/>
            <a:ext cx="2304000" cy="602280"/>
          </a:xfrm>
          <a:prstGeom prst="rect">
            <a:avLst/>
          </a:prstGeom>
          <a:noFill/>
          <a:ln>
            <a:noFill/>
          </a:ln>
        </p:spPr>
        <p:txBody>
          <a:bodyPr lIns="90000" rIns="90000" tIns="45000" bIns="45000"/>
          <a:p>
            <a:r>
              <a:rPr b="0" lang="en-AU" sz="1800" spc="-1" strike="noStrike">
                <a:solidFill>
                  <a:srgbClr val="00a65d"/>
                </a:solidFill>
                <a:latin typeface="Arial"/>
              </a:rPr>
              <a:t>Initial state estimate</a:t>
            </a:r>
            <a:endParaRPr b="0" lang="en-AU" sz="1800" spc="-1" strike="noStrike">
              <a:latin typeface="Arial"/>
            </a:endParaRPr>
          </a:p>
        </p:txBody>
      </p:sp>
      <p:grpSp>
        <p:nvGrpSpPr>
          <p:cNvPr id="1500" name="Group 80"/>
          <p:cNvGrpSpPr/>
          <p:nvPr/>
        </p:nvGrpSpPr>
        <p:grpSpPr>
          <a:xfrm>
            <a:off x="3072240" y="5112000"/>
            <a:ext cx="3096000" cy="405720"/>
            <a:chOff x="3072240" y="5112000"/>
            <a:chExt cx="3096000" cy="405720"/>
          </a:xfrm>
        </p:grpSpPr>
        <p:sp>
          <p:nvSpPr>
            <p:cNvPr id="1501" name="Freeform 81"/>
            <p:cNvSpPr/>
            <p:nvPr/>
          </p:nvSpPr>
          <p:spPr>
            <a:xfrm>
              <a:off x="3075840" y="5123880"/>
              <a:ext cx="3081960" cy="382320"/>
            </a:xfrm>
            <a:custGeom>
              <a:avLst/>
              <a:gdLst/>
              <a:ahLst/>
              <a:rect l="0" t="0" r="r" b="b"/>
              <a:pathLst>
                <a:path w="8561" h="1062">
                  <a:moveTo>
                    <a:pt x="4280" y="1061"/>
                  </a:moveTo>
                  <a:lnTo>
                    <a:pt x="0" y="1061"/>
                  </a:lnTo>
                  <a:lnTo>
                    <a:pt x="0" y="0"/>
                  </a:lnTo>
                  <a:lnTo>
                    <a:pt x="8560" y="0"/>
                  </a:lnTo>
                  <a:lnTo>
                    <a:pt x="8560" y="1061"/>
                  </a:lnTo>
                  <a:lnTo>
                    <a:pt x="4280" y="1061"/>
                  </a:lnTo>
                </a:path>
              </a:pathLst>
            </a:custGeom>
            <a:solidFill>
              <a:srgbClr val="ffffff"/>
            </a:solidFill>
            <a:ln w="15840">
              <a:noFill/>
            </a:ln>
          </p:spPr>
        </p:sp>
        <p:sp>
          <p:nvSpPr>
            <p:cNvPr id="1502" name="Freeform 82"/>
            <p:cNvSpPr/>
            <p:nvPr/>
          </p:nvSpPr>
          <p:spPr>
            <a:xfrm>
              <a:off x="3125160" y="5143320"/>
              <a:ext cx="68760" cy="39600"/>
            </a:xfrm>
            <a:custGeom>
              <a:avLst/>
              <a:gdLst/>
              <a:ahLst/>
              <a:rect l="0" t="0" r="r" b="b"/>
              <a:pathLst>
                <a:path w="191" h="110">
                  <a:moveTo>
                    <a:pt x="94" y="0"/>
                  </a:moveTo>
                  <a:lnTo>
                    <a:pt x="0" y="84"/>
                  </a:lnTo>
                  <a:lnTo>
                    <a:pt x="16" y="109"/>
                  </a:lnTo>
                  <a:lnTo>
                    <a:pt x="94" y="55"/>
                  </a:lnTo>
                  <a:lnTo>
                    <a:pt x="174" y="109"/>
                  </a:lnTo>
                  <a:lnTo>
                    <a:pt x="190" y="85"/>
                  </a:lnTo>
                  <a:lnTo>
                    <a:pt x="94" y="0"/>
                  </a:lnTo>
                </a:path>
              </a:pathLst>
            </a:custGeom>
            <a:solidFill>
              <a:srgbClr val="000000"/>
            </a:solidFill>
            <a:ln w="15840">
              <a:noFill/>
            </a:ln>
          </p:spPr>
        </p:sp>
        <p:sp>
          <p:nvSpPr>
            <p:cNvPr id="1503" name="Freeform 83"/>
            <p:cNvSpPr/>
            <p:nvPr/>
          </p:nvSpPr>
          <p:spPr>
            <a:xfrm>
              <a:off x="3072240" y="5202720"/>
              <a:ext cx="174600" cy="163080"/>
            </a:xfrm>
            <a:custGeom>
              <a:avLst/>
              <a:gdLst/>
              <a:ahLst/>
              <a:rect l="0" t="0" r="r" b="b"/>
              <a:pathLst>
                <a:path w="485" h="453">
                  <a:moveTo>
                    <a:pt x="271" y="190"/>
                  </a:moveTo>
                  <a:lnTo>
                    <a:pt x="373" y="45"/>
                  </a:lnTo>
                  <a:cubicBezTo>
                    <a:pt x="380" y="36"/>
                    <a:pt x="381" y="34"/>
                    <a:pt x="402" y="33"/>
                  </a:cubicBezTo>
                  <a:cubicBezTo>
                    <a:pt x="417" y="31"/>
                    <a:pt x="420" y="31"/>
                    <a:pt x="437" y="31"/>
                  </a:cubicBezTo>
                  <a:lnTo>
                    <a:pt x="454" y="31"/>
                  </a:lnTo>
                  <a:lnTo>
                    <a:pt x="454" y="0"/>
                  </a:lnTo>
                  <a:cubicBezTo>
                    <a:pt x="429" y="1"/>
                    <a:pt x="399" y="1"/>
                    <a:pt x="373" y="1"/>
                  </a:cubicBezTo>
                  <a:cubicBezTo>
                    <a:pt x="350" y="1"/>
                    <a:pt x="303" y="1"/>
                    <a:pt x="281" y="0"/>
                  </a:cubicBezTo>
                  <a:lnTo>
                    <a:pt x="281" y="31"/>
                  </a:lnTo>
                  <a:cubicBezTo>
                    <a:pt x="292" y="31"/>
                    <a:pt x="315" y="31"/>
                    <a:pt x="337" y="39"/>
                  </a:cubicBezTo>
                  <a:cubicBezTo>
                    <a:pt x="336" y="39"/>
                    <a:pt x="333" y="43"/>
                    <a:pt x="332" y="45"/>
                  </a:cubicBezTo>
                  <a:lnTo>
                    <a:pt x="252" y="162"/>
                  </a:lnTo>
                  <a:lnTo>
                    <a:pt x="166" y="31"/>
                  </a:lnTo>
                  <a:lnTo>
                    <a:pt x="217" y="31"/>
                  </a:lnTo>
                  <a:lnTo>
                    <a:pt x="217" y="0"/>
                  </a:lnTo>
                  <a:cubicBezTo>
                    <a:pt x="192" y="1"/>
                    <a:pt x="134" y="1"/>
                    <a:pt x="107" y="1"/>
                  </a:cubicBezTo>
                  <a:cubicBezTo>
                    <a:pt x="82" y="1"/>
                    <a:pt x="30" y="1"/>
                    <a:pt x="10" y="0"/>
                  </a:cubicBezTo>
                  <a:lnTo>
                    <a:pt x="10" y="31"/>
                  </a:lnTo>
                  <a:lnTo>
                    <a:pt x="69" y="31"/>
                  </a:lnTo>
                  <a:lnTo>
                    <a:pt x="203" y="234"/>
                  </a:lnTo>
                  <a:lnTo>
                    <a:pt x="81" y="409"/>
                  </a:lnTo>
                  <a:cubicBezTo>
                    <a:pt x="75" y="416"/>
                    <a:pt x="74" y="418"/>
                    <a:pt x="55" y="419"/>
                  </a:cubicBezTo>
                  <a:cubicBezTo>
                    <a:pt x="43" y="421"/>
                    <a:pt x="30" y="422"/>
                    <a:pt x="18" y="422"/>
                  </a:cubicBezTo>
                  <a:lnTo>
                    <a:pt x="0" y="422"/>
                  </a:lnTo>
                  <a:lnTo>
                    <a:pt x="0" y="452"/>
                  </a:lnTo>
                  <a:cubicBezTo>
                    <a:pt x="26" y="451"/>
                    <a:pt x="55" y="451"/>
                    <a:pt x="81" y="451"/>
                  </a:cubicBezTo>
                  <a:cubicBezTo>
                    <a:pt x="104" y="451"/>
                    <a:pt x="151" y="451"/>
                    <a:pt x="173" y="452"/>
                  </a:cubicBezTo>
                  <a:lnTo>
                    <a:pt x="173" y="422"/>
                  </a:lnTo>
                  <a:cubicBezTo>
                    <a:pt x="162" y="422"/>
                    <a:pt x="138" y="422"/>
                    <a:pt x="117" y="415"/>
                  </a:cubicBezTo>
                  <a:cubicBezTo>
                    <a:pt x="118" y="413"/>
                    <a:pt x="121" y="409"/>
                    <a:pt x="122" y="407"/>
                  </a:cubicBezTo>
                  <a:lnTo>
                    <a:pt x="222" y="262"/>
                  </a:lnTo>
                  <a:lnTo>
                    <a:pt x="326" y="422"/>
                  </a:lnTo>
                  <a:lnTo>
                    <a:pt x="277" y="422"/>
                  </a:lnTo>
                  <a:lnTo>
                    <a:pt x="277" y="452"/>
                  </a:lnTo>
                  <a:cubicBezTo>
                    <a:pt x="302" y="451"/>
                    <a:pt x="359" y="451"/>
                    <a:pt x="387" y="451"/>
                  </a:cubicBezTo>
                  <a:cubicBezTo>
                    <a:pt x="410" y="451"/>
                    <a:pt x="462" y="451"/>
                    <a:pt x="484" y="452"/>
                  </a:cubicBezTo>
                  <a:lnTo>
                    <a:pt x="484" y="422"/>
                  </a:lnTo>
                  <a:lnTo>
                    <a:pt x="425" y="422"/>
                  </a:lnTo>
                  <a:lnTo>
                    <a:pt x="271" y="190"/>
                  </a:lnTo>
                </a:path>
              </a:pathLst>
            </a:custGeom>
            <a:solidFill>
              <a:srgbClr val="000000"/>
            </a:solidFill>
            <a:ln w="15840">
              <a:noFill/>
            </a:ln>
          </p:spPr>
        </p:sp>
        <p:sp>
          <p:nvSpPr>
            <p:cNvPr id="1504" name="Freeform 84"/>
            <p:cNvSpPr/>
            <p:nvPr/>
          </p:nvSpPr>
          <p:spPr>
            <a:xfrm>
              <a:off x="3264840" y="5151960"/>
              <a:ext cx="75240" cy="118080"/>
            </a:xfrm>
            <a:custGeom>
              <a:avLst/>
              <a:gdLst/>
              <a:ahLst/>
              <a:rect l="0" t="0" r="r" b="b"/>
              <a:pathLst>
                <a:path w="209" h="328">
                  <a:moveTo>
                    <a:pt x="101" y="13"/>
                  </a:moveTo>
                  <a:cubicBezTo>
                    <a:pt x="101" y="13"/>
                    <a:pt x="103" y="7"/>
                    <a:pt x="103" y="6"/>
                  </a:cubicBezTo>
                  <a:cubicBezTo>
                    <a:pt x="103" y="4"/>
                    <a:pt x="101" y="0"/>
                    <a:pt x="96" y="0"/>
                  </a:cubicBezTo>
                  <a:cubicBezTo>
                    <a:pt x="88" y="0"/>
                    <a:pt x="52" y="3"/>
                    <a:pt x="41" y="4"/>
                  </a:cubicBezTo>
                  <a:cubicBezTo>
                    <a:pt x="38" y="4"/>
                    <a:pt x="33" y="6"/>
                    <a:pt x="33" y="15"/>
                  </a:cubicBezTo>
                  <a:cubicBezTo>
                    <a:pt x="33" y="22"/>
                    <a:pt x="38" y="22"/>
                    <a:pt x="44" y="22"/>
                  </a:cubicBezTo>
                  <a:cubicBezTo>
                    <a:pt x="63" y="22"/>
                    <a:pt x="63" y="25"/>
                    <a:pt x="63" y="28"/>
                  </a:cubicBezTo>
                  <a:cubicBezTo>
                    <a:pt x="63" y="31"/>
                    <a:pt x="63" y="34"/>
                    <a:pt x="61" y="39"/>
                  </a:cubicBezTo>
                  <a:lnTo>
                    <a:pt x="3" y="301"/>
                  </a:lnTo>
                  <a:cubicBezTo>
                    <a:pt x="0" y="309"/>
                    <a:pt x="0" y="310"/>
                    <a:pt x="0" y="312"/>
                  </a:cubicBezTo>
                  <a:cubicBezTo>
                    <a:pt x="0" y="318"/>
                    <a:pt x="5" y="327"/>
                    <a:pt x="15" y="327"/>
                  </a:cubicBezTo>
                  <a:cubicBezTo>
                    <a:pt x="26" y="327"/>
                    <a:pt x="31" y="316"/>
                    <a:pt x="34" y="307"/>
                  </a:cubicBezTo>
                  <a:cubicBezTo>
                    <a:pt x="34" y="304"/>
                    <a:pt x="53" y="223"/>
                    <a:pt x="55" y="217"/>
                  </a:cubicBezTo>
                  <a:cubicBezTo>
                    <a:pt x="85" y="220"/>
                    <a:pt x="109" y="231"/>
                    <a:pt x="109" y="255"/>
                  </a:cubicBezTo>
                  <a:cubicBezTo>
                    <a:pt x="109" y="256"/>
                    <a:pt x="109" y="259"/>
                    <a:pt x="108" y="264"/>
                  </a:cubicBezTo>
                  <a:cubicBezTo>
                    <a:pt x="107" y="271"/>
                    <a:pt x="107" y="273"/>
                    <a:pt x="107" y="279"/>
                  </a:cubicBezTo>
                  <a:cubicBezTo>
                    <a:pt x="107" y="312"/>
                    <a:pt x="131" y="327"/>
                    <a:pt x="152" y="327"/>
                  </a:cubicBezTo>
                  <a:cubicBezTo>
                    <a:pt x="193" y="327"/>
                    <a:pt x="205" y="256"/>
                    <a:pt x="205" y="255"/>
                  </a:cubicBezTo>
                  <a:cubicBezTo>
                    <a:pt x="205" y="249"/>
                    <a:pt x="200" y="249"/>
                    <a:pt x="199" y="249"/>
                  </a:cubicBezTo>
                  <a:cubicBezTo>
                    <a:pt x="193" y="249"/>
                    <a:pt x="192" y="252"/>
                    <a:pt x="190" y="261"/>
                  </a:cubicBezTo>
                  <a:cubicBezTo>
                    <a:pt x="185" y="280"/>
                    <a:pt x="174" y="313"/>
                    <a:pt x="152" y="313"/>
                  </a:cubicBezTo>
                  <a:cubicBezTo>
                    <a:pt x="141" y="313"/>
                    <a:pt x="138" y="301"/>
                    <a:pt x="138" y="289"/>
                  </a:cubicBezTo>
                  <a:cubicBezTo>
                    <a:pt x="138" y="282"/>
                    <a:pt x="138" y="280"/>
                    <a:pt x="140" y="268"/>
                  </a:cubicBezTo>
                  <a:cubicBezTo>
                    <a:pt x="141" y="267"/>
                    <a:pt x="142" y="259"/>
                    <a:pt x="142" y="253"/>
                  </a:cubicBezTo>
                  <a:cubicBezTo>
                    <a:pt x="142" y="213"/>
                    <a:pt x="92" y="205"/>
                    <a:pt x="74" y="205"/>
                  </a:cubicBezTo>
                  <a:cubicBezTo>
                    <a:pt x="86" y="196"/>
                    <a:pt x="101" y="181"/>
                    <a:pt x="109" y="174"/>
                  </a:cubicBezTo>
                  <a:cubicBezTo>
                    <a:pt x="130" y="151"/>
                    <a:pt x="152" y="130"/>
                    <a:pt x="175" y="130"/>
                  </a:cubicBezTo>
                  <a:cubicBezTo>
                    <a:pt x="181" y="130"/>
                    <a:pt x="186" y="132"/>
                    <a:pt x="189" y="136"/>
                  </a:cubicBezTo>
                  <a:cubicBezTo>
                    <a:pt x="171" y="139"/>
                    <a:pt x="167" y="156"/>
                    <a:pt x="167" y="162"/>
                  </a:cubicBezTo>
                  <a:cubicBezTo>
                    <a:pt x="167" y="172"/>
                    <a:pt x="175" y="180"/>
                    <a:pt x="185" y="180"/>
                  </a:cubicBezTo>
                  <a:cubicBezTo>
                    <a:pt x="196" y="180"/>
                    <a:pt x="208" y="169"/>
                    <a:pt x="208" y="150"/>
                  </a:cubicBezTo>
                  <a:cubicBezTo>
                    <a:pt x="208" y="135"/>
                    <a:pt x="199" y="117"/>
                    <a:pt x="175" y="117"/>
                  </a:cubicBezTo>
                  <a:cubicBezTo>
                    <a:pt x="152" y="117"/>
                    <a:pt x="130" y="136"/>
                    <a:pt x="108" y="157"/>
                  </a:cubicBezTo>
                  <a:cubicBezTo>
                    <a:pt x="90" y="177"/>
                    <a:pt x="77" y="190"/>
                    <a:pt x="59" y="199"/>
                  </a:cubicBezTo>
                  <a:lnTo>
                    <a:pt x="101" y="13"/>
                  </a:lnTo>
                </a:path>
              </a:pathLst>
            </a:custGeom>
            <a:solidFill>
              <a:srgbClr val="000000"/>
            </a:solidFill>
            <a:ln w="15840">
              <a:noFill/>
            </a:ln>
          </p:spPr>
        </p:sp>
        <p:sp>
          <p:nvSpPr>
            <p:cNvPr id="1505" name="Freeform 85"/>
            <p:cNvSpPr/>
            <p:nvPr/>
          </p:nvSpPr>
          <p:spPr>
            <a:xfrm>
              <a:off x="3260160" y="5313960"/>
              <a:ext cx="46800" cy="112320"/>
            </a:xfrm>
            <a:custGeom>
              <a:avLst/>
              <a:gdLst/>
              <a:ahLst/>
              <a:rect l="0" t="0" r="r" b="b"/>
              <a:pathLst>
                <a:path w="130" h="312">
                  <a:moveTo>
                    <a:pt x="118" y="17"/>
                  </a:moveTo>
                  <a:cubicBezTo>
                    <a:pt x="118" y="10"/>
                    <a:pt x="113" y="0"/>
                    <a:pt x="102" y="0"/>
                  </a:cubicBezTo>
                  <a:cubicBezTo>
                    <a:pt x="90" y="0"/>
                    <a:pt x="77" y="11"/>
                    <a:pt x="77" y="25"/>
                  </a:cubicBezTo>
                  <a:cubicBezTo>
                    <a:pt x="77" y="32"/>
                    <a:pt x="83" y="43"/>
                    <a:pt x="95" y="43"/>
                  </a:cubicBezTo>
                  <a:cubicBezTo>
                    <a:pt x="107" y="43"/>
                    <a:pt x="118" y="29"/>
                    <a:pt x="118" y="17"/>
                  </a:cubicBezTo>
                  <a:moveTo>
                    <a:pt x="32" y="253"/>
                  </a:moveTo>
                  <a:cubicBezTo>
                    <a:pt x="29" y="259"/>
                    <a:pt x="28" y="263"/>
                    <a:pt x="28" y="272"/>
                  </a:cubicBezTo>
                  <a:cubicBezTo>
                    <a:pt x="28" y="293"/>
                    <a:pt x="44" y="311"/>
                    <a:pt x="68" y="311"/>
                  </a:cubicBezTo>
                  <a:cubicBezTo>
                    <a:pt x="111" y="311"/>
                    <a:pt x="129" y="247"/>
                    <a:pt x="129" y="241"/>
                  </a:cubicBezTo>
                  <a:cubicBezTo>
                    <a:pt x="129" y="235"/>
                    <a:pt x="124" y="235"/>
                    <a:pt x="122" y="235"/>
                  </a:cubicBezTo>
                  <a:cubicBezTo>
                    <a:pt x="117" y="235"/>
                    <a:pt x="117" y="238"/>
                    <a:pt x="114" y="242"/>
                  </a:cubicBezTo>
                  <a:cubicBezTo>
                    <a:pt x="105" y="280"/>
                    <a:pt x="85" y="298"/>
                    <a:pt x="69" y="298"/>
                  </a:cubicBezTo>
                  <a:cubicBezTo>
                    <a:pt x="61" y="298"/>
                    <a:pt x="59" y="292"/>
                    <a:pt x="59" y="283"/>
                  </a:cubicBezTo>
                  <a:cubicBezTo>
                    <a:pt x="59" y="271"/>
                    <a:pt x="62" y="263"/>
                    <a:pt x="66" y="253"/>
                  </a:cubicBezTo>
                  <a:cubicBezTo>
                    <a:pt x="70" y="239"/>
                    <a:pt x="74" y="227"/>
                    <a:pt x="80" y="215"/>
                  </a:cubicBezTo>
                  <a:cubicBezTo>
                    <a:pt x="83" y="205"/>
                    <a:pt x="98" y="161"/>
                    <a:pt x="101" y="157"/>
                  </a:cubicBezTo>
                  <a:cubicBezTo>
                    <a:pt x="102" y="152"/>
                    <a:pt x="103" y="146"/>
                    <a:pt x="103" y="142"/>
                  </a:cubicBezTo>
                  <a:cubicBezTo>
                    <a:pt x="103" y="119"/>
                    <a:pt x="85" y="103"/>
                    <a:pt x="62" y="103"/>
                  </a:cubicBezTo>
                  <a:cubicBezTo>
                    <a:pt x="20" y="103"/>
                    <a:pt x="0" y="166"/>
                    <a:pt x="0" y="173"/>
                  </a:cubicBezTo>
                  <a:cubicBezTo>
                    <a:pt x="0" y="179"/>
                    <a:pt x="6" y="179"/>
                    <a:pt x="7" y="179"/>
                  </a:cubicBezTo>
                  <a:cubicBezTo>
                    <a:pt x="14" y="179"/>
                    <a:pt x="14" y="176"/>
                    <a:pt x="16" y="172"/>
                  </a:cubicBezTo>
                  <a:cubicBezTo>
                    <a:pt x="26" y="131"/>
                    <a:pt x="46" y="115"/>
                    <a:pt x="61" y="115"/>
                  </a:cubicBezTo>
                  <a:cubicBezTo>
                    <a:pt x="68" y="115"/>
                    <a:pt x="72" y="119"/>
                    <a:pt x="72" y="131"/>
                  </a:cubicBezTo>
                  <a:cubicBezTo>
                    <a:pt x="72" y="142"/>
                    <a:pt x="69" y="149"/>
                    <a:pt x="58" y="178"/>
                  </a:cubicBezTo>
                  <a:lnTo>
                    <a:pt x="32" y="253"/>
                  </a:lnTo>
                </a:path>
              </a:pathLst>
            </a:custGeom>
            <a:solidFill>
              <a:srgbClr val="000000"/>
            </a:solidFill>
            <a:ln w="15840">
              <a:noFill/>
            </a:ln>
          </p:spPr>
        </p:sp>
        <p:sp>
          <p:nvSpPr>
            <p:cNvPr id="1506" name="Freeform 86"/>
            <p:cNvSpPr/>
            <p:nvPr/>
          </p:nvSpPr>
          <p:spPr>
            <a:xfrm>
              <a:off x="3314520" y="5313960"/>
              <a:ext cx="67680" cy="144720"/>
            </a:xfrm>
            <a:custGeom>
              <a:avLst/>
              <a:gdLst/>
              <a:ahLst/>
              <a:rect l="0" t="0" r="r" b="b"/>
              <a:pathLst>
                <a:path w="188" h="402">
                  <a:moveTo>
                    <a:pt x="187" y="17"/>
                  </a:moveTo>
                  <a:cubicBezTo>
                    <a:pt x="187" y="8"/>
                    <a:pt x="181" y="0"/>
                    <a:pt x="170" y="0"/>
                  </a:cubicBezTo>
                  <a:cubicBezTo>
                    <a:pt x="158" y="0"/>
                    <a:pt x="146" y="13"/>
                    <a:pt x="146" y="25"/>
                  </a:cubicBezTo>
                  <a:cubicBezTo>
                    <a:pt x="146" y="32"/>
                    <a:pt x="151" y="43"/>
                    <a:pt x="163" y="43"/>
                  </a:cubicBezTo>
                  <a:cubicBezTo>
                    <a:pt x="174" y="43"/>
                    <a:pt x="187" y="31"/>
                    <a:pt x="187" y="17"/>
                  </a:cubicBezTo>
                  <a:moveTo>
                    <a:pt x="96" y="329"/>
                  </a:moveTo>
                  <a:cubicBezTo>
                    <a:pt x="89" y="361"/>
                    <a:pt x="67" y="388"/>
                    <a:pt x="41" y="388"/>
                  </a:cubicBezTo>
                  <a:cubicBezTo>
                    <a:pt x="36" y="388"/>
                    <a:pt x="32" y="386"/>
                    <a:pt x="26" y="385"/>
                  </a:cubicBezTo>
                  <a:cubicBezTo>
                    <a:pt x="37" y="379"/>
                    <a:pt x="41" y="368"/>
                    <a:pt x="41" y="361"/>
                  </a:cubicBezTo>
                  <a:cubicBezTo>
                    <a:pt x="41" y="350"/>
                    <a:pt x="33" y="344"/>
                    <a:pt x="25" y="344"/>
                  </a:cubicBezTo>
                  <a:cubicBezTo>
                    <a:pt x="11" y="344"/>
                    <a:pt x="0" y="356"/>
                    <a:pt x="0" y="371"/>
                  </a:cubicBezTo>
                  <a:cubicBezTo>
                    <a:pt x="0" y="389"/>
                    <a:pt x="17" y="401"/>
                    <a:pt x="43" y="401"/>
                  </a:cubicBezTo>
                  <a:cubicBezTo>
                    <a:pt x="67" y="401"/>
                    <a:pt x="118" y="385"/>
                    <a:pt x="131" y="328"/>
                  </a:cubicBezTo>
                  <a:lnTo>
                    <a:pt x="169" y="161"/>
                  </a:lnTo>
                  <a:cubicBezTo>
                    <a:pt x="170" y="157"/>
                    <a:pt x="172" y="152"/>
                    <a:pt x="172" y="146"/>
                  </a:cubicBezTo>
                  <a:cubicBezTo>
                    <a:pt x="172" y="121"/>
                    <a:pt x="151" y="103"/>
                    <a:pt x="125" y="103"/>
                  </a:cubicBezTo>
                  <a:cubicBezTo>
                    <a:pt x="78" y="103"/>
                    <a:pt x="51" y="166"/>
                    <a:pt x="51" y="173"/>
                  </a:cubicBezTo>
                  <a:cubicBezTo>
                    <a:pt x="51" y="179"/>
                    <a:pt x="58" y="179"/>
                    <a:pt x="58" y="179"/>
                  </a:cubicBezTo>
                  <a:cubicBezTo>
                    <a:pt x="63" y="179"/>
                    <a:pt x="63" y="178"/>
                    <a:pt x="67" y="170"/>
                  </a:cubicBezTo>
                  <a:cubicBezTo>
                    <a:pt x="77" y="143"/>
                    <a:pt x="99" y="115"/>
                    <a:pt x="124" y="115"/>
                  </a:cubicBezTo>
                  <a:cubicBezTo>
                    <a:pt x="135" y="115"/>
                    <a:pt x="139" y="122"/>
                    <a:pt x="139" y="137"/>
                  </a:cubicBezTo>
                  <a:cubicBezTo>
                    <a:pt x="139" y="143"/>
                    <a:pt x="137" y="149"/>
                    <a:pt x="137" y="152"/>
                  </a:cubicBezTo>
                  <a:lnTo>
                    <a:pt x="96" y="329"/>
                  </a:lnTo>
                </a:path>
              </a:pathLst>
            </a:custGeom>
            <a:solidFill>
              <a:srgbClr val="000000"/>
            </a:solidFill>
            <a:ln w="15840">
              <a:noFill/>
            </a:ln>
          </p:spPr>
        </p:sp>
        <p:sp>
          <p:nvSpPr>
            <p:cNvPr id="1507" name="Freeform 87"/>
            <p:cNvSpPr/>
            <p:nvPr/>
          </p:nvSpPr>
          <p:spPr>
            <a:xfrm>
              <a:off x="3427560" y="5186880"/>
              <a:ext cx="51120" cy="237960"/>
            </a:xfrm>
            <a:custGeom>
              <a:avLst/>
              <a:gdLst/>
              <a:ahLst/>
              <a:rect l="0" t="0" r="r" b="b"/>
              <a:pathLst>
                <a:path w="142" h="661">
                  <a:moveTo>
                    <a:pt x="141" y="654"/>
                  </a:moveTo>
                  <a:cubicBezTo>
                    <a:pt x="141" y="652"/>
                    <a:pt x="141" y="651"/>
                    <a:pt x="131" y="639"/>
                  </a:cubicBezTo>
                  <a:cubicBezTo>
                    <a:pt x="55" y="556"/>
                    <a:pt x="36" y="432"/>
                    <a:pt x="36" y="330"/>
                  </a:cubicBezTo>
                  <a:cubicBezTo>
                    <a:pt x="36" y="216"/>
                    <a:pt x="59" y="101"/>
                    <a:pt x="133" y="18"/>
                  </a:cubicBezTo>
                  <a:cubicBezTo>
                    <a:pt x="141" y="11"/>
                    <a:pt x="141" y="9"/>
                    <a:pt x="141" y="6"/>
                  </a:cubicBezTo>
                  <a:cubicBezTo>
                    <a:pt x="141" y="2"/>
                    <a:pt x="139" y="0"/>
                    <a:pt x="135" y="0"/>
                  </a:cubicBezTo>
                  <a:cubicBezTo>
                    <a:pt x="129" y="0"/>
                    <a:pt x="74" y="45"/>
                    <a:pt x="39" y="129"/>
                  </a:cubicBezTo>
                  <a:cubicBezTo>
                    <a:pt x="7" y="201"/>
                    <a:pt x="0" y="275"/>
                    <a:pt x="0" y="330"/>
                  </a:cubicBezTo>
                  <a:cubicBezTo>
                    <a:pt x="0" y="382"/>
                    <a:pt x="7" y="462"/>
                    <a:pt x="40" y="537"/>
                  </a:cubicBezTo>
                  <a:cubicBezTo>
                    <a:pt x="77" y="618"/>
                    <a:pt x="129" y="660"/>
                    <a:pt x="135" y="660"/>
                  </a:cubicBezTo>
                  <a:cubicBezTo>
                    <a:pt x="139" y="660"/>
                    <a:pt x="141" y="658"/>
                    <a:pt x="141" y="654"/>
                  </a:cubicBezTo>
                </a:path>
              </a:pathLst>
            </a:custGeom>
            <a:solidFill>
              <a:srgbClr val="000000"/>
            </a:solidFill>
            <a:ln w="15840">
              <a:noFill/>
            </a:ln>
          </p:spPr>
        </p:sp>
        <p:sp>
          <p:nvSpPr>
            <p:cNvPr id="1508" name="Freeform 88"/>
            <p:cNvSpPr/>
            <p:nvPr/>
          </p:nvSpPr>
          <p:spPr>
            <a:xfrm>
              <a:off x="3495240" y="5216760"/>
              <a:ext cx="67680" cy="151920"/>
            </a:xfrm>
            <a:custGeom>
              <a:avLst/>
              <a:gdLst/>
              <a:ahLst/>
              <a:rect l="0" t="0" r="r" b="b"/>
              <a:pathLst>
                <a:path w="188" h="422">
                  <a:moveTo>
                    <a:pt x="111" y="150"/>
                  </a:moveTo>
                  <a:lnTo>
                    <a:pt x="169" y="150"/>
                  </a:lnTo>
                  <a:cubicBezTo>
                    <a:pt x="180" y="150"/>
                    <a:pt x="187" y="150"/>
                    <a:pt x="187" y="136"/>
                  </a:cubicBezTo>
                  <a:cubicBezTo>
                    <a:pt x="187" y="129"/>
                    <a:pt x="180" y="129"/>
                    <a:pt x="169" y="129"/>
                  </a:cubicBezTo>
                  <a:lnTo>
                    <a:pt x="117" y="129"/>
                  </a:lnTo>
                  <a:cubicBezTo>
                    <a:pt x="137" y="34"/>
                    <a:pt x="141" y="22"/>
                    <a:pt x="141" y="18"/>
                  </a:cubicBezTo>
                  <a:cubicBezTo>
                    <a:pt x="141" y="6"/>
                    <a:pt x="133" y="0"/>
                    <a:pt x="124" y="0"/>
                  </a:cubicBezTo>
                  <a:cubicBezTo>
                    <a:pt x="122" y="0"/>
                    <a:pt x="104" y="0"/>
                    <a:pt x="99" y="24"/>
                  </a:cubicBezTo>
                  <a:lnTo>
                    <a:pt x="76" y="129"/>
                  </a:lnTo>
                  <a:lnTo>
                    <a:pt x="18" y="129"/>
                  </a:lnTo>
                  <a:cubicBezTo>
                    <a:pt x="6" y="129"/>
                    <a:pt x="0" y="129"/>
                    <a:pt x="0" y="141"/>
                  </a:cubicBezTo>
                  <a:cubicBezTo>
                    <a:pt x="0" y="150"/>
                    <a:pt x="6" y="150"/>
                    <a:pt x="17" y="150"/>
                  </a:cubicBezTo>
                  <a:lnTo>
                    <a:pt x="70" y="150"/>
                  </a:lnTo>
                  <a:cubicBezTo>
                    <a:pt x="26" y="337"/>
                    <a:pt x="25" y="347"/>
                    <a:pt x="25" y="359"/>
                  </a:cubicBezTo>
                  <a:cubicBezTo>
                    <a:pt x="25" y="395"/>
                    <a:pt x="48" y="421"/>
                    <a:pt x="80" y="421"/>
                  </a:cubicBezTo>
                  <a:cubicBezTo>
                    <a:pt x="143" y="421"/>
                    <a:pt x="177" y="323"/>
                    <a:pt x="177" y="319"/>
                  </a:cubicBezTo>
                  <a:cubicBezTo>
                    <a:pt x="177" y="313"/>
                    <a:pt x="171" y="313"/>
                    <a:pt x="169" y="313"/>
                  </a:cubicBezTo>
                  <a:cubicBezTo>
                    <a:pt x="163" y="313"/>
                    <a:pt x="163" y="314"/>
                    <a:pt x="161" y="322"/>
                  </a:cubicBezTo>
                  <a:cubicBezTo>
                    <a:pt x="134" y="391"/>
                    <a:pt x="102" y="406"/>
                    <a:pt x="81" y="406"/>
                  </a:cubicBezTo>
                  <a:cubicBezTo>
                    <a:pt x="69" y="406"/>
                    <a:pt x="63" y="397"/>
                    <a:pt x="63" y="376"/>
                  </a:cubicBezTo>
                  <a:cubicBezTo>
                    <a:pt x="63" y="359"/>
                    <a:pt x="63" y="355"/>
                    <a:pt x="66" y="344"/>
                  </a:cubicBezTo>
                  <a:lnTo>
                    <a:pt x="111" y="150"/>
                  </a:lnTo>
                </a:path>
              </a:pathLst>
            </a:custGeom>
            <a:solidFill>
              <a:srgbClr val="000000"/>
            </a:solidFill>
            <a:ln w="15840">
              <a:noFill/>
            </a:ln>
          </p:spPr>
        </p:sp>
        <p:sp>
          <p:nvSpPr>
            <p:cNvPr id="1509" name="Freeform 89"/>
            <p:cNvSpPr/>
            <p:nvPr/>
          </p:nvSpPr>
          <p:spPr>
            <a:xfrm>
              <a:off x="3629160" y="5226840"/>
              <a:ext cx="144720" cy="159120"/>
            </a:xfrm>
            <a:custGeom>
              <a:avLst/>
              <a:gdLst/>
              <a:ahLst/>
              <a:rect l="0" t="0" r="r" b="b"/>
              <a:pathLst>
                <a:path w="402" h="442">
                  <a:moveTo>
                    <a:pt x="214" y="234"/>
                  </a:moveTo>
                  <a:lnTo>
                    <a:pt x="382" y="234"/>
                  </a:lnTo>
                  <a:cubicBezTo>
                    <a:pt x="390" y="234"/>
                    <a:pt x="401" y="234"/>
                    <a:pt x="401" y="221"/>
                  </a:cubicBezTo>
                  <a:cubicBezTo>
                    <a:pt x="401" y="207"/>
                    <a:pt x="390" y="207"/>
                    <a:pt x="382" y="207"/>
                  </a:cubicBezTo>
                  <a:lnTo>
                    <a:pt x="214" y="207"/>
                  </a:lnTo>
                  <a:lnTo>
                    <a:pt x="214" y="23"/>
                  </a:lnTo>
                  <a:cubicBezTo>
                    <a:pt x="214" y="12"/>
                    <a:pt x="214" y="0"/>
                    <a:pt x="201" y="0"/>
                  </a:cubicBezTo>
                  <a:cubicBezTo>
                    <a:pt x="189" y="0"/>
                    <a:pt x="189" y="12"/>
                    <a:pt x="189" y="23"/>
                  </a:cubicBezTo>
                  <a:lnTo>
                    <a:pt x="189" y="207"/>
                  </a:lnTo>
                  <a:lnTo>
                    <a:pt x="20" y="207"/>
                  </a:lnTo>
                  <a:cubicBezTo>
                    <a:pt x="11" y="207"/>
                    <a:pt x="0" y="207"/>
                    <a:pt x="0" y="221"/>
                  </a:cubicBezTo>
                  <a:cubicBezTo>
                    <a:pt x="0" y="234"/>
                    <a:pt x="11" y="234"/>
                    <a:pt x="20" y="234"/>
                  </a:cubicBezTo>
                  <a:lnTo>
                    <a:pt x="189" y="234"/>
                  </a:lnTo>
                  <a:lnTo>
                    <a:pt x="189" y="418"/>
                  </a:lnTo>
                  <a:cubicBezTo>
                    <a:pt x="189" y="427"/>
                    <a:pt x="189" y="441"/>
                    <a:pt x="201" y="441"/>
                  </a:cubicBezTo>
                  <a:cubicBezTo>
                    <a:pt x="214" y="441"/>
                    <a:pt x="214" y="427"/>
                    <a:pt x="214" y="418"/>
                  </a:cubicBezTo>
                  <a:lnTo>
                    <a:pt x="214" y="234"/>
                  </a:lnTo>
                </a:path>
              </a:pathLst>
            </a:custGeom>
            <a:solidFill>
              <a:srgbClr val="000000"/>
            </a:solidFill>
            <a:ln w="15840">
              <a:noFill/>
            </a:ln>
          </p:spPr>
        </p:sp>
        <p:sp>
          <p:nvSpPr>
            <p:cNvPr id="1510" name="Freeform 90"/>
            <p:cNvSpPr/>
            <p:nvPr/>
          </p:nvSpPr>
          <p:spPr>
            <a:xfrm>
              <a:off x="3853080" y="5207040"/>
              <a:ext cx="72360" cy="158760"/>
            </a:xfrm>
            <a:custGeom>
              <a:avLst/>
              <a:gdLst/>
              <a:ahLst/>
              <a:rect l="0" t="0" r="r" b="b"/>
              <a:pathLst>
                <a:path w="201" h="441">
                  <a:moveTo>
                    <a:pt x="125" y="16"/>
                  </a:moveTo>
                  <a:cubicBezTo>
                    <a:pt x="125" y="1"/>
                    <a:pt x="125" y="0"/>
                    <a:pt x="110" y="0"/>
                  </a:cubicBezTo>
                  <a:cubicBezTo>
                    <a:pt x="73" y="42"/>
                    <a:pt x="19" y="42"/>
                    <a:pt x="0" y="42"/>
                  </a:cubicBezTo>
                  <a:lnTo>
                    <a:pt x="0" y="63"/>
                  </a:lnTo>
                  <a:cubicBezTo>
                    <a:pt x="13" y="63"/>
                    <a:pt x="48" y="63"/>
                    <a:pt x="80" y="45"/>
                  </a:cubicBezTo>
                  <a:lnTo>
                    <a:pt x="80" y="388"/>
                  </a:lnTo>
                  <a:cubicBezTo>
                    <a:pt x="80" y="412"/>
                    <a:pt x="78" y="419"/>
                    <a:pt x="24" y="419"/>
                  </a:cubicBezTo>
                  <a:lnTo>
                    <a:pt x="4" y="419"/>
                  </a:lnTo>
                  <a:lnTo>
                    <a:pt x="4" y="440"/>
                  </a:lnTo>
                  <a:cubicBezTo>
                    <a:pt x="25" y="437"/>
                    <a:pt x="78" y="437"/>
                    <a:pt x="102" y="437"/>
                  </a:cubicBezTo>
                  <a:cubicBezTo>
                    <a:pt x="126" y="437"/>
                    <a:pt x="178" y="437"/>
                    <a:pt x="200" y="440"/>
                  </a:cubicBezTo>
                  <a:lnTo>
                    <a:pt x="200" y="419"/>
                  </a:lnTo>
                  <a:lnTo>
                    <a:pt x="181" y="419"/>
                  </a:lnTo>
                  <a:cubicBezTo>
                    <a:pt x="126" y="419"/>
                    <a:pt x="125" y="412"/>
                    <a:pt x="125" y="388"/>
                  </a:cubicBezTo>
                  <a:lnTo>
                    <a:pt x="125" y="16"/>
                  </a:lnTo>
                </a:path>
              </a:pathLst>
            </a:custGeom>
            <a:solidFill>
              <a:srgbClr val="000000"/>
            </a:solidFill>
            <a:ln w="15840">
              <a:noFill/>
            </a:ln>
          </p:spPr>
        </p:sp>
        <p:sp>
          <p:nvSpPr>
            <p:cNvPr id="1511" name="Freeform 91"/>
            <p:cNvSpPr/>
            <p:nvPr/>
          </p:nvSpPr>
          <p:spPr>
            <a:xfrm>
              <a:off x="3954960" y="5186880"/>
              <a:ext cx="51120" cy="237960"/>
            </a:xfrm>
            <a:custGeom>
              <a:avLst/>
              <a:gdLst/>
              <a:ahLst/>
              <a:rect l="0" t="0" r="r" b="b"/>
              <a:pathLst>
                <a:path w="142" h="661">
                  <a:moveTo>
                    <a:pt x="141" y="330"/>
                  </a:moveTo>
                  <a:cubicBezTo>
                    <a:pt x="141" y="279"/>
                    <a:pt x="134" y="200"/>
                    <a:pt x="101" y="125"/>
                  </a:cubicBezTo>
                  <a:cubicBezTo>
                    <a:pt x="64" y="44"/>
                    <a:pt x="12" y="0"/>
                    <a:pt x="5" y="0"/>
                  </a:cubicBezTo>
                  <a:cubicBezTo>
                    <a:pt x="2" y="0"/>
                    <a:pt x="0" y="3"/>
                    <a:pt x="0" y="6"/>
                  </a:cubicBezTo>
                  <a:cubicBezTo>
                    <a:pt x="0" y="9"/>
                    <a:pt x="0" y="11"/>
                    <a:pt x="11" y="23"/>
                  </a:cubicBezTo>
                  <a:cubicBezTo>
                    <a:pt x="71" y="87"/>
                    <a:pt x="105" y="192"/>
                    <a:pt x="105" y="330"/>
                  </a:cubicBezTo>
                  <a:cubicBezTo>
                    <a:pt x="105" y="442"/>
                    <a:pt x="83" y="559"/>
                    <a:pt x="8" y="642"/>
                  </a:cubicBezTo>
                  <a:cubicBezTo>
                    <a:pt x="0" y="651"/>
                    <a:pt x="0" y="652"/>
                    <a:pt x="0" y="654"/>
                  </a:cubicBezTo>
                  <a:cubicBezTo>
                    <a:pt x="0" y="658"/>
                    <a:pt x="2" y="660"/>
                    <a:pt x="5" y="660"/>
                  </a:cubicBezTo>
                  <a:cubicBezTo>
                    <a:pt x="12" y="660"/>
                    <a:pt x="67" y="615"/>
                    <a:pt x="102" y="531"/>
                  </a:cubicBezTo>
                  <a:cubicBezTo>
                    <a:pt x="134" y="459"/>
                    <a:pt x="141" y="385"/>
                    <a:pt x="141" y="330"/>
                  </a:cubicBezTo>
                </a:path>
              </a:pathLst>
            </a:custGeom>
            <a:solidFill>
              <a:srgbClr val="000000"/>
            </a:solidFill>
            <a:ln w="15840">
              <a:noFill/>
            </a:ln>
          </p:spPr>
        </p:sp>
        <p:sp>
          <p:nvSpPr>
            <p:cNvPr id="1512" name="Freeform 92"/>
            <p:cNvSpPr/>
            <p:nvPr/>
          </p:nvSpPr>
          <p:spPr>
            <a:xfrm>
              <a:off x="4098960" y="5278320"/>
              <a:ext cx="145080" cy="56160"/>
            </a:xfrm>
            <a:custGeom>
              <a:avLst/>
              <a:gdLst/>
              <a:ahLst/>
              <a:rect l="0" t="0" r="r" b="b"/>
              <a:pathLst>
                <a:path w="403" h="156">
                  <a:moveTo>
                    <a:pt x="381" y="27"/>
                  </a:moveTo>
                  <a:cubicBezTo>
                    <a:pt x="391" y="27"/>
                    <a:pt x="402" y="27"/>
                    <a:pt x="402" y="13"/>
                  </a:cubicBezTo>
                  <a:cubicBezTo>
                    <a:pt x="402" y="0"/>
                    <a:pt x="391" y="0"/>
                    <a:pt x="383" y="0"/>
                  </a:cubicBezTo>
                  <a:lnTo>
                    <a:pt x="21" y="0"/>
                  </a:lnTo>
                  <a:cubicBezTo>
                    <a:pt x="11" y="0"/>
                    <a:pt x="0" y="0"/>
                    <a:pt x="0" y="13"/>
                  </a:cubicBezTo>
                  <a:cubicBezTo>
                    <a:pt x="0" y="27"/>
                    <a:pt x="11" y="27"/>
                    <a:pt x="21" y="27"/>
                  </a:cubicBezTo>
                  <a:lnTo>
                    <a:pt x="381" y="27"/>
                  </a:lnTo>
                  <a:moveTo>
                    <a:pt x="383" y="155"/>
                  </a:moveTo>
                  <a:cubicBezTo>
                    <a:pt x="391" y="155"/>
                    <a:pt x="402" y="155"/>
                    <a:pt x="402" y="142"/>
                  </a:cubicBezTo>
                  <a:cubicBezTo>
                    <a:pt x="402" y="128"/>
                    <a:pt x="391" y="128"/>
                    <a:pt x="381" y="128"/>
                  </a:cubicBezTo>
                  <a:lnTo>
                    <a:pt x="21" y="128"/>
                  </a:lnTo>
                  <a:cubicBezTo>
                    <a:pt x="11" y="128"/>
                    <a:pt x="0" y="128"/>
                    <a:pt x="0" y="142"/>
                  </a:cubicBezTo>
                  <a:cubicBezTo>
                    <a:pt x="0" y="155"/>
                    <a:pt x="11" y="155"/>
                    <a:pt x="21" y="155"/>
                  </a:cubicBezTo>
                  <a:lnTo>
                    <a:pt x="383" y="155"/>
                  </a:lnTo>
                </a:path>
              </a:pathLst>
            </a:custGeom>
            <a:solidFill>
              <a:srgbClr val="000000"/>
            </a:solidFill>
            <a:ln w="15840">
              <a:noFill/>
            </a:ln>
          </p:spPr>
        </p:sp>
        <p:sp>
          <p:nvSpPr>
            <p:cNvPr id="1513" name="Freeform 93"/>
            <p:cNvSpPr/>
            <p:nvPr/>
          </p:nvSpPr>
          <p:spPr>
            <a:xfrm>
              <a:off x="4375800" y="5143320"/>
              <a:ext cx="69120" cy="39600"/>
            </a:xfrm>
            <a:custGeom>
              <a:avLst/>
              <a:gdLst/>
              <a:ahLst/>
              <a:rect l="0" t="0" r="r" b="b"/>
              <a:pathLst>
                <a:path w="192" h="110">
                  <a:moveTo>
                    <a:pt x="95" y="0"/>
                  </a:moveTo>
                  <a:lnTo>
                    <a:pt x="0" y="84"/>
                  </a:lnTo>
                  <a:lnTo>
                    <a:pt x="17" y="109"/>
                  </a:lnTo>
                  <a:lnTo>
                    <a:pt x="95" y="55"/>
                  </a:lnTo>
                  <a:lnTo>
                    <a:pt x="174" y="109"/>
                  </a:lnTo>
                  <a:lnTo>
                    <a:pt x="191" y="85"/>
                  </a:lnTo>
                  <a:lnTo>
                    <a:pt x="95" y="0"/>
                  </a:lnTo>
                </a:path>
              </a:pathLst>
            </a:custGeom>
            <a:solidFill>
              <a:srgbClr val="000000"/>
            </a:solidFill>
            <a:ln w="15840">
              <a:noFill/>
            </a:ln>
          </p:spPr>
        </p:sp>
        <p:sp>
          <p:nvSpPr>
            <p:cNvPr id="1514" name="Freeform 94"/>
            <p:cNvSpPr/>
            <p:nvPr/>
          </p:nvSpPr>
          <p:spPr>
            <a:xfrm>
              <a:off x="4323240" y="5202720"/>
              <a:ext cx="174600" cy="163080"/>
            </a:xfrm>
            <a:custGeom>
              <a:avLst/>
              <a:gdLst/>
              <a:ahLst/>
              <a:rect l="0" t="0" r="r" b="b"/>
              <a:pathLst>
                <a:path w="485" h="453">
                  <a:moveTo>
                    <a:pt x="271" y="190"/>
                  </a:moveTo>
                  <a:lnTo>
                    <a:pt x="373" y="45"/>
                  </a:lnTo>
                  <a:cubicBezTo>
                    <a:pt x="379" y="36"/>
                    <a:pt x="381" y="34"/>
                    <a:pt x="401" y="33"/>
                  </a:cubicBezTo>
                  <a:cubicBezTo>
                    <a:pt x="416" y="31"/>
                    <a:pt x="419" y="31"/>
                    <a:pt x="437" y="31"/>
                  </a:cubicBezTo>
                  <a:lnTo>
                    <a:pt x="453" y="31"/>
                  </a:lnTo>
                  <a:lnTo>
                    <a:pt x="453" y="0"/>
                  </a:lnTo>
                  <a:cubicBezTo>
                    <a:pt x="429" y="1"/>
                    <a:pt x="399" y="1"/>
                    <a:pt x="373" y="1"/>
                  </a:cubicBezTo>
                  <a:cubicBezTo>
                    <a:pt x="349" y="1"/>
                    <a:pt x="303" y="1"/>
                    <a:pt x="281" y="0"/>
                  </a:cubicBezTo>
                  <a:lnTo>
                    <a:pt x="281" y="31"/>
                  </a:lnTo>
                  <a:cubicBezTo>
                    <a:pt x="292" y="31"/>
                    <a:pt x="315" y="31"/>
                    <a:pt x="337" y="39"/>
                  </a:cubicBezTo>
                  <a:cubicBezTo>
                    <a:pt x="335" y="39"/>
                    <a:pt x="333" y="43"/>
                    <a:pt x="331" y="45"/>
                  </a:cubicBezTo>
                  <a:lnTo>
                    <a:pt x="252" y="162"/>
                  </a:lnTo>
                  <a:lnTo>
                    <a:pt x="165" y="31"/>
                  </a:lnTo>
                  <a:lnTo>
                    <a:pt x="216" y="31"/>
                  </a:lnTo>
                  <a:lnTo>
                    <a:pt x="216" y="0"/>
                  </a:lnTo>
                  <a:cubicBezTo>
                    <a:pt x="192" y="1"/>
                    <a:pt x="134" y="1"/>
                    <a:pt x="107" y="1"/>
                  </a:cubicBezTo>
                  <a:cubicBezTo>
                    <a:pt x="82" y="1"/>
                    <a:pt x="30" y="1"/>
                    <a:pt x="9" y="0"/>
                  </a:cubicBezTo>
                  <a:lnTo>
                    <a:pt x="9" y="31"/>
                  </a:lnTo>
                  <a:lnTo>
                    <a:pt x="68" y="31"/>
                  </a:lnTo>
                  <a:lnTo>
                    <a:pt x="202" y="234"/>
                  </a:lnTo>
                  <a:lnTo>
                    <a:pt x="80" y="409"/>
                  </a:lnTo>
                  <a:cubicBezTo>
                    <a:pt x="75" y="416"/>
                    <a:pt x="74" y="418"/>
                    <a:pt x="54" y="419"/>
                  </a:cubicBezTo>
                  <a:cubicBezTo>
                    <a:pt x="42" y="421"/>
                    <a:pt x="30" y="422"/>
                    <a:pt x="17" y="422"/>
                  </a:cubicBezTo>
                  <a:lnTo>
                    <a:pt x="0" y="422"/>
                  </a:lnTo>
                  <a:lnTo>
                    <a:pt x="0" y="452"/>
                  </a:lnTo>
                  <a:cubicBezTo>
                    <a:pt x="26" y="451"/>
                    <a:pt x="54" y="451"/>
                    <a:pt x="80" y="451"/>
                  </a:cubicBezTo>
                  <a:cubicBezTo>
                    <a:pt x="104" y="451"/>
                    <a:pt x="150" y="451"/>
                    <a:pt x="172" y="452"/>
                  </a:cubicBezTo>
                  <a:lnTo>
                    <a:pt x="172" y="422"/>
                  </a:lnTo>
                  <a:cubicBezTo>
                    <a:pt x="161" y="422"/>
                    <a:pt x="138" y="422"/>
                    <a:pt x="116" y="415"/>
                  </a:cubicBezTo>
                  <a:cubicBezTo>
                    <a:pt x="117" y="413"/>
                    <a:pt x="120" y="409"/>
                    <a:pt x="122" y="407"/>
                  </a:cubicBezTo>
                  <a:lnTo>
                    <a:pt x="222" y="262"/>
                  </a:lnTo>
                  <a:lnTo>
                    <a:pt x="326" y="422"/>
                  </a:lnTo>
                  <a:lnTo>
                    <a:pt x="277" y="422"/>
                  </a:lnTo>
                  <a:lnTo>
                    <a:pt x="277" y="452"/>
                  </a:lnTo>
                  <a:cubicBezTo>
                    <a:pt x="301" y="451"/>
                    <a:pt x="359" y="451"/>
                    <a:pt x="386" y="451"/>
                  </a:cubicBezTo>
                  <a:cubicBezTo>
                    <a:pt x="410" y="451"/>
                    <a:pt x="463" y="451"/>
                    <a:pt x="484" y="452"/>
                  </a:cubicBezTo>
                  <a:lnTo>
                    <a:pt x="484" y="422"/>
                  </a:lnTo>
                  <a:lnTo>
                    <a:pt x="425" y="422"/>
                  </a:lnTo>
                  <a:lnTo>
                    <a:pt x="271" y="190"/>
                  </a:lnTo>
                </a:path>
              </a:pathLst>
            </a:custGeom>
            <a:solidFill>
              <a:srgbClr val="000000"/>
            </a:solidFill>
            <a:ln w="15840">
              <a:noFill/>
            </a:ln>
          </p:spPr>
        </p:sp>
        <p:sp>
          <p:nvSpPr>
            <p:cNvPr id="1515" name="Freeform 95"/>
            <p:cNvSpPr/>
            <p:nvPr/>
          </p:nvSpPr>
          <p:spPr>
            <a:xfrm>
              <a:off x="4515480" y="5151960"/>
              <a:ext cx="75600" cy="118080"/>
            </a:xfrm>
            <a:custGeom>
              <a:avLst/>
              <a:gdLst/>
              <a:ahLst/>
              <a:rect l="0" t="0" r="r" b="b"/>
              <a:pathLst>
                <a:path w="210" h="328">
                  <a:moveTo>
                    <a:pt x="102" y="13"/>
                  </a:moveTo>
                  <a:cubicBezTo>
                    <a:pt x="102" y="13"/>
                    <a:pt x="103" y="7"/>
                    <a:pt x="103" y="6"/>
                  </a:cubicBezTo>
                  <a:cubicBezTo>
                    <a:pt x="103" y="4"/>
                    <a:pt x="102" y="0"/>
                    <a:pt x="96" y="0"/>
                  </a:cubicBezTo>
                  <a:cubicBezTo>
                    <a:pt x="88" y="0"/>
                    <a:pt x="52" y="3"/>
                    <a:pt x="41" y="4"/>
                  </a:cubicBezTo>
                  <a:cubicBezTo>
                    <a:pt x="39" y="4"/>
                    <a:pt x="33" y="6"/>
                    <a:pt x="33" y="15"/>
                  </a:cubicBezTo>
                  <a:cubicBezTo>
                    <a:pt x="33" y="22"/>
                    <a:pt x="39" y="22"/>
                    <a:pt x="44" y="22"/>
                  </a:cubicBezTo>
                  <a:cubicBezTo>
                    <a:pt x="63" y="22"/>
                    <a:pt x="63" y="25"/>
                    <a:pt x="63" y="28"/>
                  </a:cubicBezTo>
                  <a:cubicBezTo>
                    <a:pt x="63" y="31"/>
                    <a:pt x="63" y="34"/>
                    <a:pt x="62" y="39"/>
                  </a:cubicBezTo>
                  <a:lnTo>
                    <a:pt x="3" y="301"/>
                  </a:lnTo>
                  <a:cubicBezTo>
                    <a:pt x="0" y="309"/>
                    <a:pt x="0" y="310"/>
                    <a:pt x="0" y="312"/>
                  </a:cubicBezTo>
                  <a:cubicBezTo>
                    <a:pt x="0" y="318"/>
                    <a:pt x="6" y="327"/>
                    <a:pt x="15" y="327"/>
                  </a:cubicBezTo>
                  <a:cubicBezTo>
                    <a:pt x="26" y="327"/>
                    <a:pt x="32" y="316"/>
                    <a:pt x="35" y="307"/>
                  </a:cubicBezTo>
                  <a:cubicBezTo>
                    <a:pt x="35" y="304"/>
                    <a:pt x="54" y="223"/>
                    <a:pt x="55" y="217"/>
                  </a:cubicBezTo>
                  <a:cubicBezTo>
                    <a:pt x="85" y="220"/>
                    <a:pt x="110" y="231"/>
                    <a:pt x="110" y="255"/>
                  </a:cubicBezTo>
                  <a:cubicBezTo>
                    <a:pt x="110" y="256"/>
                    <a:pt x="110" y="259"/>
                    <a:pt x="109" y="264"/>
                  </a:cubicBezTo>
                  <a:cubicBezTo>
                    <a:pt x="107" y="271"/>
                    <a:pt x="107" y="273"/>
                    <a:pt x="107" y="279"/>
                  </a:cubicBezTo>
                  <a:cubicBezTo>
                    <a:pt x="107" y="312"/>
                    <a:pt x="132" y="327"/>
                    <a:pt x="153" y="327"/>
                  </a:cubicBezTo>
                  <a:cubicBezTo>
                    <a:pt x="194" y="327"/>
                    <a:pt x="206" y="256"/>
                    <a:pt x="206" y="255"/>
                  </a:cubicBezTo>
                  <a:cubicBezTo>
                    <a:pt x="206" y="249"/>
                    <a:pt x="201" y="249"/>
                    <a:pt x="199" y="249"/>
                  </a:cubicBezTo>
                  <a:cubicBezTo>
                    <a:pt x="194" y="249"/>
                    <a:pt x="192" y="252"/>
                    <a:pt x="191" y="261"/>
                  </a:cubicBezTo>
                  <a:cubicBezTo>
                    <a:pt x="185" y="280"/>
                    <a:pt x="174" y="313"/>
                    <a:pt x="153" y="313"/>
                  </a:cubicBezTo>
                  <a:cubicBezTo>
                    <a:pt x="142" y="313"/>
                    <a:pt x="139" y="301"/>
                    <a:pt x="139" y="289"/>
                  </a:cubicBezTo>
                  <a:cubicBezTo>
                    <a:pt x="139" y="282"/>
                    <a:pt x="139" y="280"/>
                    <a:pt x="140" y="268"/>
                  </a:cubicBezTo>
                  <a:cubicBezTo>
                    <a:pt x="142" y="267"/>
                    <a:pt x="143" y="259"/>
                    <a:pt x="143" y="253"/>
                  </a:cubicBezTo>
                  <a:cubicBezTo>
                    <a:pt x="143" y="213"/>
                    <a:pt x="92" y="205"/>
                    <a:pt x="74" y="205"/>
                  </a:cubicBezTo>
                  <a:cubicBezTo>
                    <a:pt x="87" y="196"/>
                    <a:pt x="102" y="181"/>
                    <a:pt x="110" y="174"/>
                  </a:cubicBezTo>
                  <a:cubicBezTo>
                    <a:pt x="131" y="151"/>
                    <a:pt x="153" y="130"/>
                    <a:pt x="176" y="130"/>
                  </a:cubicBezTo>
                  <a:cubicBezTo>
                    <a:pt x="181" y="130"/>
                    <a:pt x="187" y="132"/>
                    <a:pt x="190" y="136"/>
                  </a:cubicBezTo>
                  <a:cubicBezTo>
                    <a:pt x="172" y="139"/>
                    <a:pt x="168" y="156"/>
                    <a:pt x="168" y="162"/>
                  </a:cubicBezTo>
                  <a:cubicBezTo>
                    <a:pt x="168" y="172"/>
                    <a:pt x="176" y="180"/>
                    <a:pt x="185" y="180"/>
                  </a:cubicBezTo>
                  <a:cubicBezTo>
                    <a:pt x="196" y="180"/>
                    <a:pt x="209" y="169"/>
                    <a:pt x="209" y="150"/>
                  </a:cubicBezTo>
                  <a:cubicBezTo>
                    <a:pt x="209" y="135"/>
                    <a:pt x="199" y="117"/>
                    <a:pt x="176" y="117"/>
                  </a:cubicBezTo>
                  <a:cubicBezTo>
                    <a:pt x="153" y="117"/>
                    <a:pt x="131" y="136"/>
                    <a:pt x="109" y="157"/>
                  </a:cubicBezTo>
                  <a:cubicBezTo>
                    <a:pt x="91" y="177"/>
                    <a:pt x="77" y="190"/>
                    <a:pt x="59" y="199"/>
                  </a:cubicBezTo>
                  <a:lnTo>
                    <a:pt x="102" y="13"/>
                  </a:lnTo>
                </a:path>
              </a:pathLst>
            </a:custGeom>
            <a:solidFill>
              <a:srgbClr val="000000"/>
            </a:solidFill>
            <a:ln w="15840">
              <a:noFill/>
            </a:ln>
          </p:spPr>
        </p:sp>
        <p:sp>
          <p:nvSpPr>
            <p:cNvPr id="1516" name="Freeform 96"/>
            <p:cNvSpPr/>
            <p:nvPr/>
          </p:nvSpPr>
          <p:spPr>
            <a:xfrm>
              <a:off x="4511520" y="5313960"/>
              <a:ext cx="46800" cy="112320"/>
            </a:xfrm>
            <a:custGeom>
              <a:avLst/>
              <a:gdLst/>
              <a:ahLst/>
              <a:rect l="0" t="0" r="r" b="b"/>
              <a:pathLst>
                <a:path w="130" h="312">
                  <a:moveTo>
                    <a:pt x="118" y="17"/>
                  </a:moveTo>
                  <a:cubicBezTo>
                    <a:pt x="118" y="10"/>
                    <a:pt x="113" y="0"/>
                    <a:pt x="102" y="0"/>
                  </a:cubicBezTo>
                  <a:cubicBezTo>
                    <a:pt x="89" y="0"/>
                    <a:pt x="77" y="11"/>
                    <a:pt x="77" y="25"/>
                  </a:cubicBezTo>
                  <a:cubicBezTo>
                    <a:pt x="77" y="32"/>
                    <a:pt x="83" y="43"/>
                    <a:pt x="95" y="43"/>
                  </a:cubicBezTo>
                  <a:cubicBezTo>
                    <a:pt x="107" y="43"/>
                    <a:pt x="118" y="29"/>
                    <a:pt x="118" y="17"/>
                  </a:cubicBezTo>
                  <a:moveTo>
                    <a:pt x="32" y="253"/>
                  </a:moveTo>
                  <a:cubicBezTo>
                    <a:pt x="29" y="259"/>
                    <a:pt x="28" y="263"/>
                    <a:pt x="28" y="272"/>
                  </a:cubicBezTo>
                  <a:cubicBezTo>
                    <a:pt x="28" y="293"/>
                    <a:pt x="44" y="311"/>
                    <a:pt x="68" y="311"/>
                  </a:cubicBezTo>
                  <a:cubicBezTo>
                    <a:pt x="110" y="311"/>
                    <a:pt x="129" y="247"/>
                    <a:pt x="129" y="241"/>
                  </a:cubicBezTo>
                  <a:cubicBezTo>
                    <a:pt x="129" y="235"/>
                    <a:pt x="124" y="235"/>
                    <a:pt x="122" y="235"/>
                  </a:cubicBezTo>
                  <a:cubicBezTo>
                    <a:pt x="117" y="235"/>
                    <a:pt x="117" y="238"/>
                    <a:pt x="114" y="242"/>
                  </a:cubicBezTo>
                  <a:cubicBezTo>
                    <a:pt x="105" y="280"/>
                    <a:pt x="85" y="298"/>
                    <a:pt x="69" y="298"/>
                  </a:cubicBezTo>
                  <a:cubicBezTo>
                    <a:pt x="61" y="298"/>
                    <a:pt x="59" y="292"/>
                    <a:pt x="59" y="283"/>
                  </a:cubicBezTo>
                  <a:cubicBezTo>
                    <a:pt x="59" y="271"/>
                    <a:pt x="62" y="263"/>
                    <a:pt x="66" y="253"/>
                  </a:cubicBezTo>
                  <a:cubicBezTo>
                    <a:pt x="70" y="239"/>
                    <a:pt x="74" y="227"/>
                    <a:pt x="78" y="215"/>
                  </a:cubicBezTo>
                  <a:cubicBezTo>
                    <a:pt x="83" y="205"/>
                    <a:pt x="98" y="161"/>
                    <a:pt x="100" y="157"/>
                  </a:cubicBezTo>
                  <a:cubicBezTo>
                    <a:pt x="102" y="152"/>
                    <a:pt x="103" y="146"/>
                    <a:pt x="103" y="142"/>
                  </a:cubicBezTo>
                  <a:cubicBezTo>
                    <a:pt x="103" y="119"/>
                    <a:pt x="85" y="103"/>
                    <a:pt x="62" y="103"/>
                  </a:cubicBezTo>
                  <a:cubicBezTo>
                    <a:pt x="20" y="103"/>
                    <a:pt x="0" y="166"/>
                    <a:pt x="0" y="173"/>
                  </a:cubicBezTo>
                  <a:cubicBezTo>
                    <a:pt x="0" y="179"/>
                    <a:pt x="6" y="179"/>
                    <a:pt x="7" y="179"/>
                  </a:cubicBezTo>
                  <a:cubicBezTo>
                    <a:pt x="14" y="179"/>
                    <a:pt x="14" y="176"/>
                    <a:pt x="15" y="172"/>
                  </a:cubicBezTo>
                  <a:cubicBezTo>
                    <a:pt x="26" y="131"/>
                    <a:pt x="46" y="115"/>
                    <a:pt x="61" y="115"/>
                  </a:cubicBezTo>
                  <a:cubicBezTo>
                    <a:pt x="68" y="115"/>
                    <a:pt x="72" y="119"/>
                    <a:pt x="72" y="131"/>
                  </a:cubicBezTo>
                  <a:cubicBezTo>
                    <a:pt x="72" y="142"/>
                    <a:pt x="69" y="149"/>
                    <a:pt x="58" y="178"/>
                  </a:cubicBezTo>
                  <a:lnTo>
                    <a:pt x="32" y="253"/>
                  </a:lnTo>
                </a:path>
              </a:pathLst>
            </a:custGeom>
            <a:solidFill>
              <a:srgbClr val="000000"/>
            </a:solidFill>
            <a:ln w="15840">
              <a:noFill/>
            </a:ln>
          </p:spPr>
        </p:sp>
        <p:sp>
          <p:nvSpPr>
            <p:cNvPr id="1517" name="Freeform 97"/>
            <p:cNvSpPr/>
            <p:nvPr/>
          </p:nvSpPr>
          <p:spPr>
            <a:xfrm>
              <a:off x="4565520" y="5313960"/>
              <a:ext cx="67320" cy="144720"/>
            </a:xfrm>
            <a:custGeom>
              <a:avLst/>
              <a:gdLst/>
              <a:ahLst/>
              <a:rect l="0" t="0" r="r" b="b"/>
              <a:pathLst>
                <a:path w="187" h="402">
                  <a:moveTo>
                    <a:pt x="186" y="17"/>
                  </a:moveTo>
                  <a:cubicBezTo>
                    <a:pt x="186" y="8"/>
                    <a:pt x="181" y="0"/>
                    <a:pt x="170" y="0"/>
                  </a:cubicBezTo>
                  <a:cubicBezTo>
                    <a:pt x="157" y="0"/>
                    <a:pt x="145" y="13"/>
                    <a:pt x="145" y="25"/>
                  </a:cubicBezTo>
                  <a:cubicBezTo>
                    <a:pt x="145" y="32"/>
                    <a:pt x="151" y="43"/>
                    <a:pt x="163" y="43"/>
                  </a:cubicBezTo>
                  <a:cubicBezTo>
                    <a:pt x="174" y="43"/>
                    <a:pt x="186" y="31"/>
                    <a:pt x="186" y="17"/>
                  </a:cubicBezTo>
                  <a:moveTo>
                    <a:pt x="96" y="329"/>
                  </a:moveTo>
                  <a:cubicBezTo>
                    <a:pt x="89" y="361"/>
                    <a:pt x="67" y="388"/>
                    <a:pt x="41" y="388"/>
                  </a:cubicBezTo>
                  <a:cubicBezTo>
                    <a:pt x="35" y="388"/>
                    <a:pt x="31" y="386"/>
                    <a:pt x="26" y="385"/>
                  </a:cubicBezTo>
                  <a:cubicBezTo>
                    <a:pt x="37" y="379"/>
                    <a:pt x="41" y="368"/>
                    <a:pt x="41" y="361"/>
                  </a:cubicBezTo>
                  <a:cubicBezTo>
                    <a:pt x="41" y="350"/>
                    <a:pt x="33" y="344"/>
                    <a:pt x="24" y="344"/>
                  </a:cubicBezTo>
                  <a:cubicBezTo>
                    <a:pt x="11" y="344"/>
                    <a:pt x="0" y="356"/>
                    <a:pt x="0" y="371"/>
                  </a:cubicBezTo>
                  <a:cubicBezTo>
                    <a:pt x="0" y="389"/>
                    <a:pt x="16" y="401"/>
                    <a:pt x="42" y="401"/>
                  </a:cubicBezTo>
                  <a:cubicBezTo>
                    <a:pt x="67" y="401"/>
                    <a:pt x="118" y="385"/>
                    <a:pt x="130" y="328"/>
                  </a:cubicBezTo>
                  <a:lnTo>
                    <a:pt x="168" y="161"/>
                  </a:lnTo>
                  <a:cubicBezTo>
                    <a:pt x="170" y="157"/>
                    <a:pt x="171" y="152"/>
                    <a:pt x="171" y="146"/>
                  </a:cubicBezTo>
                  <a:cubicBezTo>
                    <a:pt x="171" y="121"/>
                    <a:pt x="151" y="103"/>
                    <a:pt x="125" y="103"/>
                  </a:cubicBezTo>
                  <a:cubicBezTo>
                    <a:pt x="78" y="103"/>
                    <a:pt x="51" y="166"/>
                    <a:pt x="51" y="173"/>
                  </a:cubicBezTo>
                  <a:cubicBezTo>
                    <a:pt x="51" y="179"/>
                    <a:pt x="57" y="179"/>
                    <a:pt x="57" y="179"/>
                  </a:cubicBezTo>
                  <a:cubicBezTo>
                    <a:pt x="63" y="179"/>
                    <a:pt x="63" y="178"/>
                    <a:pt x="67" y="170"/>
                  </a:cubicBezTo>
                  <a:cubicBezTo>
                    <a:pt x="77" y="143"/>
                    <a:pt x="99" y="115"/>
                    <a:pt x="123" y="115"/>
                  </a:cubicBezTo>
                  <a:cubicBezTo>
                    <a:pt x="134" y="115"/>
                    <a:pt x="138" y="122"/>
                    <a:pt x="138" y="137"/>
                  </a:cubicBezTo>
                  <a:cubicBezTo>
                    <a:pt x="138" y="143"/>
                    <a:pt x="137" y="149"/>
                    <a:pt x="137" y="152"/>
                  </a:cubicBezTo>
                  <a:lnTo>
                    <a:pt x="96" y="329"/>
                  </a:lnTo>
                </a:path>
              </a:pathLst>
            </a:custGeom>
            <a:solidFill>
              <a:srgbClr val="000000"/>
            </a:solidFill>
            <a:ln w="15840">
              <a:noFill/>
            </a:ln>
          </p:spPr>
        </p:sp>
        <p:sp>
          <p:nvSpPr>
            <p:cNvPr id="1518" name="Freeform 98"/>
            <p:cNvSpPr/>
            <p:nvPr/>
          </p:nvSpPr>
          <p:spPr>
            <a:xfrm>
              <a:off x="4678560" y="5186880"/>
              <a:ext cx="51120" cy="237960"/>
            </a:xfrm>
            <a:custGeom>
              <a:avLst/>
              <a:gdLst/>
              <a:ahLst/>
              <a:rect l="0" t="0" r="r" b="b"/>
              <a:pathLst>
                <a:path w="142" h="661">
                  <a:moveTo>
                    <a:pt x="141" y="654"/>
                  </a:moveTo>
                  <a:cubicBezTo>
                    <a:pt x="141" y="652"/>
                    <a:pt x="141" y="651"/>
                    <a:pt x="130" y="639"/>
                  </a:cubicBezTo>
                  <a:cubicBezTo>
                    <a:pt x="55" y="556"/>
                    <a:pt x="35" y="432"/>
                    <a:pt x="35" y="330"/>
                  </a:cubicBezTo>
                  <a:cubicBezTo>
                    <a:pt x="35" y="216"/>
                    <a:pt x="59" y="101"/>
                    <a:pt x="133" y="18"/>
                  </a:cubicBezTo>
                  <a:cubicBezTo>
                    <a:pt x="141" y="11"/>
                    <a:pt x="141" y="9"/>
                    <a:pt x="141" y="6"/>
                  </a:cubicBezTo>
                  <a:cubicBezTo>
                    <a:pt x="141" y="2"/>
                    <a:pt x="138" y="0"/>
                    <a:pt x="134" y="0"/>
                  </a:cubicBezTo>
                  <a:cubicBezTo>
                    <a:pt x="129" y="0"/>
                    <a:pt x="74" y="45"/>
                    <a:pt x="38" y="129"/>
                  </a:cubicBezTo>
                  <a:cubicBezTo>
                    <a:pt x="7" y="201"/>
                    <a:pt x="0" y="275"/>
                    <a:pt x="0" y="330"/>
                  </a:cubicBezTo>
                  <a:cubicBezTo>
                    <a:pt x="0" y="382"/>
                    <a:pt x="7" y="462"/>
                    <a:pt x="40" y="537"/>
                  </a:cubicBezTo>
                  <a:cubicBezTo>
                    <a:pt x="77" y="618"/>
                    <a:pt x="129" y="660"/>
                    <a:pt x="134" y="660"/>
                  </a:cubicBezTo>
                  <a:cubicBezTo>
                    <a:pt x="138" y="660"/>
                    <a:pt x="141" y="658"/>
                    <a:pt x="141" y="654"/>
                  </a:cubicBezTo>
                </a:path>
              </a:pathLst>
            </a:custGeom>
            <a:solidFill>
              <a:srgbClr val="000000"/>
            </a:solidFill>
            <a:ln w="15840">
              <a:noFill/>
            </a:ln>
          </p:spPr>
        </p:sp>
        <p:sp>
          <p:nvSpPr>
            <p:cNvPr id="1519" name="Freeform 99"/>
            <p:cNvSpPr/>
            <p:nvPr/>
          </p:nvSpPr>
          <p:spPr>
            <a:xfrm>
              <a:off x="4746240" y="5216760"/>
              <a:ext cx="67320" cy="151920"/>
            </a:xfrm>
            <a:custGeom>
              <a:avLst/>
              <a:gdLst/>
              <a:ahLst/>
              <a:rect l="0" t="0" r="r" b="b"/>
              <a:pathLst>
                <a:path w="187" h="422">
                  <a:moveTo>
                    <a:pt x="111" y="150"/>
                  </a:moveTo>
                  <a:lnTo>
                    <a:pt x="168" y="150"/>
                  </a:lnTo>
                  <a:cubicBezTo>
                    <a:pt x="179" y="150"/>
                    <a:pt x="186" y="150"/>
                    <a:pt x="186" y="136"/>
                  </a:cubicBezTo>
                  <a:cubicBezTo>
                    <a:pt x="186" y="129"/>
                    <a:pt x="179" y="129"/>
                    <a:pt x="168" y="129"/>
                  </a:cubicBezTo>
                  <a:lnTo>
                    <a:pt x="116" y="129"/>
                  </a:lnTo>
                  <a:cubicBezTo>
                    <a:pt x="137" y="34"/>
                    <a:pt x="141" y="22"/>
                    <a:pt x="141" y="18"/>
                  </a:cubicBezTo>
                  <a:cubicBezTo>
                    <a:pt x="141" y="6"/>
                    <a:pt x="133" y="0"/>
                    <a:pt x="123" y="0"/>
                  </a:cubicBezTo>
                  <a:cubicBezTo>
                    <a:pt x="122" y="0"/>
                    <a:pt x="104" y="0"/>
                    <a:pt x="98" y="24"/>
                  </a:cubicBezTo>
                  <a:lnTo>
                    <a:pt x="75" y="129"/>
                  </a:lnTo>
                  <a:lnTo>
                    <a:pt x="17" y="129"/>
                  </a:lnTo>
                  <a:cubicBezTo>
                    <a:pt x="5" y="129"/>
                    <a:pt x="0" y="129"/>
                    <a:pt x="0" y="141"/>
                  </a:cubicBezTo>
                  <a:cubicBezTo>
                    <a:pt x="0" y="150"/>
                    <a:pt x="5" y="150"/>
                    <a:pt x="16" y="150"/>
                  </a:cubicBezTo>
                  <a:lnTo>
                    <a:pt x="70" y="150"/>
                  </a:lnTo>
                  <a:cubicBezTo>
                    <a:pt x="27" y="337"/>
                    <a:pt x="24" y="347"/>
                    <a:pt x="24" y="359"/>
                  </a:cubicBezTo>
                  <a:cubicBezTo>
                    <a:pt x="24" y="395"/>
                    <a:pt x="48" y="421"/>
                    <a:pt x="79" y="421"/>
                  </a:cubicBezTo>
                  <a:cubicBezTo>
                    <a:pt x="142" y="421"/>
                    <a:pt x="177" y="323"/>
                    <a:pt x="177" y="319"/>
                  </a:cubicBezTo>
                  <a:cubicBezTo>
                    <a:pt x="177" y="313"/>
                    <a:pt x="171" y="313"/>
                    <a:pt x="168" y="313"/>
                  </a:cubicBezTo>
                  <a:cubicBezTo>
                    <a:pt x="164" y="313"/>
                    <a:pt x="163" y="314"/>
                    <a:pt x="160" y="322"/>
                  </a:cubicBezTo>
                  <a:cubicBezTo>
                    <a:pt x="134" y="391"/>
                    <a:pt x="101" y="406"/>
                    <a:pt x="81" y="406"/>
                  </a:cubicBezTo>
                  <a:cubicBezTo>
                    <a:pt x="68" y="406"/>
                    <a:pt x="63" y="397"/>
                    <a:pt x="63" y="376"/>
                  </a:cubicBezTo>
                  <a:cubicBezTo>
                    <a:pt x="63" y="359"/>
                    <a:pt x="63" y="355"/>
                    <a:pt x="65" y="344"/>
                  </a:cubicBezTo>
                  <a:lnTo>
                    <a:pt x="111" y="150"/>
                  </a:lnTo>
                </a:path>
              </a:pathLst>
            </a:custGeom>
            <a:solidFill>
              <a:srgbClr val="000000"/>
            </a:solidFill>
            <a:ln w="15840">
              <a:noFill/>
            </a:ln>
          </p:spPr>
        </p:sp>
        <p:sp>
          <p:nvSpPr>
            <p:cNvPr id="1520" name="Freeform 100"/>
            <p:cNvSpPr/>
            <p:nvPr/>
          </p:nvSpPr>
          <p:spPr>
            <a:xfrm>
              <a:off x="4831920" y="5186880"/>
              <a:ext cx="51120" cy="237960"/>
            </a:xfrm>
            <a:custGeom>
              <a:avLst/>
              <a:gdLst/>
              <a:ahLst/>
              <a:rect l="0" t="0" r="r" b="b"/>
              <a:pathLst>
                <a:path w="142" h="661">
                  <a:moveTo>
                    <a:pt x="141" y="330"/>
                  </a:moveTo>
                  <a:cubicBezTo>
                    <a:pt x="141" y="279"/>
                    <a:pt x="135" y="200"/>
                    <a:pt x="102" y="125"/>
                  </a:cubicBezTo>
                  <a:cubicBezTo>
                    <a:pt x="65" y="44"/>
                    <a:pt x="13" y="0"/>
                    <a:pt x="6" y="0"/>
                  </a:cubicBezTo>
                  <a:cubicBezTo>
                    <a:pt x="3" y="0"/>
                    <a:pt x="0" y="3"/>
                    <a:pt x="0" y="6"/>
                  </a:cubicBezTo>
                  <a:cubicBezTo>
                    <a:pt x="0" y="9"/>
                    <a:pt x="0" y="11"/>
                    <a:pt x="11" y="23"/>
                  </a:cubicBezTo>
                  <a:cubicBezTo>
                    <a:pt x="72" y="87"/>
                    <a:pt x="106" y="192"/>
                    <a:pt x="106" y="330"/>
                  </a:cubicBezTo>
                  <a:cubicBezTo>
                    <a:pt x="106" y="442"/>
                    <a:pt x="84" y="559"/>
                    <a:pt x="8" y="642"/>
                  </a:cubicBezTo>
                  <a:cubicBezTo>
                    <a:pt x="0" y="651"/>
                    <a:pt x="0" y="652"/>
                    <a:pt x="0" y="654"/>
                  </a:cubicBezTo>
                  <a:cubicBezTo>
                    <a:pt x="0" y="658"/>
                    <a:pt x="3" y="660"/>
                    <a:pt x="6" y="660"/>
                  </a:cubicBezTo>
                  <a:cubicBezTo>
                    <a:pt x="13" y="660"/>
                    <a:pt x="67" y="615"/>
                    <a:pt x="103" y="531"/>
                  </a:cubicBezTo>
                  <a:cubicBezTo>
                    <a:pt x="135" y="459"/>
                    <a:pt x="141" y="385"/>
                    <a:pt x="141" y="330"/>
                  </a:cubicBezTo>
                </a:path>
              </a:pathLst>
            </a:custGeom>
            <a:solidFill>
              <a:srgbClr val="000000"/>
            </a:solidFill>
            <a:ln w="15840">
              <a:noFill/>
            </a:ln>
          </p:spPr>
        </p:sp>
        <p:sp>
          <p:nvSpPr>
            <p:cNvPr id="1521" name="Freeform 101"/>
            <p:cNvSpPr/>
            <p:nvPr/>
          </p:nvSpPr>
          <p:spPr>
            <a:xfrm>
              <a:off x="4970160" y="5301000"/>
              <a:ext cx="133200" cy="10440"/>
            </a:xfrm>
            <a:custGeom>
              <a:avLst/>
              <a:gdLst/>
              <a:ahLst/>
              <a:rect l="0" t="0" r="r" b="b"/>
              <a:pathLst>
                <a:path w="370" h="29">
                  <a:moveTo>
                    <a:pt x="348" y="28"/>
                  </a:moveTo>
                  <a:cubicBezTo>
                    <a:pt x="358" y="28"/>
                    <a:pt x="369" y="28"/>
                    <a:pt x="369" y="13"/>
                  </a:cubicBezTo>
                  <a:cubicBezTo>
                    <a:pt x="369" y="0"/>
                    <a:pt x="358" y="0"/>
                    <a:pt x="348" y="0"/>
                  </a:cubicBezTo>
                  <a:lnTo>
                    <a:pt x="21" y="0"/>
                  </a:lnTo>
                  <a:cubicBezTo>
                    <a:pt x="11" y="0"/>
                    <a:pt x="0" y="0"/>
                    <a:pt x="0" y="13"/>
                  </a:cubicBezTo>
                  <a:cubicBezTo>
                    <a:pt x="0" y="28"/>
                    <a:pt x="11" y="28"/>
                    <a:pt x="21" y="28"/>
                  </a:cubicBezTo>
                  <a:lnTo>
                    <a:pt x="348" y="28"/>
                  </a:lnTo>
                </a:path>
              </a:pathLst>
            </a:custGeom>
            <a:solidFill>
              <a:srgbClr val="000000"/>
            </a:solidFill>
            <a:ln w="15840">
              <a:noFill/>
            </a:ln>
          </p:spPr>
        </p:sp>
        <p:sp>
          <p:nvSpPr>
            <p:cNvPr id="1522" name="Freeform 102"/>
            <p:cNvSpPr/>
            <p:nvPr/>
          </p:nvSpPr>
          <p:spPr>
            <a:xfrm>
              <a:off x="5177880" y="5260320"/>
              <a:ext cx="122400" cy="108360"/>
            </a:xfrm>
            <a:custGeom>
              <a:avLst/>
              <a:gdLst/>
              <a:ahLst/>
              <a:rect l="0" t="0" r="r" b="b"/>
              <a:pathLst>
                <a:path w="340" h="301">
                  <a:moveTo>
                    <a:pt x="264" y="137"/>
                  </a:moveTo>
                  <a:cubicBezTo>
                    <a:pt x="264" y="33"/>
                    <a:pt x="207" y="0"/>
                    <a:pt x="164" y="0"/>
                  </a:cubicBezTo>
                  <a:cubicBezTo>
                    <a:pt x="80" y="0"/>
                    <a:pt x="0" y="95"/>
                    <a:pt x="0" y="187"/>
                  </a:cubicBezTo>
                  <a:cubicBezTo>
                    <a:pt x="0" y="249"/>
                    <a:pt x="36" y="300"/>
                    <a:pt x="98" y="300"/>
                  </a:cubicBezTo>
                  <a:cubicBezTo>
                    <a:pt x="136" y="300"/>
                    <a:pt x="180" y="285"/>
                    <a:pt x="227" y="244"/>
                  </a:cubicBezTo>
                  <a:cubicBezTo>
                    <a:pt x="234" y="279"/>
                    <a:pt x="254" y="300"/>
                    <a:pt x="282" y="300"/>
                  </a:cubicBezTo>
                  <a:cubicBezTo>
                    <a:pt x="313" y="300"/>
                    <a:pt x="332" y="264"/>
                    <a:pt x="332" y="253"/>
                  </a:cubicBezTo>
                  <a:cubicBezTo>
                    <a:pt x="332" y="249"/>
                    <a:pt x="328" y="246"/>
                    <a:pt x="324" y="246"/>
                  </a:cubicBezTo>
                  <a:cubicBezTo>
                    <a:pt x="320" y="246"/>
                    <a:pt x="319" y="249"/>
                    <a:pt x="317" y="253"/>
                  </a:cubicBezTo>
                  <a:cubicBezTo>
                    <a:pt x="306" y="285"/>
                    <a:pt x="284" y="285"/>
                    <a:pt x="283" y="285"/>
                  </a:cubicBezTo>
                  <a:cubicBezTo>
                    <a:pt x="264" y="285"/>
                    <a:pt x="264" y="234"/>
                    <a:pt x="264" y="217"/>
                  </a:cubicBezTo>
                  <a:cubicBezTo>
                    <a:pt x="264" y="204"/>
                    <a:pt x="264" y="202"/>
                    <a:pt x="271" y="195"/>
                  </a:cubicBezTo>
                  <a:cubicBezTo>
                    <a:pt x="327" y="117"/>
                    <a:pt x="339" y="39"/>
                    <a:pt x="339" y="39"/>
                  </a:cubicBezTo>
                  <a:cubicBezTo>
                    <a:pt x="339" y="38"/>
                    <a:pt x="339" y="33"/>
                    <a:pt x="332" y="33"/>
                  </a:cubicBezTo>
                  <a:cubicBezTo>
                    <a:pt x="327" y="33"/>
                    <a:pt x="327" y="35"/>
                    <a:pt x="324" y="47"/>
                  </a:cubicBezTo>
                  <a:cubicBezTo>
                    <a:pt x="313" y="89"/>
                    <a:pt x="292" y="138"/>
                    <a:pt x="264" y="177"/>
                  </a:cubicBezTo>
                  <a:lnTo>
                    <a:pt x="264" y="137"/>
                  </a:lnTo>
                  <a:moveTo>
                    <a:pt x="224" y="226"/>
                  </a:moveTo>
                  <a:cubicBezTo>
                    <a:pt x="170" y="277"/>
                    <a:pt x="124" y="285"/>
                    <a:pt x="99" y="285"/>
                  </a:cubicBezTo>
                  <a:cubicBezTo>
                    <a:pt x="63" y="285"/>
                    <a:pt x="46" y="255"/>
                    <a:pt x="46" y="213"/>
                  </a:cubicBezTo>
                  <a:cubicBezTo>
                    <a:pt x="46" y="181"/>
                    <a:pt x="61" y="110"/>
                    <a:pt x="80" y="75"/>
                  </a:cubicBezTo>
                  <a:cubicBezTo>
                    <a:pt x="109" y="27"/>
                    <a:pt x="142" y="15"/>
                    <a:pt x="162" y="15"/>
                  </a:cubicBezTo>
                  <a:cubicBezTo>
                    <a:pt x="223" y="15"/>
                    <a:pt x="223" y="102"/>
                    <a:pt x="223" y="153"/>
                  </a:cubicBezTo>
                  <a:cubicBezTo>
                    <a:pt x="223" y="177"/>
                    <a:pt x="223" y="216"/>
                    <a:pt x="224" y="226"/>
                  </a:cubicBezTo>
                </a:path>
              </a:pathLst>
            </a:custGeom>
            <a:solidFill>
              <a:srgbClr val="000000"/>
            </a:solidFill>
            <a:ln w="15840">
              <a:noFill/>
            </a:ln>
          </p:spPr>
        </p:sp>
        <p:sp>
          <p:nvSpPr>
            <p:cNvPr id="1523" name="Freeform 103"/>
            <p:cNvSpPr/>
            <p:nvPr/>
          </p:nvSpPr>
          <p:spPr>
            <a:xfrm>
              <a:off x="5370120" y="5112000"/>
              <a:ext cx="511200" cy="61920"/>
            </a:xfrm>
            <a:custGeom>
              <a:avLst/>
              <a:gdLst/>
              <a:ahLst/>
              <a:rect l="0" t="0" r="r" b="b"/>
              <a:pathLst>
                <a:path w="1420" h="172">
                  <a:moveTo>
                    <a:pt x="710" y="0"/>
                  </a:moveTo>
                  <a:lnTo>
                    <a:pt x="14" y="150"/>
                  </a:lnTo>
                  <a:cubicBezTo>
                    <a:pt x="3" y="153"/>
                    <a:pt x="0" y="153"/>
                    <a:pt x="0" y="159"/>
                  </a:cubicBezTo>
                  <a:cubicBezTo>
                    <a:pt x="0" y="160"/>
                    <a:pt x="0" y="171"/>
                    <a:pt x="8" y="171"/>
                  </a:cubicBezTo>
                  <a:cubicBezTo>
                    <a:pt x="9" y="171"/>
                    <a:pt x="11" y="171"/>
                    <a:pt x="16" y="169"/>
                  </a:cubicBezTo>
                  <a:lnTo>
                    <a:pt x="710" y="42"/>
                  </a:lnTo>
                  <a:lnTo>
                    <a:pt x="1404" y="169"/>
                  </a:lnTo>
                  <a:cubicBezTo>
                    <a:pt x="1409" y="171"/>
                    <a:pt x="1411" y="171"/>
                    <a:pt x="1411" y="171"/>
                  </a:cubicBezTo>
                  <a:cubicBezTo>
                    <a:pt x="1419" y="171"/>
                    <a:pt x="1419" y="160"/>
                    <a:pt x="1419" y="159"/>
                  </a:cubicBezTo>
                  <a:cubicBezTo>
                    <a:pt x="1419" y="153"/>
                    <a:pt x="1415" y="151"/>
                    <a:pt x="1408" y="150"/>
                  </a:cubicBezTo>
                  <a:lnTo>
                    <a:pt x="710" y="0"/>
                  </a:lnTo>
                </a:path>
              </a:pathLst>
            </a:custGeom>
            <a:solidFill>
              <a:srgbClr val="000000"/>
            </a:solidFill>
            <a:ln w="15840">
              <a:noFill/>
            </a:ln>
          </p:spPr>
        </p:sp>
        <p:sp>
          <p:nvSpPr>
            <p:cNvPr id="1524" name="Freeform 104"/>
            <p:cNvSpPr/>
            <p:nvPr/>
          </p:nvSpPr>
          <p:spPr>
            <a:xfrm>
              <a:off x="5318640" y="5203080"/>
              <a:ext cx="160920" cy="171000"/>
            </a:xfrm>
            <a:custGeom>
              <a:avLst/>
              <a:gdLst/>
              <a:ahLst/>
              <a:rect l="0" t="0" r="r" b="b"/>
              <a:pathLst>
                <a:path w="447" h="475">
                  <a:moveTo>
                    <a:pt x="443" y="15"/>
                  </a:moveTo>
                  <a:cubicBezTo>
                    <a:pt x="444" y="12"/>
                    <a:pt x="446" y="8"/>
                    <a:pt x="446" y="6"/>
                  </a:cubicBezTo>
                  <a:cubicBezTo>
                    <a:pt x="446" y="0"/>
                    <a:pt x="446" y="0"/>
                    <a:pt x="432" y="0"/>
                  </a:cubicBezTo>
                  <a:lnTo>
                    <a:pt x="15" y="0"/>
                  </a:lnTo>
                  <a:cubicBezTo>
                    <a:pt x="0" y="0"/>
                    <a:pt x="0" y="0"/>
                    <a:pt x="0" y="6"/>
                  </a:cubicBezTo>
                  <a:cubicBezTo>
                    <a:pt x="0" y="8"/>
                    <a:pt x="2" y="12"/>
                    <a:pt x="3" y="15"/>
                  </a:cubicBezTo>
                  <a:lnTo>
                    <a:pt x="207" y="460"/>
                  </a:lnTo>
                  <a:cubicBezTo>
                    <a:pt x="211" y="469"/>
                    <a:pt x="213" y="474"/>
                    <a:pt x="224" y="474"/>
                  </a:cubicBezTo>
                  <a:cubicBezTo>
                    <a:pt x="233" y="474"/>
                    <a:pt x="235" y="469"/>
                    <a:pt x="240" y="460"/>
                  </a:cubicBezTo>
                  <a:lnTo>
                    <a:pt x="443" y="15"/>
                  </a:lnTo>
                  <a:moveTo>
                    <a:pt x="76" y="48"/>
                  </a:moveTo>
                  <a:lnTo>
                    <a:pt x="407" y="48"/>
                  </a:lnTo>
                  <a:lnTo>
                    <a:pt x="242" y="411"/>
                  </a:lnTo>
                  <a:lnTo>
                    <a:pt x="76" y="48"/>
                  </a:lnTo>
                </a:path>
              </a:pathLst>
            </a:custGeom>
            <a:solidFill>
              <a:srgbClr val="000000"/>
            </a:solidFill>
            <a:ln w="15840">
              <a:noFill/>
            </a:ln>
          </p:spPr>
        </p:sp>
        <p:sp>
          <p:nvSpPr>
            <p:cNvPr id="1525" name="Freeform 105"/>
            <p:cNvSpPr/>
            <p:nvPr/>
          </p:nvSpPr>
          <p:spPr>
            <a:xfrm>
              <a:off x="5536080" y="5283720"/>
              <a:ext cx="54000" cy="29880"/>
            </a:xfrm>
            <a:custGeom>
              <a:avLst/>
              <a:gdLst/>
              <a:ahLst/>
              <a:rect l="0" t="0" r="r" b="b"/>
              <a:pathLst>
                <a:path w="150" h="83">
                  <a:moveTo>
                    <a:pt x="75" y="0"/>
                  </a:moveTo>
                  <a:lnTo>
                    <a:pt x="0" y="57"/>
                  </a:lnTo>
                  <a:lnTo>
                    <a:pt x="15" y="82"/>
                  </a:lnTo>
                  <a:lnTo>
                    <a:pt x="75" y="43"/>
                  </a:lnTo>
                  <a:lnTo>
                    <a:pt x="135" y="82"/>
                  </a:lnTo>
                  <a:lnTo>
                    <a:pt x="149" y="57"/>
                  </a:lnTo>
                  <a:lnTo>
                    <a:pt x="75" y="0"/>
                  </a:lnTo>
                </a:path>
              </a:pathLst>
            </a:custGeom>
            <a:solidFill>
              <a:srgbClr val="000000"/>
            </a:solidFill>
            <a:ln w="15840">
              <a:noFill/>
            </a:ln>
          </p:spPr>
        </p:sp>
        <p:sp>
          <p:nvSpPr>
            <p:cNvPr id="1526" name="Freeform 106"/>
            <p:cNvSpPr/>
            <p:nvPr/>
          </p:nvSpPr>
          <p:spPr>
            <a:xfrm>
              <a:off x="5496480" y="5325120"/>
              <a:ext cx="133560" cy="114840"/>
            </a:xfrm>
            <a:custGeom>
              <a:avLst/>
              <a:gdLst/>
              <a:ahLst/>
              <a:rect l="0" t="0" r="r" b="b"/>
              <a:pathLst>
                <a:path w="371" h="319">
                  <a:moveTo>
                    <a:pt x="210" y="136"/>
                  </a:moveTo>
                  <a:lnTo>
                    <a:pt x="291" y="34"/>
                  </a:lnTo>
                  <a:cubicBezTo>
                    <a:pt x="295" y="28"/>
                    <a:pt x="295" y="28"/>
                    <a:pt x="307" y="27"/>
                  </a:cubicBezTo>
                  <a:cubicBezTo>
                    <a:pt x="314" y="27"/>
                    <a:pt x="323" y="25"/>
                    <a:pt x="330" y="25"/>
                  </a:cubicBezTo>
                  <a:lnTo>
                    <a:pt x="347" y="25"/>
                  </a:lnTo>
                  <a:lnTo>
                    <a:pt x="347" y="0"/>
                  </a:lnTo>
                  <a:cubicBezTo>
                    <a:pt x="343" y="0"/>
                    <a:pt x="310" y="1"/>
                    <a:pt x="288" y="1"/>
                  </a:cubicBezTo>
                  <a:cubicBezTo>
                    <a:pt x="264" y="1"/>
                    <a:pt x="223" y="0"/>
                    <a:pt x="219" y="0"/>
                  </a:cubicBezTo>
                  <a:lnTo>
                    <a:pt x="219" y="25"/>
                  </a:lnTo>
                  <a:cubicBezTo>
                    <a:pt x="230" y="25"/>
                    <a:pt x="241" y="25"/>
                    <a:pt x="254" y="28"/>
                  </a:cubicBezTo>
                  <a:lnTo>
                    <a:pt x="190" y="111"/>
                  </a:lnTo>
                  <a:lnTo>
                    <a:pt x="126" y="25"/>
                  </a:lnTo>
                  <a:lnTo>
                    <a:pt x="156" y="25"/>
                  </a:lnTo>
                  <a:lnTo>
                    <a:pt x="156" y="0"/>
                  </a:lnTo>
                  <a:cubicBezTo>
                    <a:pt x="136" y="1"/>
                    <a:pt x="100" y="1"/>
                    <a:pt x="77" y="1"/>
                  </a:cubicBezTo>
                  <a:cubicBezTo>
                    <a:pt x="51" y="1"/>
                    <a:pt x="14" y="0"/>
                    <a:pt x="7" y="0"/>
                  </a:cubicBezTo>
                  <a:lnTo>
                    <a:pt x="7" y="25"/>
                  </a:lnTo>
                  <a:lnTo>
                    <a:pt x="51" y="25"/>
                  </a:lnTo>
                  <a:lnTo>
                    <a:pt x="152" y="160"/>
                  </a:lnTo>
                  <a:lnTo>
                    <a:pt x="56" y="283"/>
                  </a:lnTo>
                  <a:cubicBezTo>
                    <a:pt x="52" y="289"/>
                    <a:pt x="51" y="289"/>
                    <a:pt x="38" y="291"/>
                  </a:cubicBezTo>
                  <a:cubicBezTo>
                    <a:pt x="31" y="291"/>
                    <a:pt x="23" y="292"/>
                    <a:pt x="16" y="292"/>
                  </a:cubicBezTo>
                  <a:lnTo>
                    <a:pt x="0" y="292"/>
                  </a:lnTo>
                  <a:lnTo>
                    <a:pt x="0" y="318"/>
                  </a:lnTo>
                  <a:cubicBezTo>
                    <a:pt x="3" y="318"/>
                    <a:pt x="38" y="316"/>
                    <a:pt x="59" y="316"/>
                  </a:cubicBezTo>
                  <a:cubicBezTo>
                    <a:pt x="83" y="316"/>
                    <a:pt x="123" y="318"/>
                    <a:pt x="127" y="318"/>
                  </a:cubicBezTo>
                  <a:lnTo>
                    <a:pt x="127" y="292"/>
                  </a:lnTo>
                  <a:cubicBezTo>
                    <a:pt x="116" y="292"/>
                    <a:pt x="105" y="292"/>
                    <a:pt x="93" y="288"/>
                  </a:cubicBezTo>
                  <a:lnTo>
                    <a:pt x="171" y="187"/>
                  </a:lnTo>
                  <a:lnTo>
                    <a:pt x="251" y="292"/>
                  </a:lnTo>
                  <a:lnTo>
                    <a:pt x="221" y="292"/>
                  </a:lnTo>
                  <a:lnTo>
                    <a:pt x="221" y="318"/>
                  </a:lnTo>
                  <a:cubicBezTo>
                    <a:pt x="241" y="316"/>
                    <a:pt x="277" y="316"/>
                    <a:pt x="300" y="316"/>
                  </a:cubicBezTo>
                  <a:cubicBezTo>
                    <a:pt x="326" y="316"/>
                    <a:pt x="363" y="318"/>
                    <a:pt x="370" y="318"/>
                  </a:cubicBezTo>
                  <a:lnTo>
                    <a:pt x="370" y="292"/>
                  </a:lnTo>
                  <a:lnTo>
                    <a:pt x="326" y="292"/>
                  </a:lnTo>
                  <a:lnTo>
                    <a:pt x="210" y="136"/>
                  </a:lnTo>
                </a:path>
              </a:pathLst>
            </a:custGeom>
            <a:solidFill>
              <a:srgbClr val="000000"/>
            </a:solidFill>
            <a:ln w="15840">
              <a:noFill/>
            </a:ln>
          </p:spPr>
        </p:sp>
        <p:sp>
          <p:nvSpPr>
            <p:cNvPr id="1527" name="Freeform 107"/>
            <p:cNvSpPr/>
            <p:nvPr/>
          </p:nvSpPr>
          <p:spPr>
            <a:xfrm>
              <a:off x="5649480" y="5299200"/>
              <a:ext cx="59400" cy="84600"/>
            </a:xfrm>
            <a:custGeom>
              <a:avLst/>
              <a:gdLst/>
              <a:ahLst/>
              <a:rect l="0" t="0" r="r" b="b"/>
              <a:pathLst>
                <a:path w="165" h="235">
                  <a:moveTo>
                    <a:pt x="74" y="12"/>
                  </a:moveTo>
                  <a:cubicBezTo>
                    <a:pt x="75" y="8"/>
                    <a:pt x="75" y="8"/>
                    <a:pt x="75" y="6"/>
                  </a:cubicBezTo>
                  <a:cubicBezTo>
                    <a:pt x="75" y="0"/>
                    <a:pt x="71" y="0"/>
                    <a:pt x="66" y="0"/>
                  </a:cubicBezTo>
                  <a:lnTo>
                    <a:pt x="29" y="3"/>
                  </a:lnTo>
                  <a:cubicBezTo>
                    <a:pt x="23" y="3"/>
                    <a:pt x="23" y="3"/>
                    <a:pt x="22" y="5"/>
                  </a:cubicBezTo>
                  <a:cubicBezTo>
                    <a:pt x="20" y="6"/>
                    <a:pt x="19" y="11"/>
                    <a:pt x="19" y="12"/>
                  </a:cubicBezTo>
                  <a:cubicBezTo>
                    <a:pt x="19" y="18"/>
                    <a:pt x="25" y="18"/>
                    <a:pt x="29" y="18"/>
                  </a:cubicBezTo>
                  <a:cubicBezTo>
                    <a:pt x="29" y="18"/>
                    <a:pt x="34" y="18"/>
                    <a:pt x="38" y="20"/>
                  </a:cubicBezTo>
                  <a:cubicBezTo>
                    <a:pt x="44" y="20"/>
                    <a:pt x="45" y="21"/>
                    <a:pt x="45" y="24"/>
                  </a:cubicBezTo>
                  <a:cubicBezTo>
                    <a:pt x="45" y="24"/>
                    <a:pt x="45" y="26"/>
                    <a:pt x="42" y="32"/>
                  </a:cubicBezTo>
                  <a:lnTo>
                    <a:pt x="1" y="214"/>
                  </a:lnTo>
                  <a:cubicBezTo>
                    <a:pt x="0" y="219"/>
                    <a:pt x="0" y="219"/>
                    <a:pt x="0" y="222"/>
                  </a:cubicBezTo>
                  <a:cubicBezTo>
                    <a:pt x="0" y="229"/>
                    <a:pt x="5" y="234"/>
                    <a:pt x="11" y="234"/>
                  </a:cubicBezTo>
                  <a:cubicBezTo>
                    <a:pt x="23" y="234"/>
                    <a:pt x="26" y="222"/>
                    <a:pt x="27" y="216"/>
                  </a:cubicBezTo>
                  <a:lnTo>
                    <a:pt x="41" y="156"/>
                  </a:lnTo>
                  <a:cubicBezTo>
                    <a:pt x="49" y="156"/>
                    <a:pt x="86" y="159"/>
                    <a:pt x="86" y="181"/>
                  </a:cubicBezTo>
                  <a:cubicBezTo>
                    <a:pt x="86" y="184"/>
                    <a:pt x="86" y="186"/>
                    <a:pt x="86" y="189"/>
                  </a:cubicBezTo>
                  <a:cubicBezTo>
                    <a:pt x="85" y="193"/>
                    <a:pt x="85" y="196"/>
                    <a:pt x="85" y="198"/>
                  </a:cubicBezTo>
                  <a:cubicBezTo>
                    <a:pt x="85" y="222"/>
                    <a:pt x="104" y="234"/>
                    <a:pt x="122" y="234"/>
                  </a:cubicBezTo>
                  <a:cubicBezTo>
                    <a:pt x="153" y="234"/>
                    <a:pt x="164" y="186"/>
                    <a:pt x="164" y="181"/>
                  </a:cubicBezTo>
                  <a:cubicBezTo>
                    <a:pt x="164" y="177"/>
                    <a:pt x="160" y="177"/>
                    <a:pt x="159" y="177"/>
                  </a:cubicBezTo>
                  <a:cubicBezTo>
                    <a:pt x="153" y="177"/>
                    <a:pt x="153" y="178"/>
                    <a:pt x="152" y="184"/>
                  </a:cubicBezTo>
                  <a:cubicBezTo>
                    <a:pt x="148" y="196"/>
                    <a:pt x="140" y="222"/>
                    <a:pt x="123" y="222"/>
                  </a:cubicBezTo>
                  <a:cubicBezTo>
                    <a:pt x="112" y="222"/>
                    <a:pt x="111" y="210"/>
                    <a:pt x="111" y="202"/>
                  </a:cubicBezTo>
                  <a:cubicBezTo>
                    <a:pt x="111" y="202"/>
                    <a:pt x="111" y="198"/>
                    <a:pt x="112" y="192"/>
                  </a:cubicBezTo>
                  <a:cubicBezTo>
                    <a:pt x="112" y="187"/>
                    <a:pt x="114" y="183"/>
                    <a:pt x="114" y="181"/>
                  </a:cubicBezTo>
                  <a:cubicBezTo>
                    <a:pt x="114" y="151"/>
                    <a:pt x="79" y="147"/>
                    <a:pt x="60" y="145"/>
                  </a:cubicBezTo>
                  <a:cubicBezTo>
                    <a:pt x="68" y="139"/>
                    <a:pt x="81" y="129"/>
                    <a:pt x="86" y="124"/>
                  </a:cubicBezTo>
                  <a:cubicBezTo>
                    <a:pt x="103" y="109"/>
                    <a:pt x="121" y="94"/>
                    <a:pt x="137" y="94"/>
                  </a:cubicBezTo>
                  <a:cubicBezTo>
                    <a:pt x="144" y="94"/>
                    <a:pt x="147" y="96"/>
                    <a:pt x="148" y="99"/>
                  </a:cubicBezTo>
                  <a:cubicBezTo>
                    <a:pt x="148" y="99"/>
                    <a:pt x="147" y="99"/>
                    <a:pt x="145" y="99"/>
                  </a:cubicBezTo>
                  <a:cubicBezTo>
                    <a:pt x="132" y="105"/>
                    <a:pt x="132" y="118"/>
                    <a:pt x="132" y="120"/>
                  </a:cubicBezTo>
                  <a:cubicBezTo>
                    <a:pt x="132" y="124"/>
                    <a:pt x="136" y="133"/>
                    <a:pt x="145" y="133"/>
                  </a:cubicBezTo>
                  <a:cubicBezTo>
                    <a:pt x="151" y="133"/>
                    <a:pt x="164" y="127"/>
                    <a:pt x="164" y="109"/>
                  </a:cubicBezTo>
                  <a:cubicBezTo>
                    <a:pt x="164" y="93"/>
                    <a:pt x="152" y="84"/>
                    <a:pt x="138" y="84"/>
                  </a:cubicBezTo>
                  <a:cubicBezTo>
                    <a:pt x="118" y="84"/>
                    <a:pt x="100" y="99"/>
                    <a:pt x="78" y="118"/>
                  </a:cubicBezTo>
                  <a:cubicBezTo>
                    <a:pt x="67" y="127"/>
                    <a:pt x="56" y="135"/>
                    <a:pt x="45" y="141"/>
                  </a:cubicBezTo>
                  <a:lnTo>
                    <a:pt x="74" y="12"/>
                  </a:lnTo>
                </a:path>
              </a:pathLst>
            </a:custGeom>
            <a:solidFill>
              <a:srgbClr val="000000"/>
            </a:solidFill>
            <a:ln w="15840">
              <a:noFill/>
            </a:ln>
          </p:spPr>
        </p:sp>
        <p:sp>
          <p:nvSpPr>
            <p:cNvPr id="1528" name="Freeform 108"/>
            <p:cNvSpPr/>
            <p:nvPr/>
          </p:nvSpPr>
          <p:spPr>
            <a:xfrm>
              <a:off x="5645880" y="5413680"/>
              <a:ext cx="38880" cy="81360"/>
            </a:xfrm>
            <a:custGeom>
              <a:avLst/>
              <a:gdLst/>
              <a:ahLst/>
              <a:rect l="0" t="0" r="r" b="b"/>
              <a:pathLst>
                <a:path w="108" h="226">
                  <a:moveTo>
                    <a:pt x="94" y="15"/>
                  </a:moveTo>
                  <a:cubicBezTo>
                    <a:pt x="94" y="6"/>
                    <a:pt x="88" y="0"/>
                    <a:pt x="80" y="0"/>
                  </a:cubicBezTo>
                  <a:cubicBezTo>
                    <a:pt x="72" y="0"/>
                    <a:pt x="61" y="9"/>
                    <a:pt x="61" y="19"/>
                  </a:cubicBezTo>
                  <a:cubicBezTo>
                    <a:pt x="61" y="28"/>
                    <a:pt x="67" y="34"/>
                    <a:pt x="74" y="34"/>
                  </a:cubicBezTo>
                  <a:cubicBezTo>
                    <a:pt x="84" y="34"/>
                    <a:pt x="94" y="24"/>
                    <a:pt x="94" y="15"/>
                  </a:cubicBezTo>
                  <a:moveTo>
                    <a:pt x="107" y="174"/>
                  </a:moveTo>
                  <a:cubicBezTo>
                    <a:pt x="107" y="169"/>
                    <a:pt x="103" y="169"/>
                    <a:pt x="102" y="169"/>
                  </a:cubicBezTo>
                  <a:cubicBezTo>
                    <a:pt x="96" y="169"/>
                    <a:pt x="96" y="169"/>
                    <a:pt x="94" y="177"/>
                  </a:cubicBezTo>
                  <a:cubicBezTo>
                    <a:pt x="89" y="195"/>
                    <a:pt x="74" y="213"/>
                    <a:pt x="59" y="213"/>
                  </a:cubicBezTo>
                  <a:cubicBezTo>
                    <a:pt x="52" y="213"/>
                    <a:pt x="51" y="208"/>
                    <a:pt x="51" y="201"/>
                  </a:cubicBezTo>
                  <a:cubicBezTo>
                    <a:pt x="51" y="193"/>
                    <a:pt x="52" y="190"/>
                    <a:pt x="55" y="184"/>
                  </a:cubicBezTo>
                  <a:cubicBezTo>
                    <a:pt x="57" y="177"/>
                    <a:pt x="59" y="171"/>
                    <a:pt x="61" y="166"/>
                  </a:cubicBezTo>
                  <a:cubicBezTo>
                    <a:pt x="62" y="163"/>
                    <a:pt x="74" y="132"/>
                    <a:pt x="78" y="120"/>
                  </a:cubicBezTo>
                  <a:cubicBezTo>
                    <a:pt x="81" y="114"/>
                    <a:pt x="83" y="109"/>
                    <a:pt x="83" y="103"/>
                  </a:cubicBezTo>
                  <a:cubicBezTo>
                    <a:pt x="83" y="88"/>
                    <a:pt x="69" y="75"/>
                    <a:pt x="50" y="75"/>
                  </a:cubicBezTo>
                  <a:cubicBezTo>
                    <a:pt x="17" y="75"/>
                    <a:pt x="0" y="117"/>
                    <a:pt x="0" y="126"/>
                  </a:cubicBezTo>
                  <a:cubicBezTo>
                    <a:pt x="0" y="130"/>
                    <a:pt x="6" y="130"/>
                    <a:pt x="7" y="130"/>
                  </a:cubicBezTo>
                  <a:cubicBezTo>
                    <a:pt x="11" y="130"/>
                    <a:pt x="13" y="129"/>
                    <a:pt x="14" y="124"/>
                  </a:cubicBezTo>
                  <a:cubicBezTo>
                    <a:pt x="21" y="100"/>
                    <a:pt x="35" y="85"/>
                    <a:pt x="48" y="85"/>
                  </a:cubicBezTo>
                  <a:cubicBezTo>
                    <a:pt x="54" y="85"/>
                    <a:pt x="58" y="90"/>
                    <a:pt x="58" y="99"/>
                  </a:cubicBezTo>
                  <a:cubicBezTo>
                    <a:pt x="58" y="100"/>
                    <a:pt x="58" y="103"/>
                    <a:pt x="55" y="111"/>
                  </a:cubicBezTo>
                  <a:cubicBezTo>
                    <a:pt x="54" y="117"/>
                    <a:pt x="40" y="151"/>
                    <a:pt x="36" y="163"/>
                  </a:cubicBezTo>
                  <a:cubicBezTo>
                    <a:pt x="33" y="169"/>
                    <a:pt x="33" y="169"/>
                    <a:pt x="29" y="181"/>
                  </a:cubicBezTo>
                  <a:cubicBezTo>
                    <a:pt x="28" y="186"/>
                    <a:pt x="25" y="190"/>
                    <a:pt x="25" y="195"/>
                  </a:cubicBezTo>
                  <a:cubicBezTo>
                    <a:pt x="25" y="213"/>
                    <a:pt x="40" y="225"/>
                    <a:pt x="58" y="225"/>
                  </a:cubicBezTo>
                  <a:cubicBezTo>
                    <a:pt x="91" y="225"/>
                    <a:pt x="107" y="181"/>
                    <a:pt x="107" y="174"/>
                  </a:cubicBezTo>
                </a:path>
              </a:pathLst>
            </a:custGeom>
            <a:solidFill>
              <a:srgbClr val="000000"/>
            </a:solidFill>
            <a:ln w="15840">
              <a:noFill/>
            </a:ln>
          </p:spPr>
        </p:sp>
        <p:sp>
          <p:nvSpPr>
            <p:cNvPr id="1529" name="Freeform 109"/>
            <p:cNvSpPr/>
            <p:nvPr/>
          </p:nvSpPr>
          <p:spPr>
            <a:xfrm>
              <a:off x="5698440" y="5413680"/>
              <a:ext cx="52200" cy="104400"/>
            </a:xfrm>
            <a:custGeom>
              <a:avLst/>
              <a:gdLst/>
              <a:ahLst/>
              <a:rect l="0" t="0" r="r" b="b"/>
              <a:pathLst>
                <a:path w="145" h="290">
                  <a:moveTo>
                    <a:pt x="144" y="13"/>
                  </a:moveTo>
                  <a:cubicBezTo>
                    <a:pt x="144" y="6"/>
                    <a:pt x="138" y="0"/>
                    <a:pt x="130" y="0"/>
                  </a:cubicBezTo>
                  <a:cubicBezTo>
                    <a:pt x="120" y="0"/>
                    <a:pt x="111" y="10"/>
                    <a:pt x="111" y="19"/>
                  </a:cubicBezTo>
                  <a:cubicBezTo>
                    <a:pt x="111" y="28"/>
                    <a:pt x="118" y="34"/>
                    <a:pt x="124" y="34"/>
                  </a:cubicBezTo>
                  <a:cubicBezTo>
                    <a:pt x="135" y="34"/>
                    <a:pt x="144" y="24"/>
                    <a:pt x="144" y="13"/>
                  </a:cubicBezTo>
                  <a:moveTo>
                    <a:pt x="78" y="235"/>
                  </a:moveTo>
                  <a:cubicBezTo>
                    <a:pt x="71" y="261"/>
                    <a:pt x="52" y="277"/>
                    <a:pt x="34" y="277"/>
                  </a:cubicBezTo>
                  <a:cubicBezTo>
                    <a:pt x="28" y="277"/>
                    <a:pt x="26" y="276"/>
                    <a:pt x="23" y="276"/>
                  </a:cubicBezTo>
                  <a:cubicBezTo>
                    <a:pt x="30" y="271"/>
                    <a:pt x="33" y="262"/>
                    <a:pt x="33" y="258"/>
                  </a:cubicBezTo>
                  <a:cubicBezTo>
                    <a:pt x="33" y="252"/>
                    <a:pt x="28" y="244"/>
                    <a:pt x="19" y="244"/>
                  </a:cubicBezTo>
                  <a:cubicBezTo>
                    <a:pt x="8" y="244"/>
                    <a:pt x="0" y="255"/>
                    <a:pt x="0" y="265"/>
                  </a:cubicBezTo>
                  <a:cubicBezTo>
                    <a:pt x="0" y="280"/>
                    <a:pt x="13" y="289"/>
                    <a:pt x="34" y="289"/>
                  </a:cubicBezTo>
                  <a:cubicBezTo>
                    <a:pt x="54" y="289"/>
                    <a:pt x="94" y="277"/>
                    <a:pt x="104" y="235"/>
                  </a:cubicBezTo>
                  <a:lnTo>
                    <a:pt x="131" y="117"/>
                  </a:lnTo>
                  <a:cubicBezTo>
                    <a:pt x="131" y="114"/>
                    <a:pt x="133" y="111"/>
                    <a:pt x="133" y="106"/>
                  </a:cubicBezTo>
                  <a:cubicBezTo>
                    <a:pt x="133" y="88"/>
                    <a:pt x="116" y="75"/>
                    <a:pt x="96" y="75"/>
                  </a:cubicBezTo>
                  <a:cubicBezTo>
                    <a:pt x="59" y="75"/>
                    <a:pt x="35" y="118"/>
                    <a:pt x="35" y="126"/>
                  </a:cubicBezTo>
                  <a:cubicBezTo>
                    <a:pt x="35" y="130"/>
                    <a:pt x="41" y="130"/>
                    <a:pt x="42" y="130"/>
                  </a:cubicBezTo>
                  <a:cubicBezTo>
                    <a:pt x="46" y="130"/>
                    <a:pt x="48" y="129"/>
                    <a:pt x="49" y="126"/>
                  </a:cubicBezTo>
                  <a:cubicBezTo>
                    <a:pt x="63" y="93"/>
                    <a:pt x="83" y="85"/>
                    <a:pt x="94" y="85"/>
                  </a:cubicBezTo>
                  <a:cubicBezTo>
                    <a:pt x="107" y="85"/>
                    <a:pt x="107" y="97"/>
                    <a:pt x="107" y="103"/>
                  </a:cubicBezTo>
                  <a:cubicBezTo>
                    <a:pt x="107" y="108"/>
                    <a:pt x="107" y="109"/>
                    <a:pt x="105" y="112"/>
                  </a:cubicBezTo>
                  <a:lnTo>
                    <a:pt x="78" y="235"/>
                  </a:lnTo>
                </a:path>
              </a:pathLst>
            </a:custGeom>
            <a:solidFill>
              <a:srgbClr val="000000"/>
            </a:solidFill>
            <a:ln w="15840">
              <a:noFill/>
            </a:ln>
          </p:spPr>
        </p:sp>
        <p:sp>
          <p:nvSpPr>
            <p:cNvPr id="1530" name="Freeform 110"/>
            <p:cNvSpPr/>
            <p:nvPr/>
          </p:nvSpPr>
          <p:spPr>
            <a:xfrm>
              <a:off x="5798160" y="5203080"/>
              <a:ext cx="132840" cy="162720"/>
            </a:xfrm>
            <a:custGeom>
              <a:avLst/>
              <a:gdLst/>
              <a:ahLst/>
              <a:rect l="0" t="0" r="r" b="b"/>
              <a:pathLst>
                <a:path w="369" h="452">
                  <a:moveTo>
                    <a:pt x="207" y="363"/>
                  </a:moveTo>
                  <a:cubicBezTo>
                    <a:pt x="301" y="354"/>
                    <a:pt x="368" y="293"/>
                    <a:pt x="368" y="227"/>
                  </a:cubicBezTo>
                  <a:cubicBezTo>
                    <a:pt x="368" y="158"/>
                    <a:pt x="299" y="98"/>
                    <a:pt x="207" y="90"/>
                  </a:cubicBezTo>
                  <a:lnTo>
                    <a:pt x="207" y="53"/>
                  </a:lnTo>
                  <a:cubicBezTo>
                    <a:pt x="207" y="30"/>
                    <a:pt x="207" y="21"/>
                    <a:pt x="264" y="21"/>
                  </a:cubicBezTo>
                  <a:lnTo>
                    <a:pt x="285" y="21"/>
                  </a:lnTo>
                  <a:lnTo>
                    <a:pt x="285" y="0"/>
                  </a:lnTo>
                  <a:cubicBezTo>
                    <a:pt x="263" y="2"/>
                    <a:pt x="207" y="2"/>
                    <a:pt x="182" y="2"/>
                  </a:cubicBezTo>
                  <a:cubicBezTo>
                    <a:pt x="157" y="2"/>
                    <a:pt x="101" y="2"/>
                    <a:pt x="79" y="0"/>
                  </a:cubicBezTo>
                  <a:lnTo>
                    <a:pt x="79" y="21"/>
                  </a:lnTo>
                  <a:lnTo>
                    <a:pt x="100" y="21"/>
                  </a:lnTo>
                  <a:cubicBezTo>
                    <a:pt x="157" y="21"/>
                    <a:pt x="157" y="29"/>
                    <a:pt x="157" y="53"/>
                  </a:cubicBezTo>
                  <a:lnTo>
                    <a:pt x="157" y="90"/>
                  </a:lnTo>
                  <a:cubicBezTo>
                    <a:pt x="64" y="99"/>
                    <a:pt x="0" y="161"/>
                    <a:pt x="0" y="225"/>
                  </a:cubicBezTo>
                  <a:cubicBezTo>
                    <a:pt x="0" y="294"/>
                    <a:pt x="67" y="352"/>
                    <a:pt x="157" y="363"/>
                  </a:cubicBezTo>
                  <a:lnTo>
                    <a:pt x="157" y="399"/>
                  </a:lnTo>
                  <a:cubicBezTo>
                    <a:pt x="157" y="421"/>
                    <a:pt x="157" y="430"/>
                    <a:pt x="100" y="430"/>
                  </a:cubicBezTo>
                  <a:lnTo>
                    <a:pt x="79" y="430"/>
                  </a:lnTo>
                  <a:lnTo>
                    <a:pt x="79" y="451"/>
                  </a:lnTo>
                  <a:cubicBezTo>
                    <a:pt x="101" y="450"/>
                    <a:pt x="157" y="450"/>
                    <a:pt x="182" y="450"/>
                  </a:cubicBezTo>
                  <a:cubicBezTo>
                    <a:pt x="207" y="450"/>
                    <a:pt x="263" y="450"/>
                    <a:pt x="285" y="451"/>
                  </a:cubicBezTo>
                  <a:lnTo>
                    <a:pt x="285" y="430"/>
                  </a:lnTo>
                  <a:lnTo>
                    <a:pt x="264" y="430"/>
                  </a:lnTo>
                  <a:cubicBezTo>
                    <a:pt x="207" y="430"/>
                    <a:pt x="207" y="423"/>
                    <a:pt x="207" y="399"/>
                  </a:cubicBezTo>
                  <a:lnTo>
                    <a:pt x="207" y="363"/>
                  </a:lnTo>
                  <a:moveTo>
                    <a:pt x="157" y="346"/>
                  </a:moveTo>
                  <a:cubicBezTo>
                    <a:pt x="71" y="334"/>
                    <a:pt x="60" y="267"/>
                    <a:pt x="60" y="227"/>
                  </a:cubicBezTo>
                  <a:cubicBezTo>
                    <a:pt x="60" y="192"/>
                    <a:pt x="67" y="117"/>
                    <a:pt x="157" y="105"/>
                  </a:cubicBezTo>
                  <a:lnTo>
                    <a:pt x="157" y="346"/>
                  </a:lnTo>
                  <a:moveTo>
                    <a:pt x="207" y="104"/>
                  </a:moveTo>
                  <a:cubicBezTo>
                    <a:pt x="290" y="114"/>
                    <a:pt x="307" y="176"/>
                    <a:pt x="307" y="225"/>
                  </a:cubicBezTo>
                  <a:cubicBezTo>
                    <a:pt x="307" y="266"/>
                    <a:pt x="299" y="336"/>
                    <a:pt x="207" y="348"/>
                  </a:cubicBezTo>
                  <a:lnTo>
                    <a:pt x="207" y="104"/>
                  </a:lnTo>
                </a:path>
              </a:pathLst>
            </a:custGeom>
            <a:solidFill>
              <a:srgbClr val="000000"/>
            </a:solidFill>
            <a:ln w="15840">
              <a:noFill/>
            </a:ln>
          </p:spPr>
        </p:sp>
        <p:sp>
          <p:nvSpPr>
            <p:cNvPr id="1531" name="Freeform 111"/>
            <p:cNvSpPr/>
            <p:nvPr/>
          </p:nvSpPr>
          <p:spPr>
            <a:xfrm>
              <a:off x="5963760" y="5186880"/>
              <a:ext cx="51480" cy="237960"/>
            </a:xfrm>
            <a:custGeom>
              <a:avLst/>
              <a:gdLst/>
              <a:ahLst/>
              <a:rect l="0" t="0" r="r" b="b"/>
              <a:pathLst>
                <a:path w="143" h="661">
                  <a:moveTo>
                    <a:pt x="142" y="654"/>
                  </a:moveTo>
                  <a:cubicBezTo>
                    <a:pt x="142" y="652"/>
                    <a:pt x="142" y="651"/>
                    <a:pt x="131" y="639"/>
                  </a:cubicBezTo>
                  <a:cubicBezTo>
                    <a:pt x="55" y="556"/>
                    <a:pt x="36" y="432"/>
                    <a:pt x="36" y="330"/>
                  </a:cubicBezTo>
                  <a:cubicBezTo>
                    <a:pt x="36" y="216"/>
                    <a:pt x="59" y="101"/>
                    <a:pt x="133" y="18"/>
                  </a:cubicBezTo>
                  <a:cubicBezTo>
                    <a:pt x="142" y="11"/>
                    <a:pt x="142" y="9"/>
                    <a:pt x="142" y="6"/>
                  </a:cubicBezTo>
                  <a:cubicBezTo>
                    <a:pt x="142" y="2"/>
                    <a:pt x="139" y="0"/>
                    <a:pt x="135" y="0"/>
                  </a:cubicBezTo>
                  <a:cubicBezTo>
                    <a:pt x="129" y="0"/>
                    <a:pt x="74" y="45"/>
                    <a:pt x="39" y="129"/>
                  </a:cubicBezTo>
                  <a:cubicBezTo>
                    <a:pt x="7" y="201"/>
                    <a:pt x="0" y="275"/>
                    <a:pt x="0" y="330"/>
                  </a:cubicBezTo>
                  <a:cubicBezTo>
                    <a:pt x="0" y="382"/>
                    <a:pt x="7" y="462"/>
                    <a:pt x="40" y="537"/>
                  </a:cubicBezTo>
                  <a:cubicBezTo>
                    <a:pt x="77" y="618"/>
                    <a:pt x="129" y="660"/>
                    <a:pt x="135" y="660"/>
                  </a:cubicBezTo>
                  <a:cubicBezTo>
                    <a:pt x="139" y="660"/>
                    <a:pt x="142" y="658"/>
                    <a:pt x="142" y="654"/>
                  </a:cubicBezTo>
                </a:path>
              </a:pathLst>
            </a:custGeom>
            <a:solidFill>
              <a:srgbClr val="000000"/>
            </a:solidFill>
            <a:ln w="15840">
              <a:noFill/>
            </a:ln>
          </p:spPr>
        </p:sp>
        <p:sp>
          <p:nvSpPr>
            <p:cNvPr id="1532" name="Freeform 112"/>
            <p:cNvSpPr/>
            <p:nvPr/>
          </p:nvSpPr>
          <p:spPr>
            <a:xfrm>
              <a:off x="6032160" y="5216760"/>
              <a:ext cx="67320" cy="151920"/>
            </a:xfrm>
            <a:custGeom>
              <a:avLst/>
              <a:gdLst/>
              <a:ahLst/>
              <a:rect l="0" t="0" r="r" b="b"/>
              <a:pathLst>
                <a:path w="187" h="422">
                  <a:moveTo>
                    <a:pt x="111" y="150"/>
                  </a:moveTo>
                  <a:lnTo>
                    <a:pt x="168" y="150"/>
                  </a:lnTo>
                  <a:cubicBezTo>
                    <a:pt x="179" y="150"/>
                    <a:pt x="186" y="150"/>
                    <a:pt x="186" y="136"/>
                  </a:cubicBezTo>
                  <a:cubicBezTo>
                    <a:pt x="186" y="129"/>
                    <a:pt x="179" y="129"/>
                    <a:pt x="168" y="129"/>
                  </a:cubicBezTo>
                  <a:lnTo>
                    <a:pt x="116" y="129"/>
                  </a:lnTo>
                  <a:cubicBezTo>
                    <a:pt x="137" y="34"/>
                    <a:pt x="141" y="22"/>
                    <a:pt x="141" y="18"/>
                  </a:cubicBezTo>
                  <a:cubicBezTo>
                    <a:pt x="141" y="6"/>
                    <a:pt x="133" y="0"/>
                    <a:pt x="123" y="0"/>
                  </a:cubicBezTo>
                  <a:cubicBezTo>
                    <a:pt x="122" y="0"/>
                    <a:pt x="104" y="0"/>
                    <a:pt x="98" y="24"/>
                  </a:cubicBezTo>
                  <a:lnTo>
                    <a:pt x="75" y="129"/>
                  </a:lnTo>
                  <a:lnTo>
                    <a:pt x="17" y="129"/>
                  </a:lnTo>
                  <a:cubicBezTo>
                    <a:pt x="5" y="129"/>
                    <a:pt x="0" y="129"/>
                    <a:pt x="0" y="141"/>
                  </a:cubicBezTo>
                  <a:cubicBezTo>
                    <a:pt x="0" y="150"/>
                    <a:pt x="5" y="150"/>
                    <a:pt x="16" y="150"/>
                  </a:cubicBezTo>
                  <a:lnTo>
                    <a:pt x="69" y="150"/>
                  </a:lnTo>
                  <a:cubicBezTo>
                    <a:pt x="27" y="337"/>
                    <a:pt x="24" y="347"/>
                    <a:pt x="24" y="359"/>
                  </a:cubicBezTo>
                  <a:cubicBezTo>
                    <a:pt x="24" y="395"/>
                    <a:pt x="48" y="421"/>
                    <a:pt x="79" y="421"/>
                  </a:cubicBezTo>
                  <a:cubicBezTo>
                    <a:pt x="142" y="421"/>
                    <a:pt x="176" y="323"/>
                    <a:pt x="176" y="319"/>
                  </a:cubicBezTo>
                  <a:cubicBezTo>
                    <a:pt x="176" y="313"/>
                    <a:pt x="171" y="313"/>
                    <a:pt x="168" y="313"/>
                  </a:cubicBezTo>
                  <a:cubicBezTo>
                    <a:pt x="164" y="313"/>
                    <a:pt x="163" y="314"/>
                    <a:pt x="160" y="322"/>
                  </a:cubicBezTo>
                  <a:cubicBezTo>
                    <a:pt x="134" y="391"/>
                    <a:pt x="101" y="406"/>
                    <a:pt x="80" y="406"/>
                  </a:cubicBezTo>
                  <a:cubicBezTo>
                    <a:pt x="68" y="406"/>
                    <a:pt x="63" y="397"/>
                    <a:pt x="63" y="376"/>
                  </a:cubicBezTo>
                  <a:cubicBezTo>
                    <a:pt x="63" y="359"/>
                    <a:pt x="63" y="355"/>
                    <a:pt x="65" y="344"/>
                  </a:cubicBezTo>
                  <a:lnTo>
                    <a:pt x="111" y="150"/>
                  </a:lnTo>
                </a:path>
              </a:pathLst>
            </a:custGeom>
            <a:solidFill>
              <a:srgbClr val="000000"/>
            </a:solidFill>
            <a:ln w="15840">
              <a:noFill/>
            </a:ln>
          </p:spPr>
        </p:sp>
        <p:sp>
          <p:nvSpPr>
            <p:cNvPr id="1533" name="Freeform 113"/>
            <p:cNvSpPr/>
            <p:nvPr/>
          </p:nvSpPr>
          <p:spPr>
            <a:xfrm>
              <a:off x="6117480" y="5186880"/>
              <a:ext cx="51120" cy="237960"/>
            </a:xfrm>
            <a:custGeom>
              <a:avLst/>
              <a:gdLst/>
              <a:ahLst/>
              <a:rect l="0" t="0" r="r" b="b"/>
              <a:pathLst>
                <a:path w="142" h="661">
                  <a:moveTo>
                    <a:pt x="141" y="330"/>
                  </a:moveTo>
                  <a:cubicBezTo>
                    <a:pt x="141" y="279"/>
                    <a:pt x="134" y="200"/>
                    <a:pt x="101" y="125"/>
                  </a:cubicBezTo>
                  <a:cubicBezTo>
                    <a:pt x="64" y="44"/>
                    <a:pt x="12" y="0"/>
                    <a:pt x="5" y="0"/>
                  </a:cubicBezTo>
                  <a:cubicBezTo>
                    <a:pt x="3" y="0"/>
                    <a:pt x="0" y="3"/>
                    <a:pt x="0" y="6"/>
                  </a:cubicBezTo>
                  <a:cubicBezTo>
                    <a:pt x="0" y="9"/>
                    <a:pt x="0" y="11"/>
                    <a:pt x="11" y="23"/>
                  </a:cubicBezTo>
                  <a:cubicBezTo>
                    <a:pt x="71" y="87"/>
                    <a:pt x="105" y="192"/>
                    <a:pt x="105" y="330"/>
                  </a:cubicBezTo>
                  <a:cubicBezTo>
                    <a:pt x="105" y="442"/>
                    <a:pt x="83" y="559"/>
                    <a:pt x="8" y="642"/>
                  </a:cubicBezTo>
                  <a:cubicBezTo>
                    <a:pt x="0" y="651"/>
                    <a:pt x="0" y="652"/>
                    <a:pt x="0" y="654"/>
                  </a:cubicBezTo>
                  <a:cubicBezTo>
                    <a:pt x="0" y="658"/>
                    <a:pt x="3" y="660"/>
                    <a:pt x="5" y="660"/>
                  </a:cubicBezTo>
                  <a:cubicBezTo>
                    <a:pt x="12" y="660"/>
                    <a:pt x="67" y="615"/>
                    <a:pt x="103" y="531"/>
                  </a:cubicBezTo>
                  <a:cubicBezTo>
                    <a:pt x="134" y="459"/>
                    <a:pt x="141" y="385"/>
                    <a:pt x="141" y="330"/>
                  </a:cubicBezTo>
                </a:path>
              </a:pathLst>
            </a:custGeom>
            <a:solidFill>
              <a:srgbClr val="000000"/>
            </a:solidFill>
            <a:ln w="15840">
              <a:noFill/>
            </a:ln>
          </p:spPr>
        </p:sp>
      </p:grpSp>
      <p:sp>
        <p:nvSpPr>
          <p:cNvPr id="1534" name="TextShape 11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a:t>
            </a:r>
            <a:r>
              <a:rPr b="0" lang="en-AU" sz="1800" spc="-1" strike="noStrike">
                <a:latin typeface="Arial"/>
              </a:rPr>
              <a:t>0</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r</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v</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R</a:t>
            </a:r>
            <a:r>
              <a:rPr b="0" lang="en-US" sz="4400" spc="-1" strike="noStrike">
                <a:solidFill>
                  <a:srgbClr val="000000"/>
                </a:solidFill>
                <a:latin typeface="Arial"/>
              </a:rPr>
              <a:t>e</a:t>
            </a:r>
            <a:r>
              <a:rPr b="0" lang="en-US" sz="4400" spc="-1" strike="noStrike">
                <a:solidFill>
                  <a:srgbClr val="000000"/>
                </a:solidFill>
                <a:latin typeface="Arial"/>
              </a:rPr>
              <a:t>f</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m</a:t>
            </a:r>
            <a:r>
              <a:rPr b="0" lang="en-US" sz="4400" spc="-1" strike="noStrike">
                <a:solidFill>
                  <a:srgbClr val="000000"/>
                </a:solidFill>
                <a:latin typeface="Arial"/>
              </a:rPr>
              <a:t>e</a:t>
            </a:r>
            <a:r>
              <a:rPr b="0" lang="en-US" sz="4400" spc="-1" strike="noStrike">
                <a:solidFill>
                  <a:srgbClr val="000000"/>
                </a:solidFill>
                <a:latin typeface="Arial"/>
              </a:rPr>
              <a:t>n</a:t>
            </a:r>
            <a:r>
              <a:rPr b="0" lang="en-US" sz="4400" spc="-1" strike="noStrike">
                <a:solidFill>
                  <a:srgbClr val="000000"/>
                </a:solidFill>
                <a:latin typeface="Arial"/>
              </a:rPr>
              <a:t>t</a:t>
            </a:r>
            <a:endParaRPr b="0" lang="en-US" sz="4400" spc="-1" strike="noStrike">
              <a:solidFill>
                <a:srgbClr val="000000"/>
              </a:solidFill>
              <a:latin typeface="Franklin Gothic Book"/>
            </a:endParaRPr>
          </a:p>
        </p:txBody>
      </p:sp>
      <p:grpSp>
        <p:nvGrpSpPr>
          <p:cNvPr id="1536" name="Group 2"/>
          <p:cNvGrpSpPr/>
          <p:nvPr/>
        </p:nvGrpSpPr>
        <p:grpSpPr>
          <a:xfrm>
            <a:off x="1754640" y="4156920"/>
            <a:ext cx="646920" cy="685080"/>
            <a:chOff x="1754640" y="4156920"/>
            <a:chExt cx="646920" cy="685080"/>
          </a:xfrm>
        </p:grpSpPr>
        <p:sp>
          <p:nvSpPr>
            <p:cNvPr id="1537" name="Line 3"/>
            <p:cNvSpPr/>
            <p:nvPr/>
          </p:nvSpPr>
          <p:spPr>
            <a:xfrm flipV="1">
              <a:off x="1754640" y="4156920"/>
              <a:ext cx="0" cy="685080"/>
            </a:xfrm>
            <a:prstGeom prst="line">
              <a:avLst/>
            </a:prstGeom>
            <a:ln w="19080">
              <a:solidFill>
                <a:srgbClr val="000000"/>
              </a:solidFill>
              <a:round/>
              <a:tailEnd len="med" type="triangle" w="med"/>
            </a:ln>
          </p:spPr>
          <p:style>
            <a:lnRef idx="0"/>
            <a:fillRef idx="0"/>
            <a:effectRef idx="0"/>
            <a:fontRef idx="minor"/>
          </p:style>
        </p:sp>
        <p:sp>
          <p:nvSpPr>
            <p:cNvPr id="1538" name="Line 4"/>
            <p:cNvSpPr/>
            <p:nvPr/>
          </p:nvSpPr>
          <p:spPr>
            <a:xfrm>
              <a:off x="1754640" y="4841640"/>
              <a:ext cx="646920" cy="0"/>
            </a:xfrm>
            <a:prstGeom prst="line">
              <a:avLst/>
            </a:prstGeom>
            <a:ln w="19080">
              <a:solidFill>
                <a:srgbClr val="000000"/>
              </a:solidFill>
              <a:round/>
              <a:tailEnd len="med" type="triangle" w="med"/>
            </a:ln>
          </p:spPr>
          <p:style>
            <a:lnRef idx="0"/>
            <a:fillRef idx="0"/>
            <a:effectRef idx="0"/>
            <a:fontRef idx="minor"/>
          </p:style>
        </p:sp>
        <p:sp>
          <p:nvSpPr>
            <p:cNvPr id="1539" name="Line 5"/>
            <p:cNvSpPr/>
            <p:nvPr/>
          </p:nvSpPr>
          <p:spPr>
            <a:xfrm flipV="1">
              <a:off x="1754640" y="4537440"/>
              <a:ext cx="323280" cy="304560"/>
            </a:xfrm>
            <a:prstGeom prst="line">
              <a:avLst/>
            </a:prstGeom>
            <a:ln w="19080">
              <a:solidFill>
                <a:srgbClr val="000000"/>
              </a:solidFill>
              <a:round/>
              <a:tailEnd len="med" type="triangle" w="med"/>
            </a:ln>
          </p:spPr>
          <p:style>
            <a:lnRef idx="0"/>
            <a:fillRef idx="0"/>
            <a:effectRef idx="0"/>
            <a:fontRef idx="minor"/>
          </p:style>
        </p:sp>
      </p:grpSp>
      <p:grpSp>
        <p:nvGrpSpPr>
          <p:cNvPr id="1540" name="Group 6"/>
          <p:cNvGrpSpPr/>
          <p:nvPr/>
        </p:nvGrpSpPr>
        <p:grpSpPr>
          <a:xfrm>
            <a:off x="2401560" y="1368000"/>
            <a:ext cx="3364920" cy="2636640"/>
            <a:chOff x="2401560" y="1368000"/>
            <a:chExt cx="3364920" cy="2636640"/>
          </a:xfrm>
        </p:grpSpPr>
        <p:grpSp>
          <p:nvGrpSpPr>
            <p:cNvPr id="1541" name="Group 7"/>
            <p:cNvGrpSpPr/>
            <p:nvPr/>
          </p:nvGrpSpPr>
          <p:grpSpPr>
            <a:xfrm>
              <a:off x="2401560" y="1368000"/>
              <a:ext cx="3364920" cy="2636640"/>
              <a:chOff x="2401560" y="1368000"/>
              <a:chExt cx="3364920" cy="2636640"/>
            </a:xfrm>
          </p:grpSpPr>
          <p:sp>
            <p:nvSpPr>
              <p:cNvPr id="1542" name="Freeform 8"/>
              <p:cNvSpPr/>
              <p:nvPr/>
            </p:nvSpPr>
            <p:spPr>
              <a:xfrm>
                <a:off x="2401560" y="1368360"/>
                <a:ext cx="3110400" cy="2517840"/>
              </a:xfrm>
              <a:custGeom>
                <a:avLst/>
                <a:gdLst/>
                <a:ahLst/>
                <a:rect l="0" t="0" r="r" b="b"/>
                <a:pathLst>
                  <a:path w="8640" h="6994">
                    <a:moveTo>
                      <a:pt x="0" y="5632"/>
                    </a:moveTo>
                    <a:cubicBezTo>
                      <a:pt x="1634" y="2542"/>
                      <a:pt x="3757" y="6993"/>
                      <a:pt x="5012" y="3586"/>
                    </a:cubicBezTo>
                    <a:cubicBezTo>
                      <a:pt x="6268" y="179"/>
                      <a:pt x="8639" y="0"/>
                      <a:pt x="8639" y="0"/>
                    </a:cubicBezTo>
                  </a:path>
                </a:pathLst>
              </a:custGeom>
              <a:ln w="19080">
                <a:solidFill>
                  <a:srgbClr val="ed1c24"/>
                </a:solidFill>
                <a:round/>
              </a:ln>
            </p:spPr>
          </p:sp>
          <p:sp>
            <p:nvSpPr>
              <p:cNvPr id="1543" name="Freeform 9"/>
              <p:cNvSpPr/>
              <p:nvPr/>
            </p:nvSpPr>
            <p:spPr>
              <a:xfrm>
                <a:off x="2656080" y="1977120"/>
                <a:ext cx="3110400" cy="2517840"/>
              </a:xfrm>
              <a:custGeom>
                <a:avLst/>
                <a:gdLst/>
                <a:ahLst/>
                <a:rect l="0" t="0" r="r" b="b"/>
                <a:pathLst>
                  <a:path w="8640" h="6994">
                    <a:moveTo>
                      <a:pt x="0" y="5632"/>
                    </a:moveTo>
                    <a:cubicBezTo>
                      <a:pt x="1634" y="2542"/>
                      <a:pt x="3758" y="6993"/>
                      <a:pt x="5012" y="3586"/>
                    </a:cubicBezTo>
                    <a:cubicBezTo>
                      <a:pt x="6269" y="180"/>
                      <a:pt x="8639" y="0"/>
                      <a:pt x="8639" y="0"/>
                    </a:cubicBezTo>
                  </a:path>
                </a:pathLst>
              </a:custGeom>
              <a:ln w="19080">
                <a:solidFill>
                  <a:srgbClr val="ed1c24"/>
                </a:solidFill>
                <a:round/>
              </a:ln>
            </p:spPr>
          </p:sp>
          <p:sp>
            <p:nvSpPr>
              <p:cNvPr id="1544" name="Line 10"/>
              <p:cNvSpPr/>
              <p:nvPr/>
            </p:nvSpPr>
            <p:spPr>
              <a:xfrm>
                <a:off x="5511960" y="1368000"/>
                <a:ext cx="254520" cy="608760"/>
              </a:xfrm>
              <a:prstGeom prst="line">
                <a:avLst/>
              </a:prstGeom>
              <a:ln w="19080">
                <a:solidFill>
                  <a:srgbClr val="ed1c24"/>
                </a:solidFill>
                <a:round/>
              </a:ln>
            </p:spPr>
            <p:style>
              <a:lnRef idx="0"/>
              <a:fillRef idx="0"/>
              <a:effectRef idx="0"/>
              <a:fontRef idx="minor"/>
            </p:style>
          </p:sp>
          <p:sp>
            <p:nvSpPr>
              <p:cNvPr id="1545" name="Line 11"/>
              <p:cNvSpPr/>
              <p:nvPr/>
            </p:nvSpPr>
            <p:spPr>
              <a:xfrm>
                <a:off x="2401560" y="3395880"/>
                <a:ext cx="254520" cy="608760"/>
              </a:xfrm>
              <a:prstGeom prst="line">
                <a:avLst/>
              </a:prstGeom>
              <a:ln w="19080">
                <a:solidFill>
                  <a:srgbClr val="ed1c24"/>
                </a:solidFill>
                <a:round/>
              </a:ln>
            </p:spPr>
            <p:style>
              <a:lnRef idx="0"/>
              <a:fillRef idx="0"/>
              <a:effectRef idx="0"/>
              <a:fontRef idx="minor"/>
            </p:style>
          </p:sp>
        </p:grpSp>
      </p:grpSp>
      <p:grpSp>
        <p:nvGrpSpPr>
          <p:cNvPr id="1546" name="Group 12"/>
          <p:cNvGrpSpPr/>
          <p:nvPr/>
        </p:nvGrpSpPr>
        <p:grpSpPr>
          <a:xfrm>
            <a:off x="4112640" y="4776840"/>
            <a:ext cx="437400" cy="318600"/>
            <a:chOff x="4112640" y="4776840"/>
            <a:chExt cx="437400" cy="318600"/>
          </a:xfrm>
        </p:grpSpPr>
        <p:sp>
          <p:nvSpPr>
            <p:cNvPr id="1547" name="Freeform 13"/>
            <p:cNvSpPr/>
            <p:nvPr/>
          </p:nvSpPr>
          <p:spPr>
            <a:xfrm>
              <a:off x="4118400" y="4794480"/>
              <a:ext cx="414360" cy="284400"/>
            </a:xfrm>
            <a:custGeom>
              <a:avLst/>
              <a:gdLst/>
              <a:ahLst/>
              <a:rect l="0" t="0" r="r" b="b"/>
              <a:pathLst>
                <a:path w="1151" h="790">
                  <a:moveTo>
                    <a:pt x="576" y="789"/>
                  </a:moveTo>
                  <a:lnTo>
                    <a:pt x="0" y="789"/>
                  </a:lnTo>
                  <a:lnTo>
                    <a:pt x="0" y="0"/>
                  </a:lnTo>
                  <a:lnTo>
                    <a:pt x="1150" y="0"/>
                  </a:lnTo>
                  <a:lnTo>
                    <a:pt x="1150" y="789"/>
                  </a:lnTo>
                  <a:lnTo>
                    <a:pt x="576" y="789"/>
                  </a:lnTo>
                </a:path>
              </a:pathLst>
            </a:custGeom>
            <a:solidFill>
              <a:srgbClr val="ffffff"/>
            </a:solidFill>
            <a:ln w="15840">
              <a:noFill/>
            </a:ln>
          </p:spPr>
        </p:sp>
        <p:sp>
          <p:nvSpPr>
            <p:cNvPr id="1548" name="Freeform 14"/>
            <p:cNvSpPr/>
            <p:nvPr/>
          </p:nvSpPr>
          <p:spPr>
            <a:xfrm>
              <a:off x="4112640" y="4851720"/>
              <a:ext cx="285120" cy="244080"/>
            </a:xfrm>
            <a:custGeom>
              <a:avLst/>
              <a:gdLst/>
              <a:ahLst/>
              <a:rect l="0" t="0" r="r" b="b"/>
              <a:pathLst>
                <a:path w="792" h="678">
                  <a:moveTo>
                    <a:pt x="444" y="285"/>
                  </a:moveTo>
                  <a:lnTo>
                    <a:pt x="610" y="67"/>
                  </a:lnTo>
                  <a:cubicBezTo>
                    <a:pt x="621" y="54"/>
                    <a:pt x="623" y="52"/>
                    <a:pt x="657" y="49"/>
                  </a:cubicBezTo>
                  <a:cubicBezTo>
                    <a:pt x="681" y="47"/>
                    <a:pt x="686" y="47"/>
                    <a:pt x="715" y="47"/>
                  </a:cubicBezTo>
                  <a:lnTo>
                    <a:pt x="742" y="47"/>
                  </a:lnTo>
                  <a:lnTo>
                    <a:pt x="742" y="0"/>
                  </a:lnTo>
                  <a:cubicBezTo>
                    <a:pt x="702" y="2"/>
                    <a:pt x="652" y="2"/>
                    <a:pt x="610" y="2"/>
                  </a:cubicBezTo>
                  <a:cubicBezTo>
                    <a:pt x="572" y="2"/>
                    <a:pt x="495" y="2"/>
                    <a:pt x="460" y="0"/>
                  </a:cubicBezTo>
                  <a:lnTo>
                    <a:pt x="460" y="47"/>
                  </a:lnTo>
                  <a:cubicBezTo>
                    <a:pt x="477" y="47"/>
                    <a:pt x="516" y="47"/>
                    <a:pt x="551" y="58"/>
                  </a:cubicBezTo>
                  <a:cubicBezTo>
                    <a:pt x="549" y="58"/>
                    <a:pt x="545" y="65"/>
                    <a:pt x="542" y="67"/>
                  </a:cubicBezTo>
                  <a:lnTo>
                    <a:pt x="412" y="242"/>
                  </a:lnTo>
                  <a:lnTo>
                    <a:pt x="271" y="47"/>
                  </a:lnTo>
                  <a:lnTo>
                    <a:pt x="354" y="47"/>
                  </a:lnTo>
                  <a:lnTo>
                    <a:pt x="354" y="0"/>
                  </a:lnTo>
                  <a:cubicBezTo>
                    <a:pt x="314" y="2"/>
                    <a:pt x="220" y="2"/>
                    <a:pt x="175" y="2"/>
                  </a:cubicBezTo>
                  <a:cubicBezTo>
                    <a:pt x="135"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3" y="674"/>
                    <a:pt x="90" y="674"/>
                    <a:pt x="132" y="674"/>
                  </a:cubicBezTo>
                  <a:cubicBezTo>
                    <a:pt x="170" y="674"/>
                    <a:pt x="247" y="674"/>
                    <a:pt x="282" y="677"/>
                  </a:cubicBezTo>
                  <a:lnTo>
                    <a:pt x="282" y="632"/>
                  </a:lnTo>
                  <a:cubicBezTo>
                    <a:pt x="265" y="632"/>
                    <a:pt x="226" y="632"/>
                    <a:pt x="191" y="621"/>
                  </a:cubicBezTo>
                  <a:cubicBezTo>
                    <a:pt x="193" y="618"/>
                    <a:pt x="197" y="612"/>
                    <a:pt x="200" y="609"/>
                  </a:cubicBezTo>
                  <a:lnTo>
                    <a:pt x="363" y="392"/>
                  </a:lnTo>
                  <a:lnTo>
                    <a:pt x="534" y="632"/>
                  </a:lnTo>
                  <a:lnTo>
                    <a:pt x="453" y="632"/>
                  </a:lnTo>
                  <a:lnTo>
                    <a:pt x="453" y="677"/>
                  </a:lnTo>
                  <a:cubicBezTo>
                    <a:pt x="493" y="674"/>
                    <a:pt x="587" y="674"/>
                    <a:pt x="632" y="674"/>
                  </a:cubicBezTo>
                  <a:cubicBezTo>
                    <a:pt x="670" y="674"/>
                    <a:pt x="755" y="674"/>
                    <a:pt x="791" y="677"/>
                  </a:cubicBezTo>
                  <a:lnTo>
                    <a:pt x="791" y="632"/>
                  </a:lnTo>
                  <a:lnTo>
                    <a:pt x="695" y="632"/>
                  </a:lnTo>
                  <a:lnTo>
                    <a:pt x="444" y="285"/>
                  </a:lnTo>
                </a:path>
              </a:pathLst>
            </a:custGeom>
            <a:solidFill>
              <a:srgbClr val="0066b3"/>
            </a:solidFill>
            <a:ln w="15840">
              <a:noFill/>
            </a:ln>
          </p:spPr>
        </p:sp>
        <p:sp>
          <p:nvSpPr>
            <p:cNvPr id="1549" name="Freeform 15"/>
            <p:cNvSpPr/>
            <p:nvPr/>
          </p:nvSpPr>
          <p:spPr>
            <a:xfrm>
              <a:off x="4427280" y="477684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2" y="390"/>
                  </a:cubicBezTo>
                  <a:cubicBezTo>
                    <a:pt x="303"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3" y="269"/>
                  </a:cubicBezTo>
                  <a:cubicBezTo>
                    <a:pt x="321" y="269"/>
                    <a:pt x="341" y="253"/>
                    <a:pt x="341" y="224"/>
                  </a:cubicBezTo>
                  <a:cubicBezTo>
                    <a:pt x="341" y="202"/>
                    <a:pt x="325" y="175"/>
                    <a:pt x="287" y="175"/>
                  </a:cubicBezTo>
                  <a:cubicBezTo>
                    <a:pt x="249" y="175"/>
                    <a:pt x="213" y="204"/>
                    <a:pt x="177" y="235"/>
                  </a:cubicBezTo>
                  <a:cubicBezTo>
                    <a:pt x="148" y="264"/>
                    <a:pt x="126" y="285"/>
                    <a:pt x="96" y="298"/>
                  </a:cubicBezTo>
                  <a:lnTo>
                    <a:pt x="166" y="20"/>
                  </a:lnTo>
                </a:path>
              </a:pathLst>
            </a:custGeom>
            <a:solidFill>
              <a:srgbClr val="0066b3"/>
            </a:solidFill>
            <a:ln w="15840">
              <a:noFill/>
            </a:ln>
          </p:spPr>
        </p:sp>
      </p:grpSp>
      <p:grpSp>
        <p:nvGrpSpPr>
          <p:cNvPr id="1550" name="Group 16"/>
          <p:cNvGrpSpPr/>
          <p:nvPr/>
        </p:nvGrpSpPr>
        <p:grpSpPr>
          <a:xfrm>
            <a:off x="3732840" y="3255120"/>
            <a:ext cx="447840" cy="396000"/>
            <a:chOff x="3732840" y="3255120"/>
            <a:chExt cx="447840" cy="396000"/>
          </a:xfrm>
        </p:grpSpPr>
        <p:sp>
          <p:nvSpPr>
            <p:cNvPr id="1551" name="Freeform 17"/>
            <p:cNvSpPr/>
            <p:nvPr/>
          </p:nvSpPr>
          <p:spPr>
            <a:xfrm>
              <a:off x="3737880" y="3269880"/>
              <a:ext cx="427320" cy="366120"/>
            </a:xfrm>
            <a:custGeom>
              <a:avLst/>
              <a:gdLst/>
              <a:ahLst/>
              <a:rect l="0" t="0" r="r" b="b"/>
              <a:pathLst>
                <a:path w="1187" h="1017">
                  <a:moveTo>
                    <a:pt x="592" y="1016"/>
                  </a:moveTo>
                  <a:lnTo>
                    <a:pt x="0" y="1016"/>
                  </a:lnTo>
                  <a:lnTo>
                    <a:pt x="0" y="0"/>
                  </a:lnTo>
                  <a:lnTo>
                    <a:pt x="1186" y="0"/>
                  </a:lnTo>
                  <a:lnTo>
                    <a:pt x="1186" y="1016"/>
                  </a:lnTo>
                  <a:lnTo>
                    <a:pt x="592" y="1016"/>
                  </a:lnTo>
                </a:path>
              </a:pathLst>
            </a:custGeom>
            <a:solidFill>
              <a:srgbClr val="ffffff"/>
            </a:solidFill>
            <a:ln w="15840">
              <a:noFill/>
            </a:ln>
          </p:spPr>
        </p:sp>
        <p:sp>
          <p:nvSpPr>
            <p:cNvPr id="1552" name="Freeform 18"/>
            <p:cNvSpPr/>
            <p:nvPr/>
          </p:nvSpPr>
          <p:spPr>
            <a:xfrm>
              <a:off x="3816360" y="3255120"/>
              <a:ext cx="84600" cy="46800"/>
            </a:xfrm>
            <a:custGeom>
              <a:avLst/>
              <a:gdLst/>
              <a:ahLst/>
              <a:rect l="0" t="0" r="r" b="b"/>
              <a:pathLst>
                <a:path w="235" h="130">
                  <a:moveTo>
                    <a:pt x="117" y="0"/>
                  </a:moveTo>
                  <a:lnTo>
                    <a:pt x="0" y="114"/>
                  </a:lnTo>
                  <a:lnTo>
                    <a:pt x="16" y="129"/>
                  </a:lnTo>
                  <a:lnTo>
                    <a:pt x="117" y="43"/>
                  </a:lnTo>
                  <a:lnTo>
                    <a:pt x="218" y="129"/>
                  </a:lnTo>
                  <a:lnTo>
                    <a:pt x="234" y="114"/>
                  </a:lnTo>
                  <a:lnTo>
                    <a:pt x="117" y="0"/>
                  </a:lnTo>
                </a:path>
              </a:pathLst>
            </a:custGeom>
            <a:solidFill>
              <a:srgbClr val="ed1c24"/>
            </a:solidFill>
            <a:ln w="15840">
              <a:noFill/>
            </a:ln>
          </p:spPr>
        </p:sp>
        <p:sp>
          <p:nvSpPr>
            <p:cNvPr id="1553" name="Freeform 19"/>
            <p:cNvSpPr/>
            <p:nvPr/>
          </p:nvSpPr>
          <p:spPr>
            <a:xfrm>
              <a:off x="3732840" y="3333240"/>
              <a:ext cx="252360" cy="203040"/>
            </a:xfrm>
            <a:custGeom>
              <a:avLst/>
              <a:gdLst/>
              <a:ahLst/>
              <a:rect l="0" t="0" r="r" b="b"/>
              <a:pathLst>
                <a:path w="701" h="564">
                  <a:moveTo>
                    <a:pt x="393" y="237"/>
                  </a:moveTo>
                  <a:lnTo>
                    <a:pt x="539" y="56"/>
                  </a:lnTo>
                  <a:cubicBezTo>
                    <a:pt x="549" y="45"/>
                    <a:pt x="551" y="43"/>
                    <a:pt x="581" y="41"/>
                  </a:cubicBezTo>
                  <a:cubicBezTo>
                    <a:pt x="603" y="39"/>
                    <a:pt x="607" y="39"/>
                    <a:pt x="632" y="39"/>
                  </a:cubicBezTo>
                  <a:lnTo>
                    <a:pt x="656" y="39"/>
                  </a:lnTo>
                  <a:lnTo>
                    <a:pt x="656" y="0"/>
                  </a:lnTo>
                  <a:cubicBezTo>
                    <a:pt x="621" y="2"/>
                    <a:pt x="577" y="2"/>
                    <a:pt x="539" y="2"/>
                  </a:cubicBezTo>
                  <a:cubicBezTo>
                    <a:pt x="506" y="2"/>
                    <a:pt x="439" y="2"/>
                    <a:pt x="407" y="0"/>
                  </a:cubicBezTo>
                  <a:lnTo>
                    <a:pt x="407" y="39"/>
                  </a:lnTo>
                  <a:cubicBezTo>
                    <a:pt x="423" y="39"/>
                    <a:pt x="456" y="39"/>
                    <a:pt x="488" y="48"/>
                  </a:cubicBezTo>
                  <a:cubicBezTo>
                    <a:pt x="485" y="48"/>
                    <a:pt x="482" y="54"/>
                    <a:pt x="480" y="56"/>
                  </a:cubicBezTo>
                  <a:lnTo>
                    <a:pt x="365" y="201"/>
                  </a:lnTo>
                  <a:lnTo>
                    <a:pt x="240" y="39"/>
                  </a:lnTo>
                  <a:lnTo>
                    <a:pt x="313" y="39"/>
                  </a:lnTo>
                  <a:lnTo>
                    <a:pt x="313" y="0"/>
                  </a:lnTo>
                  <a:cubicBezTo>
                    <a:pt x="278" y="2"/>
                    <a:pt x="195" y="2"/>
                    <a:pt x="155" y="2"/>
                  </a:cubicBezTo>
                  <a:cubicBezTo>
                    <a:pt x="119" y="2"/>
                    <a:pt x="43" y="2"/>
                    <a:pt x="14" y="0"/>
                  </a:cubicBezTo>
                  <a:lnTo>
                    <a:pt x="14" y="39"/>
                  </a:lnTo>
                  <a:lnTo>
                    <a:pt x="99" y="39"/>
                  </a:lnTo>
                  <a:lnTo>
                    <a:pt x="294" y="291"/>
                  </a:lnTo>
                  <a:lnTo>
                    <a:pt x="117" y="509"/>
                  </a:lnTo>
                  <a:cubicBezTo>
                    <a:pt x="109" y="519"/>
                    <a:pt x="107" y="520"/>
                    <a:pt x="80" y="522"/>
                  </a:cubicBezTo>
                  <a:cubicBezTo>
                    <a:pt x="62" y="524"/>
                    <a:pt x="43" y="526"/>
                    <a:pt x="26" y="526"/>
                  </a:cubicBezTo>
                  <a:lnTo>
                    <a:pt x="0" y="526"/>
                  </a:lnTo>
                  <a:lnTo>
                    <a:pt x="0" y="563"/>
                  </a:lnTo>
                  <a:cubicBezTo>
                    <a:pt x="38" y="561"/>
                    <a:pt x="80" y="561"/>
                    <a:pt x="117" y="561"/>
                  </a:cubicBezTo>
                  <a:cubicBezTo>
                    <a:pt x="150" y="561"/>
                    <a:pt x="218" y="561"/>
                    <a:pt x="250" y="563"/>
                  </a:cubicBezTo>
                  <a:lnTo>
                    <a:pt x="250" y="526"/>
                  </a:lnTo>
                  <a:cubicBezTo>
                    <a:pt x="234" y="526"/>
                    <a:pt x="200" y="526"/>
                    <a:pt x="169" y="517"/>
                  </a:cubicBezTo>
                  <a:cubicBezTo>
                    <a:pt x="171" y="514"/>
                    <a:pt x="174" y="509"/>
                    <a:pt x="177" y="507"/>
                  </a:cubicBezTo>
                  <a:lnTo>
                    <a:pt x="321" y="326"/>
                  </a:lnTo>
                  <a:lnTo>
                    <a:pt x="472" y="526"/>
                  </a:lnTo>
                  <a:lnTo>
                    <a:pt x="401" y="526"/>
                  </a:lnTo>
                  <a:lnTo>
                    <a:pt x="401" y="563"/>
                  </a:lnTo>
                  <a:cubicBezTo>
                    <a:pt x="436" y="561"/>
                    <a:pt x="520" y="561"/>
                    <a:pt x="559" y="561"/>
                  </a:cubicBezTo>
                  <a:cubicBezTo>
                    <a:pt x="592" y="561"/>
                    <a:pt x="669" y="561"/>
                    <a:pt x="700" y="563"/>
                  </a:cubicBezTo>
                  <a:lnTo>
                    <a:pt x="700" y="526"/>
                  </a:lnTo>
                  <a:lnTo>
                    <a:pt x="615" y="526"/>
                  </a:lnTo>
                  <a:lnTo>
                    <a:pt x="393" y="237"/>
                  </a:lnTo>
                </a:path>
              </a:pathLst>
            </a:custGeom>
            <a:solidFill>
              <a:srgbClr val="ed1c24"/>
            </a:solidFill>
            <a:ln w="15840">
              <a:noFill/>
            </a:ln>
          </p:spPr>
        </p:sp>
        <p:sp>
          <p:nvSpPr>
            <p:cNvPr id="1554" name="Freeform 20"/>
            <p:cNvSpPr/>
            <p:nvPr/>
          </p:nvSpPr>
          <p:spPr>
            <a:xfrm>
              <a:off x="4011480" y="3269880"/>
              <a:ext cx="109080" cy="146520"/>
            </a:xfrm>
            <a:custGeom>
              <a:avLst/>
              <a:gdLst/>
              <a:ahLst/>
              <a:rect l="0" t="0" r="r" b="b"/>
              <a:pathLst>
                <a:path w="303" h="407">
                  <a:moveTo>
                    <a:pt x="147" y="17"/>
                  </a:moveTo>
                  <a:cubicBezTo>
                    <a:pt x="147" y="17"/>
                    <a:pt x="149" y="9"/>
                    <a:pt x="149" y="7"/>
                  </a:cubicBezTo>
                  <a:cubicBezTo>
                    <a:pt x="149" y="6"/>
                    <a:pt x="147" y="0"/>
                    <a:pt x="139" y="0"/>
                  </a:cubicBezTo>
                  <a:cubicBezTo>
                    <a:pt x="127" y="0"/>
                    <a:pt x="75" y="3"/>
                    <a:pt x="59" y="6"/>
                  </a:cubicBezTo>
                  <a:cubicBezTo>
                    <a:pt x="56" y="6"/>
                    <a:pt x="48" y="7"/>
                    <a:pt x="48" y="18"/>
                  </a:cubicBezTo>
                  <a:cubicBezTo>
                    <a:pt x="48" y="28"/>
                    <a:pt x="56" y="28"/>
                    <a:pt x="64" y="28"/>
                  </a:cubicBezTo>
                  <a:cubicBezTo>
                    <a:pt x="91" y="28"/>
                    <a:pt x="91" y="32"/>
                    <a:pt x="91" y="36"/>
                  </a:cubicBezTo>
                  <a:cubicBezTo>
                    <a:pt x="91" y="39"/>
                    <a:pt x="91" y="43"/>
                    <a:pt x="89" y="48"/>
                  </a:cubicBezTo>
                  <a:lnTo>
                    <a:pt x="4" y="375"/>
                  </a:lnTo>
                  <a:cubicBezTo>
                    <a:pt x="0" y="385"/>
                    <a:pt x="0" y="386"/>
                    <a:pt x="0" y="388"/>
                  </a:cubicBezTo>
                  <a:cubicBezTo>
                    <a:pt x="0" y="395"/>
                    <a:pt x="8" y="406"/>
                    <a:pt x="22" y="406"/>
                  </a:cubicBezTo>
                  <a:cubicBezTo>
                    <a:pt x="38" y="406"/>
                    <a:pt x="46" y="394"/>
                    <a:pt x="50" y="382"/>
                  </a:cubicBezTo>
                  <a:cubicBezTo>
                    <a:pt x="50" y="379"/>
                    <a:pt x="77" y="278"/>
                    <a:pt x="80" y="271"/>
                  </a:cubicBezTo>
                  <a:cubicBezTo>
                    <a:pt x="123" y="274"/>
                    <a:pt x="158" y="287"/>
                    <a:pt x="158" y="317"/>
                  </a:cubicBezTo>
                  <a:cubicBezTo>
                    <a:pt x="158" y="319"/>
                    <a:pt x="158" y="323"/>
                    <a:pt x="157" y="328"/>
                  </a:cubicBezTo>
                  <a:cubicBezTo>
                    <a:pt x="155" y="338"/>
                    <a:pt x="155" y="340"/>
                    <a:pt x="155" y="347"/>
                  </a:cubicBezTo>
                  <a:cubicBezTo>
                    <a:pt x="155" y="388"/>
                    <a:pt x="190" y="406"/>
                    <a:pt x="220" y="406"/>
                  </a:cubicBezTo>
                  <a:cubicBezTo>
                    <a:pt x="279" y="406"/>
                    <a:pt x="297" y="319"/>
                    <a:pt x="297" y="317"/>
                  </a:cubicBezTo>
                  <a:cubicBezTo>
                    <a:pt x="297" y="310"/>
                    <a:pt x="289" y="310"/>
                    <a:pt x="287" y="310"/>
                  </a:cubicBezTo>
                  <a:cubicBezTo>
                    <a:pt x="279" y="310"/>
                    <a:pt x="278" y="313"/>
                    <a:pt x="276" y="325"/>
                  </a:cubicBezTo>
                  <a:cubicBezTo>
                    <a:pt x="268" y="349"/>
                    <a:pt x="252" y="390"/>
                    <a:pt x="220" y="390"/>
                  </a:cubicBezTo>
                  <a:cubicBezTo>
                    <a:pt x="204" y="390"/>
                    <a:pt x="200" y="375"/>
                    <a:pt x="200" y="360"/>
                  </a:cubicBezTo>
                  <a:cubicBezTo>
                    <a:pt x="200" y="350"/>
                    <a:pt x="200" y="349"/>
                    <a:pt x="203" y="334"/>
                  </a:cubicBezTo>
                  <a:cubicBezTo>
                    <a:pt x="204" y="332"/>
                    <a:pt x="206" y="323"/>
                    <a:pt x="206" y="315"/>
                  </a:cubicBezTo>
                  <a:cubicBezTo>
                    <a:pt x="206" y="265"/>
                    <a:pt x="133" y="256"/>
                    <a:pt x="107" y="256"/>
                  </a:cubicBezTo>
                  <a:cubicBezTo>
                    <a:pt x="125" y="245"/>
                    <a:pt x="147" y="226"/>
                    <a:pt x="158" y="216"/>
                  </a:cubicBezTo>
                  <a:cubicBezTo>
                    <a:pt x="188" y="188"/>
                    <a:pt x="220" y="162"/>
                    <a:pt x="254" y="162"/>
                  </a:cubicBezTo>
                  <a:cubicBezTo>
                    <a:pt x="262" y="162"/>
                    <a:pt x="270" y="164"/>
                    <a:pt x="273" y="170"/>
                  </a:cubicBezTo>
                  <a:cubicBezTo>
                    <a:pt x="248" y="173"/>
                    <a:pt x="242" y="192"/>
                    <a:pt x="242" y="201"/>
                  </a:cubicBezTo>
                  <a:cubicBezTo>
                    <a:pt x="242" y="215"/>
                    <a:pt x="254" y="224"/>
                    <a:pt x="268" y="224"/>
                  </a:cubicBezTo>
                  <a:cubicBezTo>
                    <a:pt x="284" y="224"/>
                    <a:pt x="302" y="211"/>
                    <a:pt x="302" y="186"/>
                  </a:cubicBezTo>
                  <a:cubicBezTo>
                    <a:pt x="302" y="168"/>
                    <a:pt x="287" y="146"/>
                    <a:pt x="254" y="146"/>
                  </a:cubicBezTo>
                  <a:cubicBezTo>
                    <a:pt x="220" y="146"/>
                    <a:pt x="188" y="170"/>
                    <a:pt x="157" y="196"/>
                  </a:cubicBezTo>
                  <a:cubicBezTo>
                    <a:pt x="131" y="220"/>
                    <a:pt x="111" y="237"/>
                    <a:pt x="85" y="248"/>
                  </a:cubicBezTo>
                  <a:lnTo>
                    <a:pt x="147" y="17"/>
                  </a:lnTo>
                </a:path>
              </a:pathLst>
            </a:custGeom>
            <a:solidFill>
              <a:srgbClr val="ed1c24"/>
            </a:solidFill>
            <a:ln w="15840">
              <a:noFill/>
            </a:ln>
          </p:spPr>
        </p:sp>
        <p:sp>
          <p:nvSpPr>
            <p:cNvPr id="1555" name="Freeform 21"/>
            <p:cNvSpPr/>
            <p:nvPr/>
          </p:nvSpPr>
          <p:spPr>
            <a:xfrm>
              <a:off x="4004640" y="3471120"/>
              <a:ext cx="67680" cy="140040"/>
            </a:xfrm>
            <a:custGeom>
              <a:avLst/>
              <a:gdLst/>
              <a:ahLst/>
              <a:rect l="0" t="0" r="r" b="b"/>
              <a:pathLst>
                <a:path w="188" h="389">
                  <a:moveTo>
                    <a:pt x="171" y="22"/>
                  </a:moveTo>
                  <a:cubicBezTo>
                    <a:pt x="171" y="13"/>
                    <a:pt x="163" y="0"/>
                    <a:pt x="147" y="0"/>
                  </a:cubicBezTo>
                  <a:cubicBezTo>
                    <a:pt x="129" y="0"/>
                    <a:pt x="111" y="15"/>
                    <a:pt x="111" y="32"/>
                  </a:cubicBezTo>
                  <a:cubicBezTo>
                    <a:pt x="111" y="41"/>
                    <a:pt x="119" y="54"/>
                    <a:pt x="137" y="54"/>
                  </a:cubicBezTo>
                  <a:cubicBezTo>
                    <a:pt x="155" y="54"/>
                    <a:pt x="171" y="37"/>
                    <a:pt x="171" y="22"/>
                  </a:cubicBezTo>
                  <a:moveTo>
                    <a:pt x="46" y="315"/>
                  </a:moveTo>
                  <a:cubicBezTo>
                    <a:pt x="42" y="323"/>
                    <a:pt x="40" y="328"/>
                    <a:pt x="40" y="340"/>
                  </a:cubicBezTo>
                  <a:cubicBezTo>
                    <a:pt x="40" y="365"/>
                    <a:pt x="64" y="388"/>
                    <a:pt x="97" y="388"/>
                  </a:cubicBezTo>
                  <a:cubicBezTo>
                    <a:pt x="161" y="388"/>
                    <a:pt x="187" y="308"/>
                    <a:pt x="187" y="300"/>
                  </a:cubicBezTo>
                  <a:cubicBezTo>
                    <a:pt x="187" y="293"/>
                    <a:pt x="179" y="293"/>
                    <a:pt x="177" y="293"/>
                  </a:cubicBezTo>
                  <a:cubicBezTo>
                    <a:pt x="169" y="293"/>
                    <a:pt x="169" y="296"/>
                    <a:pt x="164" y="302"/>
                  </a:cubicBezTo>
                  <a:cubicBezTo>
                    <a:pt x="150" y="349"/>
                    <a:pt x="123" y="371"/>
                    <a:pt x="99" y="371"/>
                  </a:cubicBezTo>
                  <a:cubicBezTo>
                    <a:pt x="88" y="371"/>
                    <a:pt x="85" y="364"/>
                    <a:pt x="85" y="352"/>
                  </a:cubicBezTo>
                  <a:cubicBezTo>
                    <a:pt x="85" y="338"/>
                    <a:pt x="89" y="328"/>
                    <a:pt x="96" y="315"/>
                  </a:cubicBezTo>
                  <a:cubicBezTo>
                    <a:pt x="101" y="299"/>
                    <a:pt x="107" y="284"/>
                    <a:pt x="115" y="269"/>
                  </a:cubicBezTo>
                  <a:cubicBezTo>
                    <a:pt x="119" y="256"/>
                    <a:pt x="141" y="201"/>
                    <a:pt x="145" y="196"/>
                  </a:cubicBezTo>
                  <a:cubicBezTo>
                    <a:pt x="147" y="191"/>
                    <a:pt x="149" y="183"/>
                    <a:pt x="149" y="177"/>
                  </a:cubicBezTo>
                  <a:cubicBezTo>
                    <a:pt x="149" y="149"/>
                    <a:pt x="123" y="129"/>
                    <a:pt x="89" y="129"/>
                  </a:cubicBezTo>
                  <a:cubicBezTo>
                    <a:pt x="27" y="129"/>
                    <a:pt x="0" y="207"/>
                    <a:pt x="0" y="216"/>
                  </a:cubicBezTo>
                  <a:cubicBezTo>
                    <a:pt x="0" y="224"/>
                    <a:pt x="8" y="224"/>
                    <a:pt x="10" y="224"/>
                  </a:cubicBezTo>
                  <a:cubicBezTo>
                    <a:pt x="19" y="224"/>
                    <a:pt x="19" y="220"/>
                    <a:pt x="22" y="215"/>
                  </a:cubicBezTo>
                  <a:cubicBezTo>
                    <a:pt x="38" y="164"/>
                    <a:pt x="65" y="144"/>
                    <a:pt x="88" y="144"/>
                  </a:cubicBezTo>
                  <a:cubicBezTo>
                    <a:pt x="97" y="144"/>
                    <a:pt x="103" y="149"/>
                    <a:pt x="103" y="164"/>
                  </a:cubicBezTo>
                  <a:cubicBezTo>
                    <a:pt x="103" y="177"/>
                    <a:pt x="99" y="186"/>
                    <a:pt x="83" y="222"/>
                  </a:cubicBezTo>
                  <a:lnTo>
                    <a:pt x="46" y="315"/>
                  </a:lnTo>
                </a:path>
              </a:pathLst>
            </a:custGeom>
            <a:solidFill>
              <a:srgbClr val="ed1c24"/>
            </a:solidFill>
            <a:ln w="15840">
              <a:noFill/>
            </a:ln>
          </p:spPr>
        </p:sp>
        <p:sp>
          <p:nvSpPr>
            <p:cNvPr id="1556" name="Freeform 22"/>
            <p:cNvSpPr/>
            <p:nvPr/>
          </p:nvSpPr>
          <p:spPr>
            <a:xfrm>
              <a:off x="4083480" y="3471120"/>
              <a:ext cx="97560" cy="180360"/>
            </a:xfrm>
            <a:custGeom>
              <a:avLst/>
              <a:gdLst/>
              <a:ahLst/>
              <a:rect l="0" t="0" r="r" b="b"/>
              <a:pathLst>
                <a:path w="271" h="501">
                  <a:moveTo>
                    <a:pt x="270" y="22"/>
                  </a:moveTo>
                  <a:cubicBezTo>
                    <a:pt x="270" y="11"/>
                    <a:pt x="262" y="0"/>
                    <a:pt x="246" y="0"/>
                  </a:cubicBezTo>
                  <a:cubicBezTo>
                    <a:pt x="228" y="0"/>
                    <a:pt x="210" y="17"/>
                    <a:pt x="210" y="32"/>
                  </a:cubicBezTo>
                  <a:cubicBezTo>
                    <a:pt x="210" y="41"/>
                    <a:pt x="218" y="54"/>
                    <a:pt x="236" y="54"/>
                  </a:cubicBezTo>
                  <a:cubicBezTo>
                    <a:pt x="252" y="54"/>
                    <a:pt x="270" y="39"/>
                    <a:pt x="270" y="22"/>
                  </a:cubicBezTo>
                  <a:moveTo>
                    <a:pt x="139" y="410"/>
                  </a:moveTo>
                  <a:cubicBezTo>
                    <a:pt x="129" y="449"/>
                    <a:pt x="97" y="483"/>
                    <a:pt x="59" y="483"/>
                  </a:cubicBezTo>
                  <a:cubicBezTo>
                    <a:pt x="51" y="483"/>
                    <a:pt x="46" y="481"/>
                    <a:pt x="38" y="479"/>
                  </a:cubicBezTo>
                  <a:cubicBezTo>
                    <a:pt x="54" y="472"/>
                    <a:pt x="59" y="459"/>
                    <a:pt x="59" y="449"/>
                  </a:cubicBezTo>
                  <a:cubicBezTo>
                    <a:pt x="59" y="436"/>
                    <a:pt x="48" y="429"/>
                    <a:pt x="35" y="429"/>
                  </a:cubicBezTo>
                  <a:cubicBezTo>
                    <a:pt x="16" y="429"/>
                    <a:pt x="0" y="444"/>
                    <a:pt x="0" y="463"/>
                  </a:cubicBezTo>
                  <a:cubicBezTo>
                    <a:pt x="0" y="485"/>
                    <a:pt x="24" y="500"/>
                    <a:pt x="62" y="500"/>
                  </a:cubicBezTo>
                  <a:cubicBezTo>
                    <a:pt x="97" y="500"/>
                    <a:pt x="171" y="479"/>
                    <a:pt x="188" y="409"/>
                  </a:cubicBezTo>
                  <a:lnTo>
                    <a:pt x="244" y="201"/>
                  </a:lnTo>
                  <a:cubicBezTo>
                    <a:pt x="246" y="196"/>
                    <a:pt x="248" y="191"/>
                    <a:pt x="248" y="183"/>
                  </a:cubicBezTo>
                  <a:cubicBezTo>
                    <a:pt x="248" y="151"/>
                    <a:pt x="218" y="129"/>
                    <a:pt x="180" y="129"/>
                  </a:cubicBezTo>
                  <a:cubicBezTo>
                    <a:pt x="113" y="129"/>
                    <a:pt x="73" y="207"/>
                    <a:pt x="73" y="216"/>
                  </a:cubicBezTo>
                  <a:cubicBezTo>
                    <a:pt x="73" y="224"/>
                    <a:pt x="83" y="224"/>
                    <a:pt x="83" y="224"/>
                  </a:cubicBezTo>
                  <a:cubicBezTo>
                    <a:pt x="91" y="224"/>
                    <a:pt x="91" y="222"/>
                    <a:pt x="97" y="212"/>
                  </a:cubicBezTo>
                  <a:cubicBezTo>
                    <a:pt x="111" y="179"/>
                    <a:pt x="142" y="144"/>
                    <a:pt x="179" y="144"/>
                  </a:cubicBezTo>
                  <a:cubicBezTo>
                    <a:pt x="195" y="144"/>
                    <a:pt x="200" y="153"/>
                    <a:pt x="200" y="171"/>
                  </a:cubicBezTo>
                  <a:cubicBezTo>
                    <a:pt x="200" y="179"/>
                    <a:pt x="198" y="186"/>
                    <a:pt x="198" y="191"/>
                  </a:cubicBezTo>
                  <a:lnTo>
                    <a:pt x="139" y="410"/>
                  </a:lnTo>
                </a:path>
              </a:pathLst>
            </a:custGeom>
            <a:solidFill>
              <a:srgbClr val="ed1c24"/>
            </a:solidFill>
            <a:ln w="15840">
              <a:noFill/>
            </a:ln>
          </p:spPr>
        </p:sp>
      </p:grpSp>
      <p:sp>
        <p:nvSpPr>
          <p:cNvPr id="1557" name="Line 23"/>
          <p:cNvSpPr/>
          <p:nvPr/>
        </p:nvSpPr>
        <p:spPr>
          <a:xfrm>
            <a:off x="6480000" y="1656000"/>
            <a:ext cx="0" cy="2664000"/>
          </a:xfrm>
          <a:prstGeom prst="line">
            <a:avLst/>
          </a:prstGeom>
          <a:ln w="12600">
            <a:solidFill>
              <a:srgbClr val="00a65d"/>
            </a:solidFill>
            <a:round/>
            <a:headEnd len="sm" type="oval" w="lg"/>
            <a:tailEnd len="sm" type="oval" w="lg"/>
          </a:ln>
        </p:spPr>
        <p:style>
          <a:lnRef idx="0"/>
          <a:fillRef idx="0"/>
          <a:effectRef idx="0"/>
          <a:fontRef idx="minor"/>
        </p:style>
      </p:sp>
      <p:grpSp>
        <p:nvGrpSpPr>
          <p:cNvPr id="1558" name="Group 24"/>
          <p:cNvGrpSpPr/>
          <p:nvPr/>
        </p:nvGrpSpPr>
        <p:grpSpPr>
          <a:xfrm>
            <a:off x="6546600" y="2676600"/>
            <a:ext cx="1966680" cy="475920"/>
            <a:chOff x="6546600" y="2676600"/>
            <a:chExt cx="1966680" cy="475920"/>
          </a:xfrm>
        </p:grpSpPr>
        <p:sp>
          <p:nvSpPr>
            <p:cNvPr id="1559" name="Freeform 25"/>
            <p:cNvSpPr/>
            <p:nvPr/>
          </p:nvSpPr>
          <p:spPr>
            <a:xfrm>
              <a:off x="6546600" y="2694240"/>
              <a:ext cx="1949400" cy="439920"/>
            </a:xfrm>
            <a:custGeom>
              <a:avLst/>
              <a:gdLst/>
              <a:ahLst/>
              <a:rect l="0" t="0" r="r" b="b"/>
              <a:pathLst>
                <a:path w="5415" h="1222">
                  <a:moveTo>
                    <a:pt x="2706" y="1221"/>
                  </a:moveTo>
                  <a:lnTo>
                    <a:pt x="0" y="1221"/>
                  </a:lnTo>
                  <a:lnTo>
                    <a:pt x="0" y="0"/>
                  </a:lnTo>
                  <a:lnTo>
                    <a:pt x="5414" y="0"/>
                  </a:lnTo>
                  <a:lnTo>
                    <a:pt x="5414" y="1221"/>
                  </a:lnTo>
                  <a:lnTo>
                    <a:pt x="2706" y="1221"/>
                  </a:lnTo>
                </a:path>
              </a:pathLst>
            </a:custGeom>
            <a:solidFill>
              <a:srgbClr val="ffffff"/>
            </a:solidFill>
            <a:ln w="15840">
              <a:noFill/>
            </a:ln>
          </p:spPr>
        </p:sp>
        <p:sp>
          <p:nvSpPr>
            <p:cNvPr id="1560" name="Freeform 26"/>
            <p:cNvSpPr/>
            <p:nvPr/>
          </p:nvSpPr>
          <p:spPr>
            <a:xfrm>
              <a:off x="6570720" y="274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a65d"/>
            </a:solidFill>
            <a:ln w="15840">
              <a:noFill/>
            </a:ln>
          </p:spPr>
        </p:sp>
        <p:sp>
          <p:nvSpPr>
            <p:cNvPr id="1561" name="Freeform 27"/>
            <p:cNvSpPr/>
            <p:nvPr/>
          </p:nvSpPr>
          <p:spPr>
            <a:xfrm>
              <a:off x="6669000" y="274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a65d"/>
            </a:solidFill>
            <a:ln w="15840">
              <a:noFill/>
            </a:ln>
          </p:spPr>
        </p:sp>
        <p:sp>
          <p:nvSpPr>
            <p:cNvPr id="1562" name="Freeform 28"/>
            <p:cNvSpPr/>
            <p:nvPr/>
          </p:nvSpPr>
          <p:spPr>
            <a:xfrm>
              <a:off x="6737760" y="2770200"/>
              <a:ext cx="285120" cy="244080"/>
            </a:xfrm>
            <a:custGeom>
              <a:avLst/>
              <a:gdLst/>
              <a:ahLst/>
              <a:rect l="0" t="0" r="r" b="b"/>
              <a:pathLst>
                <a:path w="792" h="678">
                  <a:moveTo>
                    <a:pt x="443" y="285"/>
                  </a:moveTo>
                  <a:lnTo>
                    <a:pt x="609" y="67"/>
                  </a:lnTo>
                  <a:cubicBezTo>
                    <a:pt x="620"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1" y="350"/>
                  </a:lnTo>
                  <a:lnTo>
                    <a:pt x="132" y="612"/>
                  </a:lnTo>
                  <a:cubicBezTo>
                    <a:pt x="123" y="623"/>
                    <a:pt x="121" y="625"/>
                    <a:pt x="90" y="627"/>
                  </a:cubicBezTo>
                  <a:cubicBezTo>
                    <a:pt x="69" y="630"/>
                    <a:pt x="49" y="632"/>
                    <a:pt x="29" y="632"/>
                  </a:cubicBezTo>
                  <a:lnTo>
                    <a:pt x="0" y="632"/>
                  </a:lnTo>
                  <a:lnTo>
                    <a:pt x="0" y="677"/>
                  </a:lnTo>
                  <a:cubicBezTo>
                    <a:pt x="43"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2" y="632"/>
                  </a:lnTo>
                  <a:lnTo>
                    <a:pt x="452" y="677"/>
                  </a:lnTo>
                  <a:cubicBezTo>
                    <a:pt x="493" y="674"/>
                    <a:pt x="587" y="674"/>
                    <a:pt x="632" y="674"/>
                  </a:cubicBezTo>
                  <a:cubicBezTo>
                    <a:pt x="670" y="674"/>
                    <a:pt x="755" y="674"/>
                    <a:pt x="791" y="677"/>
                  </a:cubicBezTo>
                  <a:lnTo>
                    <a:pt x="791" y="632"/>
                  </a:lnTo>
                  <a:lnTo>
                    <a:pt x="694" y="632"/>
                  </a:lnTo>
                  <a:lnTo>
                    <a:pt x="443" y="285"/>
                  </a:lnTo>
                </a:path>
              </a:pathLst>
            </a:custGeom>
            <a:solidFill>
              <a:srgbClr val="00a65d"/>
            </a:solidFill>
            <a:ln w="15840">
              <a:noFill/>
            </a:ln>
          </p:spPr>
        </p:sp>
        <p:sp>
          <p:nvSpPr>
            <p:cNvPr id="1563" name="Freeform 29"/>
            <p:cNvSpPr/>
            <p:nvPr/>
          </p:nvSpPr>
          <p:spPr>
            <a:xfrm>
              <a:off x="7052040" y="269424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a65d"/>
            </a:solidFill>
            <a:ln w="15840">
              <a:noFill/>
            </a:ln>
          </p:spPr>
        </p:sp>
        <p:sp>
          <p:nvSpPr>
            <p:cNvPr id="1564" name="Freeform 30"/>
            <p:cNvSpPr/>
            <p:nvPr/>
          </p:nvSpPr>
          <p:spPr>
            <a:xfrm>
              <a:off x="7315920" y="291780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a65d"/>
            </a:solidFill>
            <a:ln w="15840">
              <a:noFill/>
            </a:ln>
          </p:spPr>
        </p:sp>
        <p:sp>
          <p:nvSpPr>
            <p:cNvPr id="1565" name="Freeform 31"/>
            <p:cNvSpPr/>
            <p:nvPr/>
          </p:nvSpPr>
          <p:spPr>
            <a:xfrm>
              <a:off x="7747200" y="267660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a65d"/>
            </a:solidFill>
            <a:ln w="15840">
              <a:noFill/>
            </a:ln>
          </p:spPr>
        </p:sp>
        <p:sp>
          <p:nvSpPr>
            <p:cNvPr id="1566" name="Freeform 32"/>
            <p:cNvSpPr/>
            <p:nvPr/>
          </p:nvSpPr>
          <p:spPr>
            <a:xfrm>
              <a:off x="7652880" y="2770200"/>
              <a:ext cx="285120" cy="244080"/>
            </a:xfrm>
            <a:custGeom>
              <a:avLst/>
              <a:gdLst/>
              <a:ahLst/>
              <a:rect l="0" t="0" r="r" b="b"/>
              <a:pathLst>
                <a:path w="792" h="678">
                  <a:moveTo>
                    <a:pt x="443" y="285"/>
                  </a:moveTo>
                  <a:lnTo>
                    <a:pt x="609" y="67"/>
                  </a:lnTo>
                  <a:cubicBezTo>
                    <a:pt x="620"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1" y="350"/>
                  </a:lnTo>
                  <a:lnTo>
                    <a:pt x="132" y="612"/>
                  </a:lnTo>
                  <a:cubicBezTo>
                    <a:pt x="123" y="623"/>
                    <a:pt x="121" y="625"/>
                    <a:pt x="90" y="627"/>
                  </a:cubicBezTo>
                  <a:cubicBezTo>
                    <a:pt x="69" y="630"/>
                    <a:pt x="49" y="632"/>
                    <a:pt x="29" y="632"/>
                  </a:cubicBezTo>
                  <a:lnTo>
                    <a:pt x="0" y="632"/>
                  </a:lnTo>
                  <a:lnTo>
                    <a:pt x="0" y="677"/>
                  </a:lnTo>
                  <a:cubicBezTo>
                    <a:pt x="40"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2" y="632"/>
                  </a:lnTo>
                  <a:lnTo>
                    <a:pt x="452" y="677"/>
                  </a:lnTo>
                  <a:cubicBezTo>
                    <a:pt x="493" y="674"/>
                    <a:pt x="587" y="674"/>
                    <a:pt x="632" y="674"/>
                  </a:cubicBezTo>
                  <a:cubicBezTo>
                    <a:pt x="670" y="674"/>
                    <a:pt x="755" y="674"/>
                    <a:pt x="791" y="677"/>
                  </a:cubicBezTo>
                  <a:lnTo>
                    <a:pt x="791" y="632"/>
                  </a:lnTo>
                  <a:lnTo>
                    <a:pt x="694" y="632"/>
                  </a:lnTo>
                  <a:lnTo>
                    <a:pt x="443" y="285"/>
                  </a:lnTo>
                </a:path>
              </a:pathLst>
            </a:custGeom>
            <a:solidFill>
              <a:srgbClr val="00a65d"/>
            </a:solidFill>
            <a:ln w="15840">
              <a:noFill/>
            </a:ln>
          </p:spPr>
        </p:sp>
        <p:sp>
          <p:nvSpPr>
            <p:cNvPr id="1567" name="Freeform 33"/>
            <p:cNvSpPr/>
            <p:nvPr/>
          </p:nvSpPr>
          <p:spPr>
            <a:xfrm>
              <a:off x="7967520" y="269424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a65d"/>
            </a:solidFill>
            <a:ln w="15840">
              <a:noFill/>
            </a:ln>
          </p:spPr>
        </p:sp>
        <p:sp>
          <p:nvSpPr>
            <p:cNvPr id="1568" name="Freeform 34"/>
            <p:cNvSpPr/>
            <p:nvPr/>
          </p:nvSpPr>
          <p:spPr>
            <a:xfrm>
              <a:off x="7961040" y="29361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a65d"/>
            </a:solidFill>
            <a:ln w="15840">
              <a:noFill/>
            </a:ln>
          </p:spPr>
        </p:sp>
        <p:sp>
          <p:nvSpPr>
            <p:cNvPr id="1569" name="Freeform 35"/>
            <p:cNvSpPr/>
            <p:nvPr/>
          </p:nvSpPr>
          <p:spPr>
            <a:xfrm>
              <a:off x="8048880" y="29361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1"/>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a65d"/>
            </a:solidFill>
            <a:ln w="15840">
              <a:noFill/>
            </a:ln>
          </p:spPr>
        </p:sp>
        <p:sp>
          <p:nvSpPr>
            <p:cNvPr id="1570" name="Freeform 36"/>
            <p:cNvSpPr/>
            <p:nvPr/>
          </p:nvSpPr>
          <p:spPr>
            <a:xfrm>
              <a:off x="8240760" y="274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a65d"/>
            </a:solidFill>
            <a:ln w="15840">
              <a:noFill/>
            </a:ln>
          </p:spPr>
        </p:sp>
        <p:sp>
          <p:nvSpPr>
            <p:cNvPr id="1571" name="Freeform 37"/>
            <p:cNvSpPr/>
            <p:nvPr/>
          </p:nvSpPr>
          <p:spPr>
            <a:xfrm>
              <a:off x="8339040" y="274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a65d"/>
            </a:solidFill>
            <a:ln w="15840">
              <a:noFill/>
            </a:ln>
          </p:spPr>
        </p:sp>
        <p:sp>
          <p:nvSpPr>
            <p:cNvPr id="1572" name="Freeform 38"/>
            <p:cNvSpPr/>
            <p:nvPr/>
          </p:nvSpPr>
          <p:spPr>
            <a:xfrm>
              <a:off x="8422200" y="290160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6"/>
                    <a:pt x="101" y="435"/>
                    <a:pt x="31" y="435"/>
                  </a:cubicBezTo>
                  <a:lnTo>
                    <a:pt x="4" y="435"/>
                  </a:lnTo>
                  <a:lnTo>
                    <a:pt x="4" y="459"/>
                  </a:lnTo>
                  <a:cubicBezTo>
                    <a:pt x="18" y="459"/>
                    <a:pt x="103" y="457"/>
                    <a:pt x="128" y="457"/>
                  </a:cubicBezTo>
                  <a:cubicBezTo>
                    <a:pt x="150" y="457"/>
                    <a:pt x="237" y="459"/>
                    <a:pt x="253" y="459"/>
                  </a:cubicBezTo>
                  <a:lnTo>
                    <a:pt x="253" y="435"/>
                  </a:lnTo>
                  <a:lnTo>
                    <a:pt x="226" y="435"/>
                  </a:lnTo>
                  <a:cubicBezTo>
                    <a:pt x="157" y="435"/>
                    <a:pt x="157" y="426"/>
                    <a:pt x="157" y="403"/>
                  </a:cubicBezTo>
                  <a:lnTo>
                    <a:pt x="157" y="20"/>
                  </a:lnTo>
                </a:path>
              </a:pathLst>
            </a:custGeom>
            <a:solidFill>
              <a:srgbClr val="00a65d"/>
            </a:solidFill>
            <a:ln w="15840">
              <a:noFill/>
            </a:ln>
          </p:spPr>
        </p:sp>
      </p:grpSp>
      <p:grpSp>
        <p:nvGrpSpPr>
          <p:cNvPr id="1573" name="Group 39"/>
          <p:cNvGrpSpPr/>
          <p:nvPr/>
        </p:nvGrpSpPr>
        <p:grpSpPr>
          <a:xfrm>
            <a:off x="4879800" y="1936800"/>
            <a:ext cx="371160" cy="192240"/>
            <a:chOff x="4879800" y="1936800"/>
            <a:chExt cx="371160" cy="192240"/>
          </a:xfrm>
        </p:grpSpPr>
        <p:sp>
          <p:nvSpPr>
            <p:cNvPr id="1574" name="Freeform 40"/>
            <p:cNvSpPr/>
            <p:nvPr/>
          </p:nvSpPr>
          <p:spPr>
            <a:xfrm>
              <a:off x="4882320" y="1944000"/>
              <a:ext cx="362520" cy="178200"/>
            </a:xfrm>
            <a:custGeom>
              <a:avLst/>
              <a:gdLst/>
              <a:ahLst/>
              <a:rect l="0" t="0" r="r" b="b"/>
              <a:pathLst>
                <a:path w="1007" h="495">
                  <a:moveTo>
                    <a:pt x="503" y="494"/>
                  </a:moveTo>
                  <a:lnTo>
                    <a:pt x="0" y="494"/>
                  </a:lnTo>
                  <a:lnTo>
                    <a:pt x="0" y="0"/>
                  </a:lnTo>
                  <a:lnTo>
                    <a:pt x="1006" y="0"/>
                  </a:lnTo>
                  <a:lnTo>
                    <a:pt x="1006" y="494"/>
                  </a:lnTo>
                  <a:lnTo>
                    <a:pt x="503" y="494"/>
                  </a:lnTo>
                </a:path>
              </a:pathLst>
            </a:custGeom>
            <a:solidFill>
              <a:srgbClr val="ffffff"/>
            </a:solidFill>
            <a:ln w="15840">
              <a:noFill/>
            </a:ln>
          </p:spPr>
        </p:sp>
        <p:sp>
          <p:nvSpPr>
            <p:cNvPr id="1575" name="Freeform 41"/>
            <p:cNvSpPr/>
            <p:nvPr/>
          </p:nvSpPr>
          <p:spPr>
            <a:xfrm>
              <a:off x="4916160" y="1936800"/>
              <a:ext cx="37080" cy="22680"/>
            </a:xfrm>
            <a:custGeom>
              <a:avLst/>
              <a:gdLst/>
              <a:ahLst/>
              <a:rect l="0" t="0" r="r" b="b"/>
              <a:pathLst>
                <a:path w="103" h="63">
                  <a:moveTo>
                    <a:pt x="51" y="0"/>
                  </a:moveTo>
                  <a:lnTo>
                    <a:pt x="0" y="55"/>
                  </a:lnTo>
                  <a:lnTo>
                    <a:pt x="7" y="62"/>
                  </a:lnTo>
                  <a:lnTo>
                    <a:pt x="51" y="21"/>
                  </a:lnTo>
                  <a:lnTo>
                    <a:pt x="95" y="62"/>
                  </a:lnTo>
                  <a:lnTo>
                    <a:pt x="102" y="55"/>
                  </a:lnTo>
                  <a:lnTo>
                    <a:pt x="51" y="0"/>
                  </a:lnTo>
                </a:path>
              </a:pathLst>
            </a:custGeom>
            <a:solidFill>
              <a:srgbClr val="ed1c24"/>
            </a:solidFill>
            <a:ln w="15840">
              <a:noFill/>
            </a:ln>
          </p:spPr>
        </p:sp>
        <p:sp>
          <p:nvSpPr>
            <p:cNvPr id="1576" name="Freeform 42"/>
            <p:cNvSpPr/>
            <p:nvPr/>
          </p:nvSpPr>
          <p:spPr>
            <a:xfrm>
              <a:off x="4879800" y="1974600"/>
              <a:ext cx="109800" cy="99000"/>
            </a:xfrm>
            <a:custGeom>
              <a:avLst/>
              <a:gdLst/>
              <a:ahLst/>
              <a:rect l="0" t="0" r="r" b="b"/>
              <a:pathLst>
                <a:path w="305" h="275">
                  <a:moveTo>
                    <a:pt x="171" y="115"/>
                  </a:moveTo>
                  <a:lnTo>
                    <a:pt x="234" y="27"/>
                  </a:lnTo>
                  <a:cubicBezTo>
                    <a:pt x="239" y="22"/>
                    <a:pt x="240" y="21"/>
                    <a:pt x="253" y="20"/>
                  </a:cubicBezTo>
                  <a:cubicBezTo>
                    <a:pt x="263" y="19"/>
                    <a:pt x="264" y="19"/>
                    <a:pt x="275" y="19"/>
                  </a:cubicBezTo>
                  <a:lnTo>
                    <a:pt x="286" y="19"/>
                  </a:lnTo>
                  <a:lnTo>
                    <a:pt x="286" y="0"/>
                  </a:lnTo>
                  <a:cubicBezTo>
                    <a:pt x="270" y="1"/>
                    <a:pt x="251" y="1"/>
                    <a:pt x="234" y="1"/>
                  </a:cubicBezTo>
                  <a:cubicBezTo>
                    <a:pt x="220" y="1"/>
                    <a:pt x="191" y="1"/>
                    <a:pt x="177" y="0"/>
                  </a:cubicBezTo>
                  <a:lnTo>
                    <a:pt x="177" y="19"/>
                  </a:lnTo>
                  <a:cubicBezTo>
                    <a:pt x="184" y="19"/>
                    <a:pt x="198" y="19"/>
                    <a:pt x="212" y="23"/>
                  </a:cubicBezTo>
                  <a:cubicBezTo>
                    <a:pt x="211" y="23"/>
                    <a:pt x="210" y="27"/>
                    <a:pt x="209" y="27"/>
                  </a:cubicBezTo>
                  <a:lnTo>
                    <a:pt x="159" y="98"/>
                  </a:lnTo>
                  <a:lnTo>
                    <a:pt x="104" y="19"/>
                  </a:lnTo>
                  <a:lnTo>
                    <a:pt x="136" y="19"/>
                  </a:lnTo>
                  <a:lnTo>
                    <a:pt x="136" y="0"/>
                  </a:lnTo>
                  <a:cubicBezTo>
                    <a:pt x="121" y="1"/>
                    <a:pt x="85" y="1"/>
                    <a:pt x="67" y="1"/>
                  </a:cubicBezTo>
                  <a:cubicBezTo>
                    <a:pt x="52" y="1"/>
                    <a:pt x="19" y="1"/>
                    <a:pt x="6" y="0"/>
                  </a:cubicBezTo>
                  <a:lnTo>
                    <a:pt x="6" y="19"/>
                  </a:lnTo>
                  <a:lnTo>
                    <a:pt x="43" y="19"/>
                  </a:lnTo>
                  <a:lnTo>
                    <a:pt x="127" y="141"/>
                  </a:lnTo>
                  <a:lnTo>
                    <a:pt x="51" y="247"/>
                  </a:lnTo>
                  <a:cubicBezTo>
                    <a:pt x="48" y="252"/>
                    <a:pt x="47" y="253"/>
                    <a:pt x="34" y="254"/>
                  </a:cubicBezTo>
                  <a:cubicBezTo>
                    <a:pt x="27" y="255"/>
                    <a:pt x="19" y="256"/>
                    <a:pt x="11" y="256"/>
                  </a:cubicBezTo>
                  <a:lnTo>
                    <a:pt x="0" y="256"/>
                  </a:lnTo>
                  <a:lnTo>
                    <a:pt x="0" y="274"/>
                  </a:lnTo>
                  <a:cubicBezTo>
                    <a:pt x="17" y="273"/>
                    <a:pt x="34" y="273"/>
                    <a:pt x="51" y="273"/>
                  </a:cubicBezTo>
                  <a:cubicBezTo>
                    <a:pt x="65" y="273"/>
                    <a:pt x="95" y="273"/>
                    <a:pt x="109" y="274"/>
                  </a:cubicBezTo>
                  <a:lnTo>
                    <a:pt x="109" y="256"/>
                  </a:lnTo>
                  <a:cubicBezTo>
                    <a:pt x="102" y="256"/>
                    <a:pt x="88" y="256"/>
                    <a:pt x="73" y="251"/>
                  </a:cubicBezTo>
                  <a:cubicBezTo>
                    <a:pt x="74" y="250"/>
                    <a:pt x="76" y="247"/>
                    <a:pt x="77" y="246"/>
                  </a:cubicBezTo>
                  <a:lnTo>
                    <a:pt x="140" y="158"/>
                  </a:lnTo>
                  <a:lnTo>
                    <a:pt x="205" y="256"/>
                  </a:lnTo>
                  <a:lnTo>
                    <a:pt x="174" y="256"/>
                  </a:lnTo>
                  <a:lnTo>
                    <a:pt x="174" y="274"/>
                  </a:lnTo>
                  <a:cubicBezTo>
                    <a:pt x="190" y="273"/>
                    <a:pt x="226" y="273"/>
                    <a:pt x="243" y="273"/>
                  </a:cubicBezTo>
                  <a:cubicBezTo>
                    <a:pt x="258" y="273"/>
                    <a:pt x="291" y="273"/>
                    <a:pt x="304" y="274"/>
                  </a:cubicBezTo>
                  <a:lnTo>
                    <a:pt x="304" y="256"/>
                  </a:lnTo>
                  <a:lnTo>
                    <a:pt x="267" y="256"/>
                  </a:lnTo>
                  <a:lnTo>
                    <a:pt x="171" y="115"/>
                  </a:lnTo>
                </a:path>
              </a:pathLst>
            </a:custGeom>
            <a:solidFill>
              <a:srgbClr val="ed1c24"/>
            </a:solidFill>
            <a:ln w="15840">
              <a:noFill/>
            </a:ln>
          </p:spPr>
        </p:sp>
        <p:sp>
          <p:nvSpPr>
            <p:cNvPr id="1577" name="Freeform 43"/>
            <p:cNvSpPr/>
            <p:nvPr/>
          </p:nvSpPr>
          <p:spPr>
            <a:xfrm>
              <a:off x="5001120" y="1944000"/>
              <a:ext cx="47520" cy="71280"/>
            </a:xfrm>
            <a:custGeom>
              <a:avLst/>
              <a:gdLst/>
              <a:ahLst/>
              <a:rect l="0" t="0" r="r" b="b"/>
              <a:pathLst>
                <a:path w="132" h="198">
                  <a:moveTo>
                    <a:pt x="64" y="8"/>
                  </a:moveTo>
                  <a:cubicBezTo>
                    <a:pt x="64" y="8"/>
                    <a:pt x="65" y="4"/>
                    <a:pt x="65" y="3"/>
                  </a:cubicBezTo>
                  <a:cubicBezTo>
                    <a:pt x="65" y="2"/>
                    <a:pt x="64" y="0"/>
                    <a:pt x="60" y="0"/>
                  </a:cubicBezTo>
                  <a:cubicBezTo>
                    <a:pt x="55" y="0"/>
                    <a:pt x="33" y="2"/>
                    <a:pt x="26" y="2"/>
                  </a:cubicBezTo>
                  <a:cubicBezTo>
                    <a:pt x="24" y="2"/>
                    <a:pt x="20" y="3"/>
                    <a:pt x="20" y="9"/>
                  </a:cubicBezTo>
                  <a:cubicBezTo>
                    <a:pt x="20" y="13"/>
                    <a:pt x="24" y="13"/>
                    <a:pt x="27" y="13"/>
                  </a:cubicBezTo>
                  <a:cubicBezTo>
                    <a:pt x="40" y="13"/>
                    <a:pt x="40" y="15"/>
                    <a:pt x="40" y="17"/>
                  </a:cubicBezTo>
                  <a:cubicBezTo>
                    <a:pt x="40" y="19"/>
                    <a:pt x="40" y="21"/>
                    <a:pt x="39" y="23"/>
                  </a:cubicBezTo>
                  <a:lnTo>
                    <a:pt x="2" y="182"/>
                  </a:lnTo>
                  <a:cubicBezTo>
                    <a:pt x="0" y="186"/>
                    <a:pt x="0" y="187"/>
                    <a:pt x="0" y="188"/>
                  </a:cubicBezTo>
                  <a:cubicBezTo>
                    <a:pt x="0" y="192"/>
                    <a:pt x="4" y="197"/>
                    <a:pt x="10" y="197"/>
                  </a:cubicBezTo>
                  <a:cubicBezTo>
                    <a:pt x="17" y="197"/>
                    <a:pt x="19" y="191"/>
                    <a:pt x="21" y="186"/>
                  </a:cubicBezTo>
                  <a:cubicBezTo>
                    <a:pt x="21" y="184"/>
                    <a:pt x="34" y="135"/>
                    <a:pt x="34" y="132"/>
                  </a:cubicBezTo>
                  <a:cubicBezTo>
                    <a:pt x="53" y="133"/>
                    <a:pt x="69" y="140"/>
                    <a:pt x="69" y="154"/>
                  </a:cubicBezTo>
                  <a:cubicBezTo>
                    <a:pt x="69" y="155"/>
                    <a:pt x="69" y="156"/>
                    <a:pt x="68" y="160"/>
                  </a:cubicBezTo>
                  <a:cubicBezTo>
                    <a:pt x="67" y="164"/>
                    <a:pt x="67" y="165"/>
                    <a:pt x="67" y="168"/>
                  </a:cubicBezTo>
                  <a:cubicBezTo>
                    <a:pt x="67" y="188"/>
                    <a:pt x="83" y="197"/>
                    <a:pt x="96" y="197"/>
                  </a:cubicBezTo>
                  <a:cubicBezTo>
                    <a:pt x="122" y="197"/>
                    <a:pt x="129" y="155"/>
                    <a:pt x="129" y="154"/>
                  </a:cubicBezTo>
                  <a:cubicBezTo>
                    <a:pt x="129" y="151"/>
                    <a:pt x="126" y="151"/>
                    <a:pt x="125" y="151"/>
                  </a:cubicBezTo>
                  <a:cubicBezTo>
                    <a:pt x="122" y="151"/>
                    <a:pt x="121" y="152"/>
                    <a:pt x="120" y="157"/>
                  </a:cubicBezTo>
                  <a:cubicBezTo>
                    <a:pt x="117" y="169"/>
                    <a:pt x="110" y="189"/>
                    <a:pt x="96" y="189"/>
                  </a:cubicBezTo>
                  <a:cubicBezTo>
                    <a:pt x="89" y="189"/>
                    <a:pt x="88" y="182"/>
                    <a:pt x="88" y="175"/>
                  </a:cubicBezTo>
                  <a:cubicBezTo>
                    <a:pt x="88" y="171"/>
                    <a:pt x="88" y="169"/>
                    <a:pt x="88" y="162"/>
                  </a:cubicBezTo>
                  <a:cubicBezTo>
                    <a:pt x="89" y="161"/>
                    <a:pt x="89" y="156"/>
                    <a:pt x="89" y="153"/>
                  </a:cubicBezTo>
                  <a:cubicBezTo>
                    <a:pt x="89" y="129"/>
                    <a:pt x="57" y="124"/>
                    <a:pt x="47" y="124"/>
                  </a:cubicBezTo>
                  <a:cubicBezTo>
                    <a:pt x="54" y="119"/>
                    <a:pt x="64" y="110"/>
                    <a:pt x="69" y="105"/>
                  </a:cubicBezTo>
                  <a:cubicBezTo>
                    <a:pt x="82" y="92"/>
                    <a:pt x="96" y="79"/>
                    <a:pt x="111" y="79"/>
                  </a:cubicBezTo>
                  <a:cubicBezTo>
                    <a:pt x="114" y="79"/>
                    <a:pt x="118" y="80"/>
                    <a:pt x="119" y="82"/>
                  </a:cubicBezTo>
                  <a:cubicBezTo>
                    <a:pt x="108" y="84"/>
                    <a:pt x="105" y="93"/>
                    <a:pt x="105" y="98"/>
                  </a:cubicBezTo>
                  <a:cubicBezTo>
                    <a:pt x="105" y="104"/>
                    <a:pt x="111" y="109"/>
                    <a:pt x="117" y="109"/>
                  </a:cubicBezTo>
                  <a:cubicBezTo>
                    <a:pt x="124" y="109"/>
                    <a:pt x="131" y="102"/>
                    <a:pt x="131" y="91"/>
                  </a:cubicBezTo>
                  <a:cubicBezTo>
                    <a:pt x="131" y="82"/>
                    <a:pt x="125" y="71"/>
                    <a:pt x="111" y="71"/>
                  </a:cubicBezTo>
                  <a:cubicBezTo>
                    <a:pt x="96" y="71"/>
                    <a:pt x="82" y="82"/>
                    <a:pt x="68" y="95"/>
                  </a:cubicBezTo>
                  <a:cubicBezTo>
                    <a:pt x="57" y="107"/>
                    <a:pt x="49" y="115"/>
                    <a:pt x="37" y="121"/>
                  </a:cubicBezTo>
                  <a:lnTo>
                    <a:pt x="64" y="8"/>
                  </a:lnTo>
                </a:path>
              </a:pathLst>
            </a:custGeom>
            <a:solidFill>
              <a:srgbClr val="ed1c24"/>
            </a:solidFill>
            <a:ln w="15840">
              <a:noFill/>
            </a:ln>
          </p:spPr>
        </p:sp>
        <p:sp>
          <p:nvSpPr>
            <p:cNvPr id="1578" name="Freeform 44"/>
            <p:cNvSpPr/>
            <p:nvPr/>
          </p:nvSpPr>
          <p:spPr>
            <a:xfrm>
              <a:off x="4998240" y="2041560"/>
              <a:ext cx="29520" cy="68040"/>
            </a:xfrm>
            <a:custGeom>
              <a:avLst/>
              <a:gdLst/>
              <a:ahLst/>
              <a:rect l="0" t="0" r="r" b="b"/>
              <a:pathLst>
                <a:path w="82" h="189">
                  <a:moveTo>
                    <a:pt x="74" y="11"/>
                  </a:moveTo>
                  <a:cubicBezTo>
                    <a:pt x="74" y="7"/>
                    <a:pt x="71" y="0"/>
                    <a:pt x="64" y="0"/>
                  </a:cubicBezTo>
                  <a:cubicBezTo>
                    <a:pt x="56" y="0"/>
                    <a:pt x="49" y="7"/>
                    <a:pt x="49" y="15"/>
                  </a:cubicBezTo>
                  <a:cubicBezTo>
                    <a:pt x="49" y="20"/>
                    <a:pt x="52" y="27"/>
                    <a:pt x="59" y="27"/>
                  </a:cubicBezTo>
                  <a:cubicBezTo>
                    <a:pt x="67" y="27"/>
                    <a:pt x="74" y="18"/>
                    <a:pt x="74" y="11"/>
                  </a:cubicBezTo>
                  <a:moveTo>
                    <a:pt x="19" y="153"/>
                  </a:moveTo>
                  <a:cubicBezTo>
                    <a:pt x="18" y="156"/>
                    <a:pt x="18" y="160"/>
                    <a:pt x="18" y="165"/>
                  </a:cubicBezTo>
                  <a:cubicBezTo>
                    <a:pt x="18" y="177"/>
                    <a:pt x="27" y="188"/>
                    <a:pt x="42" y="188"/>
                  </a:cubicBezTo>
                  <a:cubicBezTo>
                    <a:pt x="70" y="188"/>
                    <a:pt x="81" y="150"/>
                    <a:pt x="81" y="146"/>
                  </a:cubicBezTo>
                  <a:cubicBezTo>
                    <a:pt x="81" y="142"/>
                    <a:pt x="78" y="142"/>
                    <a:pt x="77" y="142"/>
                  </a:cubicBezTo>
                  <a:cubicBezTo>
                    <a:pt x="73" y="142"/>
                    <a:pt x="73" y="144"/>
                    <a:pt x="72" y="146"/>
                  </a:cubicBezTo>
                  <a:cubicBezTo>
                    <a:pt x="65" y="169"/>
                    <a:pt x="53" y="181"/>
                    <a:pt x="43" y="181"/>
                  </a:cubicBezTo>
                  <a:cubicBezTo>
                    <a:pt x="38" y="181"/>
                    <a:pt x="37" y="176"/>
                    <a:pt x="37" y="171"/>
                  </a:cubicBezTo>
                  <a:cubicBezTo>
                    <a:pt x="37" y="164"/>
                    <a:pt x="39" y="160"/>
                    <a:pt x="42" y="153"/>
                  </a:cubicBezTo>
                  <a:cubicBezTo>
                    <a:pt x="44" y="145"/>
                    <a:pt x="47" y="137"/>
                    <a:pt x="50" y="131"/>
                  </a:cubicBezTo>
                  <a:cubicBezTo>
                    <a:pt x="52" y="124"/>
                    <a:pt x="61" y="98"/>
                    <a:pt x="63" y="95"/>
                  </a:cubicBezTo>
                  <a:cubicBezTo>
                    <a:pt x="64" y="92"/>
                    <a:pt x="65" y="89"/>
                    <a:pt x="65" y="86"/>
                  </a:cubicBezTo>
                  <a:cubicBezTo>
                    <a:pt x="65" y="72"/>
                    <a:pt x="53" y="62"/>
                    <a:pt x="39" y="62"/>
                  </a:cubicBezTo>
                  <a:cubicBezTo>
                    <a:pt x="12" y="62"/>
                    <a:pt x="0" y="101"/>
                    <a:pt x="0" y="105"/>
                  </a:cubicBezTo>
                  <a:cubicBezTo>
                    <a:pt x="0" y="109"/>
                    <a:pt x="4" y="109"/>
                    <a:pt x="4" y="109"/>
                  </a:cubicBezTo>
                  <a:cubicBezTo>
                    <a:pt x="9" y="109"/>
                    <a:pt x="9" y="107"/>
                    <a:pt x="10" y="104"/>
                  </a:cubicBezTo>
                  <a:cubicBezTo>
                    <a:pt x="17" y="80"/>
                    <a:pt x="28" y="70"/>
                    <a:pt x="38" y="70"/>
                  </a:cubicBezTo>
                  <a:cubicBezTo>
                    <a:pt x="42" y="70"/>
                    <a:pt x="45" y="72"/>
                    <a:pt x="45" y="80"/>
                  </a:cubicBezTo>
                  <a:cubicBezTo>
                    <a:pt x="45" y="86"/>
                    <a:pt x="43" y="91"/>
                    <a:pt x="36" y="107"/>
                  </a:cubicBezTo>
                  <a:lnTo>
                    <a:pt x="19" y="153"/>
                  </a:lnTo>
                </a:path>
              </a:pathLst>
            </a:custGeom>
            <a:solidFill>
              <a:srgbClr val="ed1c24"/>
            </a:solidFill>
            <a:ln w="15840">
              <a:noFill/>
            </a:ln>
          </p:spPr>
        </p:sp>
        <p:sp>
          <p:nvSpPr>
            <p:cNvPr id="1579" name="Freeform 45"/>
            <p:cNvSpPr/>
            <p:nvPr/>
          </p:nvSpPr>
          <p:spPr>
            <a:xfrm>
              <a:off x="5032440" y="2041560"/>
              <a:ext cx="42840" cy="87840"/>
            </a:xfrm>
            <a:custGeom>
              <a:avLst/>
              <a:gdLst/>
              <a:ahLst/>
              <a:rect l="0" t="0" r="r" b="b"/>
              <a:pathLst>
                <a:path w="119" h="244">
                  <a:moveTo>
                    <a:pt x="118" y="11"/>
                  </a:moveTo>
                  <a:cubicBezTo>
                    <a:pt x="118" y="6"/>
                    <a:pt x="114" y="0"/>
                    <a:pt x="107" y="0"/>
                  </a:cubicBezTo>
                  <a:cubicBezTo>
                    <a:pt x="99" y="0"/>
                    <a:pt x="91" y="8"/>
                    <a:pt x="91" y="15"/>
                  </a:cubicBezTo>
                  <a:cubicBezTo>
                    <a:pt x="91" y="20"/>
                    <a:pt x="95" y="27"/>
                    <a:pt x="103" y="27"/>
                  </a:cubicBezTo>
                  <a:cubicBezTo>
                    <a:pt x="110" y="27"/>
                    <a:pt x="118" y="19"/>
                    <a:pt x="118" y="11"/>
                  </a:cubicBezTo>
                  <a:moveTo>
                    <a:pt x="60" y="199"/>
                  </a:moveTo>
                  <a:cubicBezTo>
                    <a:pt x="56" y="218"/>
                    <a:pt x="42" y="235"/>
                    <a:pt x="26" y="235"/>
                  </a:cubicBezTo>
                  <a:cubicBezTo>
                    <a:pt x="22" y="235"/>
                    <a:pt x="19" y="234"/>
                    <a:pt x="17" y="233"/>
                  </a:cubicBezTo>
                  <a:cubicBezTo>
                    <a:pt x="23" y="229"/>
                    <a:pt x="26" y="223"/>
                    <a:pt x="26" y="218"/>
                  </a:cubicBezTo>
                  <a:cubicBezTo>
                    <a:pt x="26" y="212"/>
                    <a:pt x="20" y="208"/>
                    <a:pt x="16" y="208"/>
                  </a:cubicBezTo>
                  <a:cubicBezTo>
                    <a:pt x="7" y="208"/>
                    <a:pt x="0" y="216"/>
                    <a:pt x="0" y="225"/>
                  </a:cubicBezTo>
                  <a:cubicBezTo>
                    <a:pt x="0" y="236"/>
                    <a:pt x="11" y="243"/>
                    <a:pt x="27" y="243"/>
                  </a:cubicBezTo>
                  <a:cubicBezTo>
                    <a:pt x="42" y="243"/>
                    <a:pt x="74" y="233"/>
                    <a:pt x="82" y="198"/>
                  </a:cubicBezTo>
                  <a:lnTo>
                    <a:pt x="106" y="98"/>
                  </a:lnTo>
                  <a:cubicBezTo>
                    <a:pt x="107" y="95"/>
                    <a:pt x="108" y="92"/>
                    <a:pt x="108" y="89"/>
                  </a:cubicBezTo>
                  <a:cubicBezTo>
                    <a:pt x="108" y="73"/>
                    <a:pt x="95" y="62"/>
                    <a:pt x="79" y="62"/>
                  </a:cubicBezTo>
                  <a:cubicBezTo>
                    <a:pt x="50" y="62"/>
                    <a:pt x="32" y="101"/>
                    <a:pt x="32" y="105"/>
                  </a:cubicBezTo>
                  <a:cubicBezTo>
                    <a:pt x="32" y="109"/>
                    <a:pt x="36" y="109"/>
                    <a:pt x="36" y="109"/>
                  </a:cubicBezTo>
                  <a:cubicBezTo>
                    <a:pt x="40" y="109"/>
                    <a:pt x="40" y="107"/>
                    <a:pt x="42" y="103"/>
                  </a:cubicBezTo>
                  <a:cubicBezTo>
                    <a:pt x="49" y="87"/>
                    <a:pt x="62" y="70"/>
                    <a:pt x="78" y="70"/>
                  </a:cubicBezTo>
                  <a:cubicBezTo>
                    <a:pt x="85" y="70"/>
                    <a:pt x="88" y="74"/>
                    <a:pt x="88" y="83"/>
                  </a:cubicBezTo>
                  <a:cubicBezTo>
                    <a:pt x="88" y="87"/>
                    <a:pt x="87" y="91"/>
                    <a:pt x="87" y="92"/>
                  </a:cubicBezTo>
                  <a:lnTo>
                    <a:pt x="60" y="199"/>
                  </a:lnTo>
                </a:path>
              </a:pathLst>
            </a:custGeom>
            <a:solidFill>
              <a:srgbClr val="ed1c24"/>
            </a:solidFill>
            <a:ln w="15840">
              <a:noFill/>
            </a:ln>
          </p:spPr>
        </p:sp>
        <p:sp>
          <p:nvSpPr>
            <p:cNvPr id="1580" name="Freeform 46"/>
            <p:cNvSpPr/>
            <p:nvPr/>
          </p:nvSpPr>
          <p:spPr>
            <a:xfrm>
              <a:off x="5103720" y="1965600"/>
              <a:ext cx="32400" cy="144000"/>
            </a:xfrm>
            <a:custGeom>
              <a:avLst/>
              <a:gdLst/>
              <a:ahLst/>
              <a:rect l="0" t="0" r="r" b="b"/>
              <a:pathLst>
                <a:path w="90" h="400">
                  <a:moveTo>
                    <a:pt x="89" y="395"/>
                  </a:moveTo>
                  <a:cubicBezTo>
                    <a:pt x="89" y="394"/>
                    <a:pt x="89" y="393"/>
                    <a:pt x="82" y="386"/>
                  </a:cubicBezTo>
                  <a:cubicBezTo>
                    <a:pt x="34" y="336"/>
                    <a:pt x="22" y="261"/>
                    <a:pt x="22" y="199"/>
                  </a:cubicBezTo>
                  <a:cubicBezTo>
                    <a:pt x="22" y="131"/>
                    <a:pt x="37" y="61"/>
                    <a:pt x="84" y="11"/>
                  </a:cubicBezTo>
                  <a:cubicBezTo>
                    <a:pt x="89" y="7"/>
                    <a:pt x="89" y="6"/>
                    <a:pt x="89" y="3"/>
                  </a:cubicBezTo>
                  <a:cubicBezTo>
                    <a:pt x="89" y="1"/>
                    <a:pt x="88" y="0"/>
                    <a:pt x="85" y="0"/>
                  </a:cubicBezTo>
                  <a:cubicBezTo>
                    <a:pt x="81" y="0"/>
                    <a:pt x="47" y="27"/>
                    <a:pt x="24" y="78"/>
                  </a:cubicBezTo>
                  <a:cubicBezTo>
                    <a:pt x="4" y="122"/>
                    <a:pt x="0" y="166"/>
                    <a:pt x="0" y="199"/>
                  </a:cubicBezTo>
                  <a:cubicBezTo>
                    <a:pt x="0" y="231"/>
                    <a:pt x="4" y="279"/>
                    <a:pt x="25" y="325"/>
                  </a:cubicBezTo>
                  <a:cubicBezTo>
                    <a:pt x="49" y="373"/>
                    <a:pt x="81" y="399"/>
                    <a:pt x="85" y="399"/>
                  </a:cubicBezTo>
                  <a:cubicBezTo>
                    <a:pt x="88" y="399"/>
                    <a:pt x="89" y="398"/>
                    <a:pt x="89" y="395"/>
                  </a:cubicBezTo>
                </a:path>
              </a:pathLst>
            </a:custGeom>
            <a:solidFill>
              <a:srgbClr val="ed1c24"/>
            </a:solidFill>
            <a:ln w="15840">
              <a:noFill/>
            </a:ln>
          </p:spPr>
        </p:sp>
        <p:sp>
          <p:nvSpPr>
            <p:cNvPr id="1581" name="Freeform 47"/>
            <p:cNvSpPr/>
            <p:nvPr/>
          </p:nvSpPr>
          <p:spPr>
            <a:xfrm>
              <a:off x="5148360" y="1977480"/>
              <a:ext cx="57960" cy="99360"/>
            </a:xfrm>
            <a:custGeom>
              <a:avLst/>
              <a:gdLst/>
              <a:ahLst/>
              <a:rect l="0" t="0" r="r" b="b"/>
              <a:pathLst>
                <a:path w="161" h="276">
                  <a:moveTo>
                    <a:pt x="160" y="138"/>
                  </a:moveTo>
                  <a:cubicBezTo>
                    <a:pt x="160" y="106"/>
                    <a:pt x="159" y="74"/>
                    <a:pt x="145" y="44"/>
                  </a:cubicBezTo>
                  <a:cubicBezTo>
                    <a:pt x="127" y="7"/>
                    <a:pt x="96" y="0"/>
                    <a:pt x="80" y="0"/>
                  </a:cubicBezTo>
                  <a:cubicBezTo>
                    <a:pt x="57" y="0"/>
                    <a:pt x="29" y="10"/>
                    <a:pt x="14" y="47"/>
                  </a:cubicBezTo>
                  <a:cubicBezTo>
                    <a:pt x="2" y="75"/>
                    <a:pt x="0" y="106"/>
                    <a:pt x="0" y="138"/>
                  </a:cubicBezTo>
                  <a:cubicBezTo>
                    <a:pt x="0" y="168"/>
                    <a:pt x="2" y="204"/>
                    <a:pt x="18" y="235"/>
                  </a:cubicBezTo>
                  <a:cubicBezTo>
                    <a:pt x="34" y="266"/>
                    <a:pt x="61" y="275"/>
                    <a:pt x="80" y="275"/>
                  </a:cubicBezTo>
                  <a:cubicBezTo>
                    <a:pt x="101" y="275"/>
                    <a:pt x="129" y="266"/>
                    <a:pt x="147" y="228"/>
                  </a:cubicBezTo>
                  <a:cubicBezTo>
                    <a:pt x="159" y="201"/>
                    <a:pt x="160" y="169"/>
                    <a:pt x="160" y="138"/>
                  </a:cubicBezTo>
                  <a:moveTo>
                    <a:pt x="80" y="266"/>
                  </a:moveTo>
                  <a:cubicBezTo>
                    <a:pt x="65" y="266"/>
                    <a:pt x="42" y="256"/>
                    <a:pt x="36" y="217"/>
                  </a:cubicBezTo>
                  <a:cubicBezTo>
                    <a:pt x="32" y="194"/>
                    <a:pt x="32" y="156"/>
                    <a:pt x="32" y="133"/>
                  </a:cubicBezTo>
                  <a:cubicBezTo>
                    <a:pt x="32" y="107"/>
                    <a:pt x="32" y="82"/>
                    <a:pt x="34" y="60"/>
                  </a:cubicBezTo>
                  <a:cubicBezTo>
                    <a:pt x="42" y="12"/>
                    <a:pt x="71" y="9"/>
                    <a:pt x="80" y="9"/>
                  </a:cubicBezTo>
                  <a:cubicBezTo>
                    <a:pt x="92" y="9"/>
                    <a:pt x="118" y="17"/>
                    <a:pt x="125" y="55"/>
                  </a:cubicBezTo>
                  <a:cubicBezTo>
                    <a:pt x="128" y="78"/>
                    <a:pt x="128" y="107"/>
                    <a:pt x="128" y="133"/>
                  </a:cubicBezTo>
                  <a:cubicBezTo>
                    <a:pt x="128" y="163"/>
                    <a:pt x="128" y="191"/>
                    <a:pt x="125" y="216"/>
                  </a:cubicBezTo>
                  <a:cubicBezTo>
                    <a:pt x="119" y="254"/>
                    <a:pt x="97" y="266"/>
                    <a:pt x="80" y="266"/>
                  </a:cubicBezTo>
                </a:path>
              </a:pathLst>
            </a:custGeom>
            <a:solidFill>
              <a:srgbClr val="ed1c24"/>
            </a:solidFill>
            <a:ln w="15840">
              <a:noFill/>
            </a:ln>
          </p:spPr>
        </p:sp>
        <p:sp>
          <p:nvSpPr>
            <p:cNvPr id="1582" name="Freeform 48"/>
            <p:cNvSpPr/>
            <p:nvPr/>
          </p:nvSpPr>
          <p:spPr>
            <a:xfrm>
              <a:off x="5218920" y="1965600"/>
              <a:ext cx="32400" cy="144000"/>
            </a:xfrm>
            <a:custGeom>
              <a:avLst/>
              <a:gdLst/>
              <a:ahLst/>
              <a:rect l="0" t="0" r="r" b="b"/>
              <a:pathLst>
                <a:path w="90" h="400">
                  <a:moveTo>
                    <a:pt x="89" y="199"/>
                  </a:moveTo>
                  <a:cubicBezTo>
                    <a:pt x="89" y="168"/>
                    <a:pt x="85" y="121"/>
                    <a:pt x="64" y="75"/>
                  </a:cubicBezTo>
                  <a:cubicBezTo>
                    <a:pt x="41" y="27"/>
                    <a:pt x="8" y="0"/>
                    <a:pt x="4" y="0"/>
                  </a:cubicBezTo>
                  <a:cubicBezTo>
                    <a:pt x="2" y="0"/>
                    <a:pt x="0" y="2"/>
                    <a:pt x="0" y="3"/>
                  </a:cubicBezTo>
                  <a:cubicBezTo>
                    <a:pt x="0" y="6"/>
                    <a:pt x="0" y="7"/>
                    <a:pt x="7" y="13"/>
                  </a:cubicBezTo>
                  <a:cubicBezTo>
                    <a:pt x="45" y="52"/>
                    <a:pt x="66" y="116"/>
                    <a:pt x="66" y="199"/>
                  </a:cubicBezTo>
                  <a:cubicBezTo>
                    <a:pt x="66" y="267"/>
                    <a:pt x="53" y="338"/>
                    <a:pt x="5" y="388"/>
                  </a:cubicBezTo>
                  <a:cubicBezTo>
                    <a:pt x="0" y="393"/>
                    <a:pt x="0" y="394"/>
                    <a:pt x="0" y="395"/>
                  </a:cubicBezTo>
                  <a:cubicBezTo>
                    <a:pt x="0" y="398"/>
                    <a:pt x="2" y="399"/>
                    <a:pt x="4" y="399"/>
                  </a:cubicBezTo>
                  <a:cubicBezTo>
                    <a:pt x="8" y="399"/>
                    <a:pt x="42" y="371"/>
                    <a:pt x="65" y="320"/>
                  </a:cubicBezTo>
                  <a:cubicBezTo>
                    <a:pt x="85" y="277"/>
                    <a:pt x="89" y="233"/>
                    <a:pt x="89" y="199"/>
                  </a:cubicBezTo>
                </a:path>
              </a:pathLst>
            </a:custGeom>
            <a:solidFill>
              <a:srgbClr val="ed1c24"/>
            </a:solidFill>
            <a:ln w="15840">
              <a:noFill/>
            </a:ln>
          </p:spPr>
        </p:sp>
      </p:grpSp>
      <p:grpSp>
        <p:nvGrpSpPr>
          <p:cNvPr id="1583" name="Group 49"/>
          <p:cNvGrpSpPr/>
          <p:nvPr/>
        </p:nvGrpSpPr>
        <p:grpSpPr>
          <a:xfrm>
            <a:off x="4860000" y="2139120"/>
            <a:ext cx="121320" cy="127800"/>
            <a:chOff x="4860000" y="2139120"/>
            <a:chExt cx="121320" cy="127800"/>
          </a:xfrm>
        </p:grpSpPr>
        <p:sp>
          <p:nvSpPr>
            <p:cNvPr id="1584" name="Freeform 50"/>
            <p:cNvSpPr/>
            <p:nvPr/>
          </p:nvSpPr>
          <p:spPr>
            <a:xfrm>
              <a:off x="4860000" y="2153880"/>
              <a:ext cx="106200" cy="108360"/>
            </a:xfrm>
            <a:custGeom>
              <a:avLst/>
              <a:gdLst/>
              <a:ahLst/>
              <a:rect l="0" t="0" r="r" b="b"/>
              <a:pathLst>
                <a:path w="295" h="301">
                  <a:moveTo>
                    <a:pt x="147" y="300"/>
                  </a:moveTo>
                  <a:lnTo>
                    <a:pt x="0" y="300"/>
                  </a:lnTo>
                  <a:lnTo>
                    <a:pt x="0" y="0"/>
                  </a:lnTo>
                  <a:lnTo>
                    <a:pt x="294" y="0"/>
                  </a:lnTo>
                  <a:lnTo>
                    <a:pt x="294" y="300"/>
                  </a:lnTo>
                  <a:lnTo>
                    <a:pt x="147" y="300"/>
                  </a:lnTo>
                </a:path>
              </a:pathLst>
            </a:custGeom>
            <a:solidFill>
              <a:srgbClr val="ffffff"/>
            </a:solidFill>
            <a:ln w="15840">
              <a:noFill/>
            </a:ln>
          </p:spPr>
        </p:sp>
        <p:sp>
          <p:nvSpPr>
            <p:cNvPr id="1585" name="Freeform 51"/>
            <p:cNvSpPr/>
            <p:nvPr/>
          </p:nvSpPr>
          <p:spPr>
            <a:xfrm>
              <a:off x="4865040" y="2139120"/>
              <a:ext cx="116640" cy="128160"/>
            </a:xfrm>
            <a:custGeom>
              <a:avLst/>
              <a:gdLst/>
              <a:ahLst/>
              <a:rect l="0" t="0" r="r" b="b"/>
              <a:pathLst>
                <a:path w="324" h="356">
                  <a:moveTo>
                    <a:pt x="184" y="32"/>
                  </a:moveTo>
                  <a:cubicBezTo>
                    <a:pt x="184" y="21"/>
                    <a:pt x="184" y="0"/>
                    <a:pt x="163" y="0"/>
                  </a:cubicBezTo>
                  <a:cubicBezTo>
                    <a:pt x="149" y="0"/>
                    <a:pt x="137" y="11"/>
                    <a:pt x="139" y="21"/>
                  </a:cubicBezTo>
                  <a:lnTo>
                    <a:pt x="139" y="32"/>
                  </a:lnTo>
                  <a:lnTo>
                    <a:pt x="150" y="161"/>
                  </a:lnTo>
                  <a:lnTo>
                    <a:pt x="40" y="84"/>
                  </a:lnTo>
                  <a:cubicBezTo>
                    <a:pt x="32" y="78"/>
                    <a:pt x="30" y="78"/>
                    <a:pt x="24" y="78"/>
                  </a:cubicBezTo>
                  <a:cubicBezTo>
                    <a:pt x="11" y="78"/>
                    <a:pt x="0" y="90"/>
                    <a:pt x="0" y="101"/>
                  </a:cubicBezTo>
                  <a:cubicBezTo>
                    <a:pt x="0" y="114"/>
                    <a:pt x="8" y="117"/>
                    <a:pt x="18" y="122"/>
                  </a:cubicBezTo>
                  <a:lnTo>
                    <a:pt x="142" y="177"/>
                  </a:lnTo>
                  <a:lnTo>
                    <a:pt x="22" y="233"/>
                  </a:lnTo>
                  <a:cubicBezTo>
                    <a:pt x="8" y="239"/>
                    <a:pt x="0" y="242"/>
                    <a:pt x="0" y="254"/>
                  </a:cubicBezTo>
                  <a:cubicBezTo>
                    <a:pt x="0" y="267"/>
                    <a:pt x="11" y="278"/>
                    <a:pt x="24" y="278"/>
                  </a:cubicBezTo>
                  <a:cubicBezTo>
                    <a:pt x="30" y="278"/>
                    <a:pt x="32" y="278"/>
                    <a:pt x="54" y="261"/>
                  </a:cubicBezTo>
                  <a:lnTo>
                    <a:pt x="150" y="196"/>
                  </a:lnTo>
                  <a:lnTo>
                    <a:pt x="139" y="334"/>
                  </a:lnTo>
                  <a:cubicBezTo>
                    <a:pt x="139" y="351"/>
                    <a:pt x="155" y="355"/>
                    <a:pt x="161" y="355"/>
                  </a:cubicBezTo>
                  <a:cubicBezTo>
                    <a:pt x="172" y="355"/>
                    <a:pt x="184" y="349"/>
                    <a:pt x="184" y="334"/>
                  </a:cubicBezTo>
                  <a:lnTo>
                    <a:pt x="172" y="196"/>
                  </a:lnTo>
                  <a:lnTo>
                    <a:pt x="283" y="272"/>
                  </a:lnTo>
                  <a:cubicBezTo>
                    <a:pt x="291" y="276"/>
                    <a:pt x="294" y="278"/>
                    <a:pt x="299" y="278"/>
                  </a:cubicBezTo>
                  <a:cubicBezTo>
                    <a:pt x="311" y="278"/>
                    <a:pt x="323" y="267"/>
                    <a:pt x="323" y="254"/>
                  </a:cubicBezTo>
                  <a:cubicBezTo>
                    <a:pt x="323" y="242"/>
                    <a:pt x="315" y="239"/>
                    <a:pt x="305" y="233"/>
                  </a:cubicBezTo>
                  <a:cubicBezTo>
                    <a:pt x="252" y="209"/>
                    <a:pt x="249" y="209"/>
                    <a:pt x="182" y="177"/>
                  </a:cubicBezTo>
                  <a:lnTo>
                    <a:pt x="303" y="123"/>
                  </a:lnTo>
                  <a:cubicBezTo>
                    <a:pt x="317" y="116"/>
                    <a:pt x="323" y="114"/>
                    <a:pt x="323" y="101"/>
                  </a:cubicBezTo>
                  <a:cubicBezTo>
                    <a:pt x="323" y="87"/>
                    <a:pt x="311" y="78"/>
                    <a:pt x="299" y="78"/>
                  </a:cubicBezTo>
                  <a:cubicBezTo>
                    <a:pt x="294" y="78"/>
                    <a:pt x="291" y="78"/>
                    <a:pt x="270" y="93"/>
                  </a:cubicBezTo>
                  <a:lnTo>
                    <a:pt x="172" y="161"/>
                  </a:lnTo>
                  <a:lnTo>
                    <a:pt x="184" y="32"/>
                  </a:lnTo>
                </a:path>
              </a:pathLst>
            </a:custGeom>
            <a:solidFill>
              <a:srgbClr val="ed1c24"/>
            </a:solidFill>
            <a:ln w="15840">
              <a:noFill/>
            </a:ln>
          </p:spPr>
        </p:sp>
      </p:grpSp>
      <p:grpSp>
        <p:nvGrpSpPr>
          <p:cNvPr id="1586" name="Group 52"/>
          <p:cNvGrpSpPr/>
          <p:nvPr/>
        </p:nvGrpSpPr>
        <p:grpSpPr>
          <a:xfrm>
            <a:off x="5110560" y="2821680"/>
            <a:ext cx="113400" cy="127800"/>
            <a:chOff x="5110560" y="2821680"/>
            <a:chExt cx="113400" cy="127800"/>
          </a:xfrm>
        </p:grpSpPr>
        <p:sp>
          <p:nvSpPr>
            <p:cNvPr id="1587" name="Freeform 53"/>
            <p:cNvSpPr/>
            <p:nvPr/>
          </p:nvSpPr>
          <p:spPr>
            <a:xfrm>
              <a:off x="5110560" y="2836440"/>
              <a:ext cx="99000" cy="108360"/>
            </a:xfrm>
            <a:custGeom>
              <a:avLst/>
              <a:gdLst/>
              <a:ahLst/>
              <a:rect l="0" t="0" r="r" b="b"/>
              <a:pathLst>
                <a:path w="275" h="301">
                  <a:moveTo>
                    <a:pt x="137" y="300"/>
                  </a:moveTo>
                  <a:lnTo>
                    <a:pt x="0" y="300"/>
                  </a:lnTo>
                  <a:lnTo>
                    <a:pt x="0" y="0"/>
                  </a:lnTo>
                  <a:lnTo>
                    <a:pt x="274" y="0"/>
                  </a:lnTo>
                  <a:lnTo>
                    <a:pt x="274" y="300"/>
                  </a:lnTo>
                  <a:lnTo>
                    <a:pt x="137" y="300"/>
                  </a:lnTo>
                </a:path>
              </a:pathLst>
            </a:custGeom>
            <a:solidFill>
              <a:srgbClr val="ffffff"/>
            </a:solidFill>
            <a:ln w="15840">
              <a:noFill/>
            </a:ln>
          </p:spPr>
        </p:sp>
        <p:sp>
          <p:nvSpPr>
            <p:cNvPr id="1588" name="Freeform 54"/>
            <p:cNvSpPr/>
            <p:nvPr/>
          </p:nvSpPr>
          <p:spPr>
            <a:xfrm>
              <a:off x="5115240" y="2821680"/>
              <a:ext cx="109080" cy="128160"/>
            </a:xfrm>
            <a:custGeom>
              <a:avLst/>
              <a:gdLst/>
              <a:ahLst/>
              <a:rect l="0" t="0" r="r" b="b"/>
              <a:pathLst>
                <a:path w="303" h="356">
                  <a:moveTo>
                    <a:pt x="172" y="32"/>
                  </a:moveTo>
                  <a:cubicBezTo>
                    <a:pt x="172" y="21"/>
                    <a:pt x="172" y="0"/>
                    <a:pt x="152" y="0"/>
                  </a:cubicBezTo>
                  <a:cubicBezTo>
                    <a:pt x="139" y="0"/>
                    <a:pt x="127" y="11"/>
                    <a:pt x="130" y="21"/>
                  </a:cubicBezTo>
                  <a:lnTo>
                    <a:pt x="130" y="32"/>
                  </a:lnTo>
                  <a:lnTo>
                    <a:pt x="141" y="161"/>
                  </a:lnTo>
                  <a:lnTo>
                    <a:pt x="37" y="84"/>
                  </a:lnTo>
                  <a:cubicBezTo>
                    <a:pt x="30" y="78"/>
                    <a:pt x="27" y="78"/>
                    <a:pt x="22" y="78"/>
                  </a:cubicBezTo>
                  <a:cubicBezTo>
                    <a:pt x="11" y="78"/>
                    <a:pt x="0" y="90"/>
                    <a:pt x="0" y="101"/>
                  </a:cubicBezTo>
                  <a:cubicBezTo>
                    <a:pt x="0" y="114"/>
                    <a:pt x="7" y="117"/>
                    <a:pt x="17" y="122"/>
                  </a:cubicBezTo>
                  <a:lnTo>
                    <a:pt x="134" y="177"/>
                  </a:lnTo>
                  <a:lnTo>
                    <a:pt x="20" y="233"/>
                  </a:lnTo>
                  <a:cubicBezTo>
                    <a:pt x="7" y="239"/>
                    <a:pt x="0" y="242"/>
                    <a:pt x="0" y="254"/>
                  </a:cubicBezTo>
                  <a:cubicBezTo>
                    <a:pt x="0" y="267"/>
                    <a:pt x="11" y="278"/>
                    <a:pt x="22" y="278"/>
                  </a:cubicBezTo>
                  <a:cubicBezTo>
                    <a:pt x="27" y="278"/>
                    <a:pt x="30" y="278"/>
                    <a:pt x="50" y="261"/>
                  </a:cubicBezTo>
                  <a:lnTo>
                    <a:pt x="141" y="196"/>
                  </a:lnTo>
                  <a:lnTo>
                    <a:pt x="130" y="334"/>
                  </a:lnTo>
                  <a:cubicBezTo>
                    <a:pt x="130" y="351"/>
                    <a:pt x="144" y="355"/>
                    <a:pt x="150" y="355"/>
                  </a:cubicBezTo>
                  <a:cubicBezTo>
                    <a:pt x="161" y="355"/>
                    <a:pt x="172" y="349"/>
                    <a:pt x="172" y="334"/>
                  </a:cubicBezTo>
                  <a:lnTo>
                    <a:pt x="161" y="196"/>
                  </a:lnTo>
                  <a:lnTo>
                    <a:pt x="264" y="272"/>
                  </a:lnTo>
                  <a:cubicBezTo>
                    <a:pt x="272" y="276"/>
                    <a:pt x="274" y="278"/>
                    <a:pt x="279" y="278"/>
                  </a:cubicBezTo>
                  <a:cubicBezTo>
                    <a:pt x="291" y="278"/>
                    <a:pt x="302" y="267"/>
                    <a:pt x="302" y="254"/>
                  </a:cubicBezTo>
                  <a:cubicBezTo>
                    <a:pt x="302" y="242"/>
                    <a:pt x="294" y="239"/>
                    <a:pt x="285" y="233"/>
                  </a:cubicBezTo>
                  <a:cubicBezTo>
                    <a:pt x="235" y="209"/>
                    <a:pt x="233" y="209"/>
                    <a:pt x="171" y="177"/>
                  </a:cubicBezTo>
                  <a:lnTo>
                    <a:pt x="283" y="123"/>
                  </a:lnTo>
                  <a:cubicBezTo>
                    <a:pt x="296" y="116"/>
                    <a:pt x="302" y="114"/>
                    <a:pt x="302" y="101"/>
                  </a:cubicBezTo>
                  <a:cubicBezTo>
                    <a:pt x="302" y="87"/>
                    <a:pt x="291" y="78"/>
                    <a:pt x="279" y="78"/>
                  </a:cubicBezTo>
                  <a:cubicBezTo>
                    <a:pt x="274" y="78"/>
                    <a:pt x="272" y="78"/>
                    <a:pt x="252" y="93"/>
                  </a:cubicBezTo>
                  <a:lnTo>
                    <a:pt x="161" y="161"/>
                  </a:lnTo>
                  <a:lnTo>
                    <a:pt x="172" y="32"/>
                  </a:lnTo>
                </a:path>
              </a:pathLst>
            </a:custGeom>
            <a:solidFill>
              <a:srgbClr val="ed1c24"/>
            </a:solidFill>
            <a:ln w="15840">
              <a:noFill/>
            </a:ln>
          </p:spPr>
        </p:sp>
      </p:grpSp>
      <p:sp>
        <p:nvSpPr>
          <p:cNvPr id="1589" name="Freeform 55"/>
          <p:cNvSpPr/>
          <p:nvPr/>
        </p:nvSpPr>
        <p:spPr>
          <a:xfrm>
            <a:off x="4924080" y="2205360"/>
            <a:ext cx="323640" cy="685080"/>
          </a:xfrm>
          <a:custGeom>
            <a:avLst/>
            <a:gdLst/>
            <a:ahLst/>
            <a:rect l="0" t="0" r="r" b="b"/>
            <a:pathLst>
              <a:path w="899" h="1903">
                <a:moveTo>
                  <a:pt x="0" y="0"/>
                </a:moveTo>
                <a:cubicBezTo>
                  <a:pt x="898" y="1057"/>
                  <a:pt x="674" y="1902"/>
                  <a:pt x="674" y="1902"/>
                </a:cubicBezTo>
              </a:path>
            </a:pathLst>
          </a:custGeom>
          <a:ln>
            <a:solidFill>
              <a:srgbClr val="000000"/>
            </a:solidFill>
            <a:tailEnd len="med" type="triangle" w="med"/>
          </a:ln>
        </p:spPr>
      </p:sp>
      <p:grpSp>
        <p:nvGrpSpPr>
          <p:cNvPr id="1590" name="Group 56"/>
          <p:cNvGrpSpPr/>
          <p:nvPr/>
        </p:nvGrpSpPr>
        <p:grpSpPr>
          <a:xfrm>
            <a:off x="5272200" y="3309840"/>
            <a:ext cx="113400" cy="127800"/>
            <a:chOff x="5272200" y="3309840"/>
            <a:chExt cx="113400" cy="127800"/>
          </a:xfrm>
        </p:grpSpPr>
        <p:sp>
          <p:nvSpPr>
            <p:cNvPr id="1591" name="Freeform 57"/>
            <p:cNvSpPr/>
            <p:nvPr/>
          </p:nvSpPr>
          <p:spPr>
            <a:xfrm>
              <a:off x="5272200" y="3324600"/>
              <a:ext cx="99000" cy="108360"/>
            </a:xfrm>
            <a:custGeom>
              <a:avLst/>
              <a:gdLst/>
              <a:ahLst/>
              <a:rect l="0" t="0" r="r" b="b"/>
              <a:pathLst>
                <a:path w="275" h="301">
                  <a:moveTo>
                    <a:pt x="137" y="300"/>
                  </a:moveTo>
                  <a:lnTo>
                    <a:pt x="0" y="300"/>
                  </a:lnTo>
                  <a:lnTo>
                    <a:pt x="0" y="0"/>
                  </a:lnTo>
                  <a:lnTo>
                    <a:pt x="274" y="0"/>
                  </a:lnTo>
                  <a:lnTo>
                    <a:pt x="274" y="300"/>
                  </a:lnTo>
                  <a:lnTo>
                    <a:pt x="137" y="300"/>
                  </a:lnTo>
                </a:path>
              </a:pathLst>
            </a:custGeom>
            <a:solidFill>
              <a:srgbClr val="ffffff"/>
            </a:solidFill>
            <a:ln w="15840">
              <a:noFill/>
            </a:ln>
          </p:spPr>
        </p:sp>
        <p:sp>
          <p:nvSpPr>
            <p:cNvPr id="1592" name="Freeform 58"/>
            <p:cNvSpPr/>
            <p:nvPr/>
          </p:nvSpPr>
          <p:spPr>
            <a:xfrm>
              <a:off x="5276880" y="3309840"/>
              <a:ext cx="109080" cy="128160"/>
            </a:xfrm>
            <a:custGeom>
              <a:avLst/>
              <a:gdLst/>
              <a:ahLst/>
              <a:rect l="0" t="0" r="r" b="b"/>
              <a:pathLst>
                <a:path w="303" h="356">
                  <a:moveTo>
                    <a:pt x="172" y="32"/>
                  </a:moveTo>
                  <a:cubicBezTo>
                    <a:pt x="172" y="21"/>
                    <a:pt x="172" y="0"/>
                    <a:pt x="152" y="0"/>
                  </a:cubicBezTo>
                  <a:cubicBezTo>
                    <a:pt x="139" y="0"/>
                    <a:pt x="127" y="11"/>
                    <a:pt x="130" y="21"/>
                  </a:cubicBezTo>
                  <a:lnTo>
                    <a:pt x="130" y="32"/>
                  </a:lnTo>
                  <a:lnTo>
                    <a:pt x="141" y="161"/>
                  </a:lnTo>
                  <a:lnTo>
                    <a:pt x="37" y="84"/>
                  </a:lnTo>
                  <a:cubicBezTo>
                    <a:pt x="30" y="78"/>
                    <a:pt x="27" y="78"/>
                    <a:pt x="22" y="78"/>
                  </a:cubicBezTo>
                  <a:cubicBezTo>
                    <a:pt x="11" y="78"/>
                    <a:pt x="0" y="90"/>
                    <a:pt x="0" y="101"/>
                  </a:cubicBezTo>
                  <a:cubicBezTo>
                    <a:pt x="0" y="114"/>
                    <a:pt x="7" y="117"/>
                    <a:pt x="17" y="122"/>
                  </a:cubicBezTo>
                  <a:lnTo>
                    <a:pt x="134" y="177"/>
                  </a:lnTo>
                  <a:lnTo>
                    <a:pt x="20" y="233"/>
                  </a:lnTo>
                  <a:cubicBezTo>
                    <a:pt x="7" y="239"/>
                    <a:pt x="0" y="242"/>
                    <a:pt x="0" y="254"/>
                  </a:cubicBezTo>
                  <a:cubicBezTo>
                    <a:pt x="0" y="267"/>
                    <a:pt x="11" y="278"/>
                    <a:pt x="22" y="278"/>
                  </a:cubicBezTo>
                  <a:cubicBezTo>
                    <a:pt x="27" y="278"/>
                    <a:pt x="30" y="278"/>
                    <a:pt x="50" y="261"/>
                  </a:cubicBezTo>
                  <a:lnTo>
                    <a:pt x="141" y="196"/>
                  </a:lnTo>
                  <a:lnTo>
                    <a:pt x="130" y="334"/>
                  </a:lnTo>
                  <a:cubicBezTo>
                    <a:pt x="130" y="351"/>
                    <a:pt x="144" y="355"/>
                    <a:pt x="150" y="355"/>
                  </a:cubicBezTo>
                  <a:cubicBezTo>
                    <a:pt x="161" y="355"/>
                    <a:pt x="172" y="349"/>
                    <a:pt x="172" y="334"/>
                  </a:cubicBezTo>
                  <a:lnTo>
                    <a:pt x="161" y="196"/>
                  </a:lnTo>
                  <a:lnTo>
                    <a:pt x="264" y="272"/>
                  </a:lnTo>
                  <a:cubicBezTo>
                    <a:pt x="272" y="276"/>
                    <a:pt x="274" y="278"/>
                    <a:pt x="279" y="278"/>
                  </a:cubicBezTo>
                  <a:cubicBezTo>
                    <a:pt x="291" y="278"/>
                    <a:pt x="302" y="267"/>
                    <a:pt x="302" y="254"/>
                  </a:cubicBezTo>
                  <a:cubicBezTo>
                    <a:pt x="302" y="242"/>
                    <a:pt x="294" y="239"/>
                    <a:pt x="285" y="233"/>
                  </a:cubicBezTo>
                  <a:cubicBezTo>
                    <a:pt x="235" y="209"/>
                    <a:pt x="233" y="209"/>
                    <a:pt x="171" y="177"/>
                  </a:cubicBezTo>
                  <a:lnTo>
                    <a:pt x="283" y="123"/>
                  </a:lnTo>
                  <a:cubicBezTo>
                    <a:pt x="296" y="116"/>
                    <a:pt x="302" y="114"/>
                    <a:pt x="302" y="101"/>
                  </a:cubicBezTo>
                  <a:cubicBezTo>
                    <a:pt x="302" y="87"/>
                    <a:pt x="291" y="78"/>
                    <a:pt x="279" y="78"/>
                  </a:cubicBezTo>
                  <a:cubicBezTo>
                    <a:pt x="274" y="78"/>
                    <a:pt x="272" y="78"/>
                    <a:pt x="252" y="93"/>
                  </a:cubicBezTo>
                  <a:lnTo>
                    <a:pt x="161" y="161"/>
                  </a:lnTo>
                  <a:lnTo>
                    <a:pt x="172" y="32"/>
                  </a:lnTo>
                </a:path>
              </a:pathLst>
            </a:custGeom>
            <a:solidFill>
              <a:srgbClr val="ed1c24"/>
            </a:solidFill>
            <a:ln w="15840">
              <a:noFill/>
            </a:ln>
          </p:spPr>
        </p:sp>
      </p:grpSp>
      <p:grpSp>
        <p:nvGrpSpPr>
          <p:cNvPr id="1593" name="Group 59"/>
          <p:cNvGrpSpPr/>
          <p:nvPr/>
        </p:nvGrpSpPr>
        <p:grpSpPr>
          <a:xfrm>
            <a:off x="5417640" y="3665880"/>
            <a:ext cx="113400" cy="127800"/>
            <a:chOff x="5417640" y="3665880"/>
            <a:chExt cx="113400" cy="127800"/>
          </a:xfrm>
        </p:grpSpPr>
        <p:sp>
          <p:nvSpPr>
            <p:cNvPr id="1594" name="Freeform 60"/>
            <p:cNvSpPr/>
            <p:nvPr/>
          </p:nvSpPr>
          <p:spPr>
            <a:xfrm>
              <a:off x="5417640" y="3680640"/>
              <a:ext cx="99000" cy="108360"/>
            </a:xfrm>
            <a:custGeom>
              <a:avLst/>
              <a:gdLst/>
              <a:ahLst/>
              <a:rect l="0" t="0" r="r" b="b"/>
              <a:pathLst>
                <a:path w="275" h="301">
                  <a:moveTo>
                    <a:pt x="137" y="300"/>
                  </a:moveTo>
                  <a:lnTo>
                    <a:pt x="0" y="300"/>
                  </a:lnTo>
                  <a:lnTo>
                    <a:pt x="0" y="0"/>
                  </a:lnTo>
                  <a:lnTo>
                    <a:pt x="274" y="0"/>
                  </a:lnTo>
                  <a:lnTo>
                    <a:pt x="274" y="300"/>
                  </a:lnTo>
                  <a:lnTo>
                    <a:pt x="137" y="300"/>
                  </a:lnTo>
                </a:path>
              </a:pathLst>
            </a:custGeom>
            <a:solidFill>
              <a:srgbClr val="ffffff"/>
            </a:solidFill>
            <a:ln w="15840">
              <a:noFill/>
            </a:ln>
          </p:spPr>
        </p:sp>
        <p:sp>
          <p:nvSpPr>
            <p:cNvPr id="1595" name="Freeform 61"/>
            <p:cNvSpPr/>
            <p:nvPr/>
          </p:nvSpPr>
          <p:spPr>
            <a:xfrm>
              <a:off x="5422320" y="3665880"/>
              <a:ext cx="109080" cy="128160"/>
            </a:xfrm>
            <a:custGeom>
              <a:avLst/>
              <a:gdLst/>
              <a:ahLst/>
              <a:rect l="0" t="0" r="r" b="b"/>
              <a:pathLst>
                <a:path w="303" h="356">
                  <a:moveTo>
                    <a:pt x="172" y="32"/>
                  </a:moveTo>
                  <a:cubicBezTo>
                    <a:pt x="172" y="21"/>
                    <a:pt x="172" y="0"/>
                    <a:pt x="152" y="0"/>
                  </a:cubicBezTo>
                  <a:cubicBezTo>
                    <a:pt x="139" y="0"/>
                    <a:pt x="127" y="11"/>
                    <a:pt x="130" y="21"/>
                  </a:cubicBezTo>
                  <a:lnTo>
                    <a:pt x="130" y="32"/>
                  </a:lnTo>
                  <a:lnTo>
                    <a:pt x="141" y="161"/>
                  </a:lnTo>
                  <a:lnTo>
                    <a:pt x="37" y="84"/>
                  </a:lnTo>
                  <a:cubicBezTo>
                    <a:pt x="30" y="78"/>
                    <a:pt x="27" y="78"/>
                    <a:pt x="22" y="78"/>
                  </a:cubicBezTo>
                  <a:cubicBezTo>
                    <a:pt x="11" y="78"/>
                    <a:pt x="0" y="90"/>
                    <a:pt x="0" y="101"/>
                  </a:cubicBezTo>
                  <a:cubicBezTo>
                    <a:pt x="0" y="114"/>
                    <a:pt x="7" y="117"/>
                    <a:pt x="17" y="122"/>
                  </a:cubicBezTo>
                  <a:lnTo>
                    <a:pt x="134" y="177"/>
                  </a:lnTo>
                  <a:lnTo>
                    <a:pt x="20" y="233"/>
                  </a:lnTo>
                  <a:cubicBezTo>
                    <a:pt x="7" y="239"/>
                    <a:pt x="0" y="242"/>
                    <a:pt x="0" y="254"/>
                  </a:cubicBezTo>
                  <a:cubicBezTo>
                    <a:pt x="0" y="267"/>
                    <a:pt x="11" y="278"/>
                    <a:pt x="22" y="278"/>
                  </a:cubicBezTo>
                  <a:cubicBezTo>
                    <a:pt x="27" y="278"/>
                    <a:pt x="30" y="278"/>
                    <a:pt x="50" y="261"/>
                  </a:cubicBezTo>
                  <a:lnTo>
                    <a:pt x="141" y="196"/>
                  </a:lnTo>
                  <a:lnTo>
                    <a:pt x="130" y="334"/>
                  </a:lnTo>
                  <a:cubicBezTo>
                    <a:pt x="130" y="351"/>
                    <a:pt x="144" y="355"/>
                    <a:pt x="150" y="355"/>
                  </a:cubicBezTo>
                  <a:cubicBezTo>
                    <a:pt x="161" y="355"/>
                    <a:pt x="172" y="349"/>
                    <a:pt x="172" y="334"/>
                  </a:cubicBezTo>
                  <a:lnTo>
                    <a:pt x="161" y="196"/>
                  </a:lnTo>
                  <a:lnTo>
                    <a:pt x="264" y="272"/>
                  </a:lnTo>
                  <a:cubicBezTo>
                    <a:pt x="272" y="276"/>
                    <a:pt x="274" y="278"/>
                    <a:pt x="279" y="278"/>
                  </a:cubicBezTo>
                  <a:cubicBezTo>
                    <a:pt x="291" y="278"/>
                    <a:pt x="302" y="267"/>
                    <a:pt x="302" y="254"/>
                  </a:cubicBezTo>
                  <a:cubicBezTo>
                    <a:pt x="302" y="242"/>
                    <a:pt x="294" y="239"/>
                    <a:pt x="285" y="233"/>
                  </a:cubicBezTo>
                  <a:cubicBezTo>
                    <a:pt x="235" y="209"/>
                    <a:pt x="233" y="209"/>
                    <a:pt x="171" y="177"/>
                  </a:cubicBezTo>
                  <a:lnTo>
                    <a:pt x="283" y="123"/>
                  </a:lnTo>
                  <a:cubicBezTo>
                    <a:pt x="296" y="116"/>
                    <a:pt x="302" y="114"/>
                    <a:pt x="302" y="101"/>
                  </a:cubicBezTo>
                  <a:cubicBezTo>
                    <a:pt x="302" y="87"/>
                    <a:pt x="291" y="78"/>
                    <a:pt x="279" y="78"/>
                  </a:cubicBezTo>
                  <a:cubicBezTo>
                    <a:pt x="274" y="78"/>
                    <a:pt x="272" y="78"/>
                    <a:pt x="252" y="93"/>
                  </a:cubicBezTo>
                  <a:lnTo>
                    <a:pt x="161" y="161"/>
                  </a:lnTo>
                  <a:lnTo>
                    <a:pt x="172" y="32"/>
                  </a:lnTo>
                </a:path>
              </a:pathLst>
            </a:custGeom>
            <a:solidFill>
              <a:srgbClr val="ed1c24"/>
            </a:solidFill>
            <a:ln w="15840">
              <a:noFill/>
            </a:ln>
          </p:spPr>
        </p:sp>
      </p:grpSp>
      <p:sp>
        <p:nvSpPr>
          <p:cNvPr id="1596" name="Freeform 62"/>
          <p:cNvSpPr/>
          <p:nvPr/>
        </p:nvSpPr>
        <p:spPr>
          <a:xfrm>
            <a:off x="5167080" y="2890080"/>
            <a:ext cx="219960" cy="484560"/>
          </a:xfrm>
          <a:custGeom>
            <a:avLst/>
            <a:gdLst/>
            <a:ahLst/>
            <a:rect l="0" t="0" r="r" b="b"/>
            <a:pathLst>
              <a:path w="611" h="1346">
                <a:moveTo>
                  <a:pt x="0" y="0"/>
                </a:moveTo>
                <a:cubicBezTo>
                  <a:pt x="610" y="747"/>
                  <a:pt x="457" y="1345"/>
                  <a:pt x="457" y="1345"/>
                </a:cubicBezTo>
              </a:path>
            </a:pathLst>
          </a:custGeom>
          <a:ln>
            <a:solidFill>
              <a:srgbClr val="000000"/>
            </a:solidFill>
            <a:tailEnd len="med" type="triangle" w="med"/>
          </a:ln>
        </p:spPr>
      </p:sp>
      <p:sp>
        <p:nvSpPr>
          <p:cNvPr id="1597" name="Freeform 63"/>
          <p:cNvSpPr/>
          <p:nvPr/>
        </p:nvSpPr>
        <p:spPr>
          <a:xfrm>
            <a:off x="5328720" y="3374280"/>
            <a:ext cx="197280" cy="353520"/>
          </a:xfrm>
          <a:custGeom>
            <a:avLst/>
            <a:gdLst/>
            <a:ahLst/>
            <a:rect l="0" t="0" r="r" b="b"/>
            <a:pathLst>
              <a:path w="548" h="982">
                <a:moveTo>
                  <a:pt x="0" y="0"/>
                </a:moveTo>
                <a:cubicBezTo>
                  <a:pt x="547" y="545"/>
                  <a:pt x="410" y="981"/>
                  <a:pt x="410" y="981"/>
                </a:cubicBezTo>
              </a:path>
            </a:pathLst>
          </a:custGeom>
          <a:ln>
            <a:solidFill>
              <a:srgbClr val="000000"/>
            </a:solidFill>
            <a:tailEnd len="med" type="triangle" w="med"/>
          </a:ln>
        </p:spPr>
      </p:sp>
      <p:grpSp>
        <p:nvGrpSpPr>
          <p:cNvPr id="1598" name="Group 64"/>
          <p:cNvGrpSpPr/>
          <p:nvPr/>
        </p:nvGrpSpPr>
        <p:grpSpPr>
          <a:xfrm>
            <a:off x="2899800" y="4045680"/>
            <a:ext cx="3364200" cy="1159920"/>
            <a:chOff x="2899800" y="4045680"/>
            <a:chExt cx="3364200" cy="1159920"/>
          </a:xfrm>
        </p:grpSpPr>
        <p:sp>
          <p:nvSpPr>
            <p:cNvPr id="1599" name="Freeform 65"/>
            <p:cNvSpPr/>
            <p:nvPr/>
          </p:nvSpPr>
          <p:spPr>
            <a:xfrm>
              <a:off x="2931120" y="3681000"/>
              <a:ext cx="3332880" cy="1576440"/>
            </a:xfrm>
            <a:custGeom>
              <a:avLst/>
              <a:gdLst/>
              <a:ahLst/>
              <a:rect l="0" t="0" r="r" b="b"/>
              <a:pathLst>
                <a:path w="9258" h="4379">
                  <a:moveTo>
                    <a:pt x="0" y="1963"/>
                  </a:moveTo>
                  <a:cubicBezTo>
                    <a:pt x="2956" y="1182"/>
                    <a:pt x="2659" y="4378"/>
                    <a:pt x="5609" y="2189"/>
                  </a:cubicBezTo>
                  <a:cubicBezTo>
                    <a:pt x="8560" y="0"/>
                    <a:pt x="9257" y="1537"/>
                    <a:pt x="9257" y="1537"/>
                  </a:cubicBezTo>
                </a:path>
              </a:pathLst>
            </a:custGeom>
            <a:ln w="19080">
              <a:solidFill>
                <a:srgbClr val="0066b3"/>
              </a:solidFill>
              <a:round/>
            </a:ln>
          </p:spPr>
        </p:sp>
        <p:sp>
          <p:nvSpPr>
            <p:cNvPr id="1600" name="Freeform 66"/>
            <p:cNvSpPr/>
            <p:nvPr/>
          </p:nvSpPr>
          <p:spPr>
            <a:xfrm>
              <a:off x="2899800" y="4136760"/>
              <a:ext cx="3332520" cy="1576440"/>
            </a:xfrm>
            <a:custGeom>
              <a:avLst/>
              <a:gdLst/>
              <a:ahLst/>
              <a:rect l="0" t="0" r="r" b="b"/>
              <a:pathLst>
                <a:path w="9257" h="4379">
                  <a:moveTo>
                    <a:pt x="0" y="1963"/>
                  </a:moveTo>
                  <a:cubicBezTo>
                    <a:pt x="2956" y="1182"/>
                    <a:pt x="2659" y="4378"/>
                    <a:pt x="5609" y="2189"/>
                  </a:cubicBezTo>
                  <a:cubicBezTo>
                    <a:pt x="8559" y="0"/>
                    <a:pt x="9256" y="1537"/>
                    <a:pt x="9256" y="1537"/>
                  </a:cubicBezTo>
                </a:path>
              </a:pathLst>
            </a:custGeom>
            <a:ln w="19080">
              <a:solidFill>
                <a:srgbClr val="0066b3"/>
              </a:solidFill>
              <a:round/>
            </a:ln>
          </p:spPr>
        </p:sp>
        <p:sp>
          <p:nvSpPr>
            <p:cNvPr id="1601" name="Line 67"/>
            <p:cNvSpPr/>
            <p:nvPr/>
          </p:nvSpPr>
          <p:spPr>
            <a:xfrm flipH="1">
              <a:off x="6232320" y="4234680"/>
              <a:ext cx="31680" cy="455760"/>
            </a:xfrm>
            <a:prstGeom prst="line">
              <a:avLst/>
            </a:prstGeom>
            <a:ln w="19080">
              <a:solidFill>
                <a:srgbClr val="0066b3"/>
              </a:solidFill>
              <a:round/>
            </a:ln>
          </p:spPr>
          <p:style>
            <a:lnRef idx="0"/>
            <a:fillRef idx="0"/>
            <a:effectRef idx="0"/>
            <a:fontRef idx="minor"/>
          </p:style>
        </p:sp>
        <p:sp>
          <p:nvSpPr>
            <p:cNvPr id="1602" name="Line 68"/>
            <p:cNvSpPr/>
            <p:nvPr/>
          </p:nvSpPr>
          <p:spPr>
            <a:xfrm flipH="1">
              <a:off x="2900160" y="4385520"/>
              <a:ext cx="31680" cy="455760"/>
            </a:xfrm>
            <a:prstGeom prst="line">
              <a:avLst/>
            </a:prstGeom>
            <a:ln w="19080">
              <a:solidFill>
                <a:srgbClr val="0066b3"/>
              </a:solidFill>
              <a:round/>
            </a:ln>
          </p:spPr>
          <p:style>
            <a:lnRef idx="0"/>
            <a:fillRef idx="0"/>
            <a:effectRef idx="0"/>
            <a:fontRef idx="minor"/>
          </p:style>
        </p:sp>
      </p:grpSp>
      <p:grpSp>
        <p:nvGrpSpPr>
          <p:cNvPr id="1603" name="Group 69"/>
          <p:cNvGrpSpPr/>
          <p:nvPr/>
        </p:nvGrpSpPr>
        <p:grpSpPr>
          <a:xfrm>
            <a:off x="5393520" y="2994480"/>
            <a:ext cx="481320" cy="428400"/>
            <a:chOff x="5393520" y="2994480"/>
            <a:chExt cx="481320" cy="428400"/>
          </a:xfrm>
        </p:grpSpPr>
        <p:sp>
          <p:nvSpPr>
            <p:cNvPr id="1604" name="Freeform 70"/>
            <p:cNvSpPr/>
            <p:nvPr/>
          </p:nvSpPr>
          <p:spPr>
            <a:xfrm>
              <a:off x="5457960" y="2994480"/>
              <a:ext cx="417240" cy="184680"/>
            </a:xfrm>
            <a:custGeom>
              <a:avLst/>
              <a:gdLst/>
              <a:ahLst/>
              <a:rect l="0" t="0" r="r" b="b"/>
              <a:pathLst>
                <a:path w="1159" h="513">
                  <a:moveTo>
                    <a:pt x="579" y="512"/>
                  </a:moveTo>
                  <a:lnTo>
                    <a:pt x="0" y="512"/>
                  </a:lnTo>
                  <a:lnTo>
                    <a:pt x="0" y="0"/>
                  </a:lnTo>
                  <a:lnTo>
                    <a:pt x="1158" y="0"/>
                  </a:lnTo>
                  <a:lnTo>
                    <a:pt x="1158" y="512"/>
                  </a:lnTo>
                  <a:lnTo>
                    <a:pt x="579" y="512"/>
                  </a:lnTo>
                </a:path>
              </a:pathLst>
            </a:custGeom>
            <a:solidFill>
              <a:srgbClr val="ffffff"/>
            </a:solidFill>
            <a:ln w="15840">
              <a:noFill/>
            </a:ln>
          </p:spPr>
        </p:sp>
        <p:sp>
          <p:nvSpPr>
            <p:cNvPr id="1605" name="Freeform 71"/>
            <p:cNvSpPr/>
            <p:nvPr/>
          </p:nvSpPr>
          <p:spPr>
            <a:xfrm>
              <a:off x="5435280" y="3223440"/>
              <a:ext cx="42840" cy="23760"/>
            </a:xfrm>
            <a:custGeom>
              <a:avLst/>
              <a:gdLst/>
              <a:ahLst/>
              <a:rect l="0" t="0" r="r" b="b"/>
              <a:pathLst>
                <a:path w="119" h="66">
                  <a:moveTo>
                    <a:pt x="58" y="0"/>
                  </a:moveTo>
                  <a:lnTo>
                    <a:pt x="0" y="57"/>
                  </a:lnTo>
                  <a:lnTo>
                    <a:pt x="8" y="65"/>
                  </a:lnTo>
                  <a:lnTo>
                    <a:pt x="58" y="22"/>
                  </a:lnTo>
                  <a:lnTo>
                    <a:pt x="110" y="65"/>
                  </a:lnTo>
                  <a:lnTo>
                    <a:pt x="118" y="57"/>
                  </a:lnTo>
                  <a:lnTo>
                    <a:pt x="58" y="0"/>
                  </a:lnTo>
                </a:path>
              </a:pathLst>
            </a:custGeom>
            <a:solidFill>
              <a:srgbClr val="ed1c24"/>
            </a:solidFill>
            <a:ln w="15840">
              <a:noFill/>
            </a:ln>
          </p:spPr>
        </p:sp>
        <p:sp>
          <p:nvSpPr>
            <p:cNvPr id="1606" name="Freeform 72"/>
            <p:cNvSpPr/>
            <p:nvPr/>
          </p:nvSpPr>
          <p:spPr>
            <a:xfrm>
              <a:off x="5393520" y="3262680"/>
              <a:ext cx="126360" cy="102600"/>
            </a:xfrm>
            <a:custGeom>
              <a:avLst/>
              <a:gdLst/>
              <a:ahLst/>
              <a:rect l="0" t="0" r="r" b="b"/>
              <a:pathLst>
                <a:path w="351" h="285">
                  <a:moveTo>
                    <a:pt x="196" y="119"/>
                  </a:moveTo>
                  <a:lnTo>
                    <a:pt x="270" y="28"/>
                  </a:lnTo>
                  <a:cubicBezTo>
                    <a:pt x="275" y="22"/>
                    <a:pt x="276" y="22"/>
                    <a:pt x="291" y="21"/>
                  </a:cubicBezTo>
                  <a:cubicBezTo>
                    <a:pt x="302" y="20"/>
                    <a:pt x="304" y="20"/>
                    <a:pt x="317" y="20"/>
                  </a:cubicBezTo>
                  <a:lnTo>
                    <a:pt x="329" y="20"/>
                  </a:lnTo>
                  <a:lnTo>
                    <a:pt x="329" y="0"/>
                  </a:lnTo>
                  <a:cubicBezTo>
                    <a:pt x="311" y="1"/>
                    <a:pt x="289" y="1"/>
                    <a:pt x="270" y="1"/>
                  </a:cubicBezTo>
                  <a:cubicBezTo>
                    <a:pt x="253" y="1"/>
                    <a:pt x="219" y="1"/>
                    <a:pt x="203" y="0"/>
                  </a:cubicBezTo>
                  <a:lnTo>
                    <a:pt x="203" y="20"/>
                  </a:lnTo>
                  <a:cubicBezTo>
                    <a:pt x="211" y="20"/>
                    <a:pt x="228" y="20"/>
                    <a:pt x="244" y="24"/>
                  </a:cubicBezTo>
                  <a:cubicBezTo>
                    <a:pt x="243" y="24"/>
                    <a:pt x="241" y="27"/>
                    <a:pt x="241" y="28"/>
                  </a:cubicBezTo>
                  <a:lnTo>
                    <a:pt x="183" y="102"/>
                  </a:lnTo>
                  <a:lnTo>
                    <a:pt x="120" y="20"/>
                  </a:lnTo>
                  <a:lnTo>
                    <a:pt x="157" y="20"/>
                  </a:lnTo>
                  <a:lnTo>
                    <a:pt x="157" y="0"/>
                  </a:lnTo>
                  <a:cubicBezTo>
                    <a:pt x="139" y="1"/>
                    <a:pt x="97" y="1"/>
                    <a:pt x="78" y="1"/>
                  </a:cubicBezTo>
                  <a:cubicBezTo>
                    <a:pt x="59" y="1"/>
                    <a:pt x="22" y="1"/>
                    <a:pt x="7" y="0"/>
                  </a:cubicBezTo>
                  <a:lnTo>
                    <a:pt x="7" y="20"/>
                  </a:lnTo>
                  <a:lnTo>
                    <a:pt x="50" y="20"/>
                  </a:lnTo>
                  <a:lnTo>
                    <a:pt x="147" y="146"/>
                  </a:lnTo>
                  <a:lnTo>
                    <a:pt x="58" y="256"/>
                  </a:lnTo>
                  <a:cubicBezTo>
                    <a:pt x="55" y="261"/>
                    <a:pt x="54" y="262"/>
                    <a:pt x="40" y="263"/>
                  </a:cubicBezTo>
                  <a:cubicBezTo>
                    <a:pt x="31" y="264"/>
                    <a:pt x="22" y="265"/>
                    <a:pt x="13" y="265"/>
                  </a:cubicBezTo>
                  <a:lnTo>
                    <a:pt x="0" y="265"/>
                  </a:lnTo>
                  <a:lnTo>
                    <a:pt x="0" y="284"/>
                  </a:lnTo>
                  <a:cubicBezTo>
                    <a:pt x="19" y="283"/>
                    <a:pt x="40" y="283"/>
                    <a:pt x="58" y="283"/>
                  </a:cubicBezTo>
                  <a:cubicBezTo>
                    <a:pt x="75" y="283"/>
                    <a:pt x="110" y="283"/>
                    <a:pt x="125" y="284"/>
                  </a:cubicBezTo>
                  <a:lnTo>
                    <a:pt x="125" y="265"/>
                  </a:lnTo>
                  <a:cubicBezTo>
                    <a:pt x="118" y="265"/>
                    <a:pt x="100" y="265"/>
                    <a:pt x="84" y="261"/>
                  </a:cubicBezTo>
                  <a:cubicBezTo>
                    <a:pt x="86" y="260"/>
                    <a:pt x="88" y="256"/>
                    <a:pt x="88" y="256"/>
                  </a:cubicBezTo>
                  <a:lnTo>
                    <a:pt x="161" y="165"/>
                  </a:lnTo>
                  <a:lnTo>
                    <a:pt x="236" y="265"/>
                  </a:lnTo>
                  <a:lnTo>
                    <a:pt x="201" y="265"/>
                  </a:lnTo>
                  <a:lnTo>
                    <a:pt x="201" y="284"/>
                  </a:lnTo>
                  <a:cubicBezTo>
                    <a:pt x="218" y="283"/>
                    <a:pt x="260" y="283"/>
                    <a:pt x="280" y="283"/>
                  </a:cubicBezTo>
                  <a:cubicBezTo>
                    <a:pt x="297" y="283"/>
                    <a:pt x="334" y="283"/>
                    <a:pt x="350" y="284"/>
                  </a:cubicBezTo>
                  <a:lnTo>
                    <a:pt x="350" y="265"/>
                  </a:lnTo>
                  <a:lnTo>
                    <a:pt x="308" y="265"/>
                  </a:lnTo>
                  <a:lnTo>
                    <a:pt x="196" y="119"/>
                  </a:lnTo>
                </a:path>
              </a:pathLst>
            </a:custGeom>
            <a:solidFill>
              <a:srgbClr val="ed1c24"/>
            </a:solidFill>
            <a:ln w="15840">
              <a:noFill/>
            </a:ln>
          </p:spPr>
        </p:sp>
        <p:sp>
          <p:nvSpPr>
            <p:cNvPr id="1607" name="Freeform 73"/>
            <p:cNvSpPr/>
            <p:nvPr/>
          </p:nvSpPr>
          <p:spPr>
            <a:xfrm>
              <a:off x="5532840" y="3231000"/>
              <a:ext cx="54720" cy="74160"/>
            </a:xfrm>
            <a:custGeom>
              <a:avLst/>
              <a:gdLst/>
              <a:ahLst/>
              <a:rect l="0" t="0" r="r" b="b"/>
              <a:pathLst>
                <a:path w="152" h="206">
                  <a:moveTo>
                    <a:pt x="73" y="8"/>
                  </a:moveTo>
                  <a:cubicBezTo>
                    <a:pt x="73" y="8"/>
                    <a:pt x="74" y="5"/>
                    <a:pt x="74" y="4"/>
                  </a:cubicBezTo>
                  <a:cubicBezTo>
                    <a:pt x="74" y="2"/>
                    <a:pt x="73" y="0"/>
                    <a:pt x="70" y="0"/>
                  </a:cubicBezTo>
                  <a:cubicBezTo>
                    <a:pt x="64" y="0"/>
                    <a:pt x="38" y="2"/>
                    <a:pt x="30" y="2"/>
                  </a:cubicBezTo>
                  <a:cubicBezTo>
                    <a:pt x="27" y="2"/>
                    <a:pt x="24" y="4"/>
                    <a:pt x="24" y="9"/>
                  </a:cubicBezTo>
                  <a:cubicBezTo>
                    <a:pt x="24" y="14"/>
                    <a:pt x="27" y="14"/>
                    <a:pt x="32" y="14"/>
                  </a:cubicBezTo>
                  <a:cubicBezTo>
                    <a:pt x="46" y="14"/>
                    <a:pt x="46" y="16"/>
                    <a:pt x="46" y="17"/>
                  </a:cubicBezTo>
                  <a:cubicBezTo>
                    <a:pt x="46" y="20"/>
                    <a:pt x="46" y="22"/>
                    <a:pt x="45" y="24"/>
                  </a:cubicBezTo>
                  <a:lnTo>
                    <a:pt x="2" y="189"/>
                  </a:lnTo>
                  <a:cubicBezTo>
                    <a:pt x="0" y="194"/>
                    <a:pt x="0" y="195"/>
                    <a:pt x="0" y="196"/>
                  </a:cubicBezTo>
                  <a:cubicBezTo>
                    <a:pt x="0" y="199"/>
                    <a:pt x="4" y="205"/>
                    <a:pt x="11" y="205"/>
                  </a:cubicBezTo>
                  <a:cubicBezTo>
                    <a:pt x="19" y="205"/>
                    <a:pt x="23" y="198"/>
                    <a:pt x="25" y="192"/>
                  </a:cubicBezTo>
                  <a:cubicBezTo>
                    <a:pt x="25" y="191"/>
                    <a:pt x="39" y="140"/>
                    <a:pt x="40" y="137"/>
                  </a:cubicBezTo>
                  <a:cubicBezTo>
                    <a:pt x="62" y="138"/>
                    <a:pt x="80" y="145"/>
                    <a:pt x="80" y="160"/>
                  </a:cubicBezTo>
                  <a:cubicBezTo>
                    <a:pt x="80" y="161"/>
                    <a:pt x="80" y="162"/>
                    <a:pt x="79" y="166"/>
                  </a:cubicBezTo>
                  <a:cubicBezTo>
                    <a:pt x="78" y="170"/>
                    <a:pt x="78" y="171"/>
                    <a:pt x="78" y="175"/>
                  </a:cubicBezTo>
                  <a:cubicBezTo>
                    <a:pt x="78" y="196"/>
                    <a:pt x="96" y="205"/>
                    <a:pt x="111" y="205"/>
                  </a:cubicBezTo>
                  <a:cubicBezTo>
                    <a:pt x="140" y="205"/>
                    <a:pt x="149" y="161"/>
                    <a:pt x="149" y="160"/>
                  </a:cubicBezTo>
                  <a:cubicBezTo>
                    <a:pt x="149" y="156"/>
                    <a:pt x="145" y="156"/>
                    <a:pt x="144" y="156"/>
                  </a:cubicBezTo>
                  <a:cubicBezTo>
                    <a:pt x="140" y="156"/>
                    <a:pt x="139" y="158"/>
                    <a:pt x="138" y="163"/>
                  </a:cubicBezTo>
                  <a:cubicBezTo>
                    <a:pt x="134" y="176"/>
                    <a:pt x="126" y="196"/>
                    <a:pt x="111" y="196"/>
                  </a:cubicBezTo>
                  <a:cubicBezTo>
                    <a:pt x="103" y="196"/>
                    <a:pt x="100" y="189"/>
                    <a:pt x="100" y="181"/>
                  </a:cubicBezTo>
                  <a:cubicBezTo>
                    <a:pt x="100" y="176"/>
                    <a:pt x="100" y="176"/>
                    <a:pt x="102" y="168"/>
                  </a:cubicBezTo>
                  <a:cubicBezTo>
                    <a:pt x="103" y="167"/>
                    <a:pt x="103" y="162"/>
                    <a:pt x="103" y="159"/>
                  </a:cubicBezTo>
                  <a:cubicBezTo>
                    <a:pt x="103" y="133"/>
                    <a:pt x="66" y="129"/>
                    <a:pt x="54" y="129"/>
                  </a:cubicBezTo>
                  <a:cubicBezTo>
                    <a:pt x="63" y="123"/>
                    <a:pt x="73" y="114"/>
                    <a:pt x="80" y="109"/>
                  </a:cubicBezTo>
                  <a:cubicBezTo>
                    <a:pt x="95" y="95"/>
                    <a:pt x="111" y="82"/>
                    <a:pt x="127" y="82"/>
                  </a:cubicBezTo>
                  <a:cubicBezTo>
                    <a:pt x="131" y="82"/>
                    <a:pt x="135" y="82"/>
                    <a:pt x="137" y="86"/>
                  </a:cubicBezTo>
                  <a:cubicBezTo>
                    <a:pt x="124" y="87"/>
                    <a:pt x="121" y="97"/>
                    <a:pt x="121" y="102"/>
                  </a:cubicBezTo>
                  <a:cubicBezTo>
                    <a:pt x="121" y="108"/>
                    <a:pt x="127" y="112"/>
                    <a:pt x="134" y="112"/>
                  </a:cubicBezTo>
                  <a:cubicBezTo>
                    <a:pt x="142" y="112"/>
                    <a:pt x="151" y="107"/>
                    <a:pt x="151" y="94"/>
                  </a:cubicBezTo>
                  <a:cubicBezTo>
                    <a:pt x="151" y="85"/>
                    <a:pt x="144" y="73"/>
                    <a:pt x="127" y="73"/>
                  </a:cubicBezTo>
                  <a:cubicBezTo>
                    <a:pt x="111" y="73"/>
                    <a:pt x="95" y="86"/>
                    <a:pt x="79" y="99"/>
                  </a:cubicBezTo>
                  <a:cubicBezTo>
                    <a:pt x="65" y="111"/>
                    <a:pt x="56" y="119"/>
                    <a:pt x="42" y="125"/>
                  </a:cubicBezTo>
                  <a:lnTo>
                    <a:pt x="73" y="8"/>
                  </a:lnTo>
                </a:path>
              </a:pathLst>
            </a:custGeom>
            <a:solidFill>
              <a:srgbClr val="ed1c24"/>
            </a:solidFill>
            <a:ln w="15840">
              <a:noFill/>
            </a:ln>
          </p:spPr>
        </p:sp>
        <p:sp>
          <p:nvSpPr>
            <p:cNvPr id="1608" name="Freeform 74"/>
            <p:cNvSpPr/>
            <p:nvPr/>
          </p:nvSpPr>
          <p:spPr>
            <a:xfrm>
              <a:off x="5529600" y="3332160"/>
              <a:ext cx="34200" cy="70920"/>
            </a:xfrm>
            <a:custGeom>
              <a:avLst/>
              <a:gdLst/>
              <a:ahLst/>
              <a:rect l="0" t="0" r="r" b="b"/>
              <a:pathLst>
                <a:path w="95" h="197">
                  <a:moveTo>
                    <a:pt x="86" y="12"/>
                  </a:moveTo>
                  <a:cubicBezTo>
                    <a:pt x="86" y="7"/>
                    <a:pt x="81" y="0"/>
                    <a:pt x="73" y="0"/>
                  </a:cubicBezTo>
                  <a:cubicBezTo>
                    <a:pt x="65" y="0"/>
                    <a:pt x="56" y="7"/>
                    <a:pt x="56" y="16"/>
                  </a:cubicBezTo>
                  <a:cubicBezTo>
                    <a:pt x="56" y="21"/>
                    <a:pt x="59" y="27"/>
                    <a:pt x="68" y="27"/>
                  </a:cubicBezTo>
                  <a:cubicBezTo>
                    <a:pt x="78" y="27"/>
                    <a:pt x="86" y="19"/>
                    <a:pt x="86" y="12"/>
                  </a:cubicBezTo>
                  <a:moveTo>
                    <a:pt x="23" y="159"/>
                  </a:moveTo>
                  <a:cubicBezTo>
                    <a:pt x="21" y="162"/>
                    <a:pt x="19" y="166"/>
                    <a:pt x="19" y="171"/>
                  </a:cubicBezTo>
                  <a:cubicBezTo>
                    <a:pt x="19" y="184"/>
                    <a:pt x="32" y="196"/>
                    <a:pt x="49" y="196"/>
                  </a:cubicBezTo>
                  <a:cubicBezTo>
                    <a:pt x="80" y="196"/>
                    <a:pt x="94" y="155"/>
                    <a:pt x="94" y="151"/>
                  </a:cubicBezTo>
                  <a:cubicBezTo>
                    <a:pt x="94" y="147"/>
                    <a:pt x="89" y="147"/>
                    <a:pt x="88" y="147"/>
                  </a:cubicBezTo>
                  <a:cubicBezTo>
                    <a:pt x="84" y="147"/>
                    <a:pt x="84" y="149"/>
                    <a:pt x="82" y="152"/>
                  </a:cubicBezTo>
                  <a:cubicBezTo>
                    <a:pt x="75" y="176"/>
                    <a:pt x="62" y="187"/>
                    <a:pt x="50" y="187"/>
                  </a:cubicBezTo>
                  <a:cubicBezTo>
                    <a:pt x="43" y="187"/>
                    <a:pt x="42" y="183"/>
                    <a:pt x="42" y="177"/>
                  </a:cubicBezTo>
                  <a:cubicBezTo>
                    <a:pt x="42" y="170"/>
                    <a:pt x="45" y="166"/>
                    <a:pt x="48" y="159"/>
                  </a:cubicBezTo>
                  <a:cubicBezTo>
                    <a:pt x="50" y="151"/>
                    <a:pt x="54" y="143"/>
                    <a:pt x="57" y="136"/>
                  </a:cubicBezTo>
                  <a:cubicBezTo>
                    <a:pt x="59" y="129"/>
                    <a:pt x="71" y="102"/>
                    <a:pt x="73" y="99"/>
                  </a:cubicBezTo>
                  <a:cubicBezTo>
                    <a:pt x="73" y="96"/>
                    <a:pt x="74" y="92"/>
                    <a:pt x="74" y="89"/>
                  </a:cubicBezTo>
                  <a:cubicBezTo>
                    <a:pt x="74" y="75"/>
                    <a:pt x="62" y="65"/>
                    <a:pt x="45" y="65"/>
                  </a:cubicBezTo>
                  <a:cubicBezTo>
                    <a:pt x="14" y="65"/>
                    <a:pt x="0" y="104"/>
                    <a:pt x="0" y="109"/>
                  </a:cubicBezTo>
                  <a:cubicBezTo>
                    <a:pt x="0" y="112"/>
                    <a:pt x="4" y="112"/>
                    <a:pt x="5" y="112"/>
                  </a:cubicBezTo>
                  <a:cubicBezTo>
                    <a:pt x="10" y="112"/>
                    <a:pt x="10" y="111"/>
                    <a:pt x="11" y="108"/>
                  </a:cubicBezTo>
                  <a:cubicBezTo>
                    <a:pt x="19" y="82"/>
                    <a:pt x="33" y="72"/>
                    <a:pt x="43" y="72"/>
                  </a:cubicBezTo>
                  <a:cubicBezTo>
                    <a:pt x="49" y="72"/>
                    <a:pt x="51" y="75"/>
                    <a:pt x="51" y="82"/>
                  </a:cubicBezTo>
                  <a:cubicBezTo>
                    <a:pt x="51" y="89"/>
                    <a:pt x="50" y="94"/>
                    <a:pt x="42" y="112"/>
                  </a:cubicBezTo>
                  <a:lnTo>
                    <a:pt x="23" y="159"/>
                  </a:lnTo>
                </a:path>
              </a:pathLst>
            </a:custGeom>
            <a:solidFill>
              <a:srgbClr val="ed1c24"/>
            </a:solidFill>
            <a:ln w="15840">
              <a:noFill/>
            </a:ln>
          </p:spPr>
        </p:sp>
        <p:sp>
          <p:nvSpPr>
            <p:cNvPr id="1609" name="Freeform 75"/>
            <p:cNvSpPr/>
            <p:nvPr/>
          </p:nvSpPr>
          <p:spPr>
            <a:xfrm>
              <a:off x="5568840" y="3332160"/>
              <a:ext cx="48960" cy="91080"/>
            </a:xfrm>
            <a:custGeom>
              <a:avLst/>
              <a:gdLst/>
              <a:ahLst/>
              <a:rect l="0" t="0" r="r" b="b"/>
              <a:pathLst>
                <a:path w="136" h="253">
                  <a:moveTo>
                    <a:pt x="135" y="12"/>
                  </a:moveTo>
                  <a:cubicBezTo>
                    <a:pt x="135" y="6"/>
                    <a:pt x="131" y="0"/>
                    <a:pt x="123" y="0"/>
                  </a:cubicBezTo>
                  <a:cubicBezTo>
                    <a:pt x="114" y="0"/>
                    <a:pt x="105" y="8"/>
                    <a:pt x="105" y="16"/>
                  </a:cubicBezTo>
                  <a:cubicBezTo>
                    <a:pt x="105" y="21"/>
                    <a:pt x="110" y="27"/>
                    <a:pt x="118" y="27"/>
                  </a:cubicBezTo>
                  <a:cubicBezTo>
                    <a:pt x="126" y="27"/>
                    <a:pt x="135" y="20"/>
                    <a:pt x="135" y="12"/>
                  </a:cubicBezTo>
                  <a:moveTo>
                    <a:pt x="70" y="206"/>
                  </a:moveTo>
                  <a:cubicBezTo>
                    <a:pt x="65" y="226"/>
                    <a:pt x="49" y="243"/>
                    <a:pt x="30" y="243"/>
                  </a:cubicBezTo>
                  <a:cubicBezTo>
                    <a:pt x="26" y="243"/>
                    <a:pt x="23" y="242"/>
                    <a:pt x="19" y="241"/>
                  </a:cubicBezTo>
                  <a:cubicBezTo>
                    <a:pt x="27" y="238"/>
                    <a:pt x="30" y="231"/>
                    <a:pt x="30" y="226"/>
                  </a:cubicBezTo>
                  <a:cubicBezTo>
                    <a:pt x="30" y="220"/>
                    <a:pt x="24" y="216"/>
                    <a:pt x="18" y="216"/>
                  </a:cubicBezTo>
                  <a:cubicBezTo>
                    <a:pt x="8" y="216"/>
                    <a:pt x="0" y="224"/>
                    <a:pt x="0" y="233"/>
                  </a:cubicBezTo>
                  <a:cubicBezTo>
                    <a:pt x="0" y="244"/>
                    <a:pt x="11" y="252"/>
                    <a:pt x="31" y="252"/>
                  </a:cubicBezTo>
                  <a:cubicBezTo>
                    <a:pt x="49" y="252"/>
                    <a:pt x="86" y="241"/>
                    <a:pt x="95" y="206"/>
                  </a:cubicBezTo>
                  <a:lnTo>
                    <a:pt x="122" y="102"/>
                  </a:lnTo>
                  <a:cubicBezTo>
                    <a:pt x="123" y="99"/>
                    <a:pt x="124" y="96"/>
                    <a:pt x="124" y="92"/>
                  </a:cubicBezTo>
                  <a:cubicBezTo>
                    <a:pt x="124" y="76"/>
                    <a:pt x="110" y="65"/>
                    <a:pt x="90" y="65"/>
                  </a:cubicBezTo>
                  <a:cubicBezTo>
                    <a:pt x="57" y="65"/>
                    <a:pt x="37" y="104"/>
                    <a:pt x="37" y="109"/>
                  </a:cubicBezTo>
                  <a:cubicBezTo>
                    <a:pt x="37" y="112"/>
                    <a:pt x="42" y="112"/>
                    <a:pt x="42" y="112"/>
                  </a:cubicBezTo>
                  <a:cubicBezTo>
                    <a:pt x="46" y="112"/>
                    <a:pt x="46" y="112"/>
                    <a:pt x="49" y="107"/>
                  </a:cubicBezTo>
                  <a:cubicBezTo>
                    <a:pt x="56" y="90"/>
                    <a:pt x="72" y="72"/>
                    <a:pt x="89" y="72"/>
                  </a:cubicBezTo>
                  <a:cubicBezTo>
                    <a:pt x="97" y="72"/>
                    <a:pt x="100" y="77"/>
                    <a:pt x="100" y="87"/>
                  </a:cubicBezTo>
                  <a:cubicBezTo>
                    <a:pt x="100" y="90"/>
                    <a:pt x="99" y="94"/>
                    <a:pt x="99" y="96"/>
                  </a:cubicBezTo>
                  <a:lnTo>
                    <a:pt x="70" y="206"/>
                  </a:lnTo>
                </a:path>
              </a:pathLst>
            </a:custGeom>
            <a:solidFill>
              <a:srgbClr val="ed1c24"/>
            </a:solidFill>
            <a:ln w="15840">
              <a:noFill/>
            </a:ln>
          </p:spPr>
        </p:sp>
        <p:sp>
          <p:nvSpPr>
            <p:cNvPr id="1610" name="Freeform 76"/>
            <p:cNvSpPr/>
            <p:nvPr/>
          </p:nvSpPr>
          <p:spPr>
            <a:xfrm>
              <a:off x="5650920" y="3252960"/>
              <a:ext cx="37440" cy="149400"/>
            </a:xfrm>
            <a:custGeom>
              <a:avLst/>
              <a:gdLst/>
              <a:ahLst/>
              <a:rect l="0" t="0" r="r" b="b"/>
              <a:pathLst>
                <a:path w="104" h="415">
                  <a:moveTo>
                    <a:pt x="103" y="410"/>
                  </a:moveTo>
                  <a:cubicBezTo>
                    <a:pt x="103" y="409"/>
                    <a:pt x="103" y="408"/>
                    <a:pt x="95" y="400"/>
                  </a:cubicBezTo>
                  <a:cubicBezTo>
                    <a:pt x="40" y="349"/>
                    <a:pt x="26" y="271"/>
                    <a:pt x="26" y="206"/>
                  </a:cubicBezTo>
                  <a:cubicBezTo>
                    <a:pt x="26" y="136"/>
                    <a:pt x="42" y="63"/>
                    <a:pt x="96" y="12"/>
                  </a:cubicBezTo>
                  <a:cubicBezTo>
                    <a:pt x="103" y="7"/>
                    <a:pt x="103" y="6"/>
                    <a:pt x="103" y="4"/>
                  </a:cubicBezTo>
                  <a:cubicBezTo>
                    <a:pt x="103" y="1"/>
                    <a:pt x="100" y="0"/>
                    <a:pt x="97" y="0"/>
                  </a:cubicBezTo>
                  <a:cubicBezTo>
                    <a:pt x="94" y="0"/>
                    <a:pt x="54" y="28"/>
                    <a:pt x="27" y="81"/>
                  </a:cubicBezTo>
                  <a:cubicBezTo>
                    <a:pt x="5" y="126"/>
                    <a:pt x="0" y="172"/>
                    <a:pt x="0" y="206"/>
                  </a:cubicBezTo>
                  <a:cubicBezTo>
                    <a:pt x="0" y="240"/>
                    <a:pt x="5" y="290"/>
                    <a:pt x="29" y="336"/>
                  </a:cubicBezTo>
                  <a:cubicBezTo>
                    <a:pt x="56" y="387"/>
                    <a:pt x="94" y="414"/>
                    <a:pt x="97" y="414"/>
                  </a:cubicBezTo>
                  <a:cubicBezTo>
                    <a:pt x="100" y="414"/>
                    <a:pt x="103" y="413"/>
                    <a:pt x="103" y="410"/>
                  </a:cubicBezTo>
                </a:path>
              </a:pathLst>
            </a:custGeom>
            <a:solidFill>
              <a:srgbClr val="ed1c24"/>
            </a:solidFill>
            <a:ln w="15840">
              <a:noFill/>
            </a:ln>
          </p:spPr>
        </p:sp>
        <p:sp>
          <p:nvSpPr>
            <p:cNvPr id="1611" name="Freeform 77"/>
            <p:cNvSpPr/>
            <p:nvPr/>
          </p:nvSpPr>
          <p:spPr>
            <a:xfrm>
              <a:off x="5704200" y="3265560"/>
              <a:ext cx="63360" cy="99720"/>
            </a:xfrm>
            <a:custGeom>
              <a:avLst/>
              <a:gdLst/>
              <a:ahLst/>
              <a:rect l="0" t="0" r="r" b="b"/>
              <a:pathLst>
                <a:path w="176" h="277">
                  <a:moveTo>
                    <a:pt x="34" y="244"/>
                  </a:moveTo>
                  <a:lnTo>
                    <a:pt x="80" y="201"/>
                  </a:lnTo>
                  <a:cubicBezTo>
                    <a:pt x="149" y="144"/>
                    <a:pt x="175" y="122"/>
                    <a:pt x="175" y="81"/>
                  </a:cubicBezTo>
                  <a:cubicBezTo>
                    <a:pt x="175" y="33"/>
                    <a:pt x="136" y="0"/>
                    <a:pt x="82" y="0"/>
                  </a:cubicBezTo>
                  <a:cubicBezTo>
                    <a:pt x="33" y="0"/>
                    <a:pt x="0" y="38"/>
                    <a:pt x="0" y="75"/>
                  </a:cubicBezTo>
                  <a:cubicBezTo>
                    <a:pt x="0" y="97"/>
                    <a:pt x="22" y="97"/>
                    <a:pt x="23" y="97"/>
                  </a:cubicBezTo>
                  <a:cubicBezTo>
                    <a:pt x="31" y="97"/>
                    <a:pt x="46" y="93"/>
                    <a:pt x="46" y="76"/>
                  </a:cubicBezTo>
                  <a:cubicBezTo>
                    <a:pt x="46" y="66"/>
                    <a:pt x="38" y="54"/>
                    <a:pt x="23" y="54"/>
                  </a:cubicBezTo>
                  <a:cubicBezTo>
                    <a:pt x="19" y="54"/>
                    <a:pt x="19" y="54"/>
                    <a:pt x="17" y="56"/>
                  </a:cubicBezTo>
                  <a:cubicBezTo>
                    <a:pt x="27" y="28"/>
                    <a:pt x="50" y="13"/>
                    <a:pt x="76" y="13"/>
                  </a:cubicBezTo>
                  <a:cubicBezTo>
                    <a:pt x="116" y="13"/>
                    <a:pt x="135" y="46"/>
                    <a:pt x="135" y="81"/>
                  </a:cubicBezTo>
                  <a:cubicBezTo>
                    <a:pt x="135" y="114"/>
                    <a:pt x="113" y="146"/>
                    <a:pt x="89" y="172"/>
                  </a:cubicBezTo>
                  <a:lnTo>
                    <a:pt x="5" y="261"/>
                  </a:lnTo>
                  <a:cubicBezTo>
                    <a:pt x="0" y="265"/>
                    <a:pt x="0" y="266"/>
                    <a:pt x="0" y="276"/>
                  </a:cubicBezTo>
                  <a:lnTo>
                    <a:pt x="163" y="276"/>
                  </a:lnTo>
                  <a:lnTo>
                    <a:pt x="175" y="204"/>
                  </a:lnTo>
                  <a:lnTo>
                    <a:pt x="164" y="204"/>
                  </a:lnTo>
                  <a:cubicBezTo>
                    <a:pt x="162" y="216"/>
                    <a:pt x="159" y="235"/>
                    <a:pt x="155" y="241"/>
                  </a:cubicBezTo>
                  <a:cubicBezTo>
                    <a:pt x="151" y="244"/>
                    <a:pt x="122" y="244"/>
                    <a:pt x="113" y="244"/>
                  </a:cubicBezTo>
                  <a:lnTo>
                    <a:pt x="34" y="244"/>
                  </a:lnTo>
                </a:path>
              </a:pathLst>
            </a:custGeom>
            <a:solidFill>
              <a:srgbClr val="ed1c24"/>
            </a:solidFill>
            <a:ln w="15840">
              <a:noFill/>
            </a:ln>
          </p:spPr>
        </p:sp>
        <p:sp>
          <p:nvSpPr>
            <p:cNvPr id="1612" name="Freeform 78"/>
            <p:cNvSpPr/>
            <p:nvPr/>
          </p:nvSpPr>
          <p:spPr>
            <a:xfrm>
              <a:off x="5783760" y="3252960"/>
              <a:ext cx="37440" cy="149400"/>
            </a:xfrm>
            <a:custGeom>
              <a:avLst/>
              <a:gdLst/>
              <a:ahLst/>
              <a:rect l="0" t="0" r="r" b="b"/>
              <a:pathLst>
                <a:path w="104" h="415">
                  <a:moveTo>
                    <a:pt x="103" y="206"/>
                  </a:moveTo>
                  <a:cubicBezTo>
                    <a:pt x="103" y="175"/>
                    <a:pt x="97" y="125"/>
                    <a:pt x="73" y="78"/>
                  </a:cubicBezTo>
                  <a:cubicBezTo>
                    <a:pt x="47" y="27"/>
                    <a:pt x="9" y="0"/>
                    <a:pt x="4" y="0"/>
                  </a:cubicBezTo>
                  <a:cubicBezTo>
                    <a:pt x="2" y="0"/>
                    <a:pt x="0" y="2"/>
                    <a:pt x="0" y="4"/>
                  </a:cubicBezTo>
                  <a:cubicBezTo>
                    <a:pt x="0" y="6"/>
                    <a:pt x="0" y="7"/>
                    <a:pt x="8" y="14"/>
                  </a:cubicBezTo>
                  <a:cubicBezTo>
                    <a:pt x="51" y="54"/>
                    <a:pt x="76" y="120"/>
                    <a:pt x="76" y="206"/>
                  </a:cubicBezTo>
                  <a:cubicBezTo>
                    <a:pt x="76" y="277"/>
                    <a:pt x="61" y="350"/>
                    <a:pt x="6" y="402"/>
                  </a:cubicBezTo>
                  <a:cubicBezTo>
                    <a:pt x="0" y="408"/>
                    <a:pt x="0" y="409"/>
                    <a:pt x="0" y="410"/>
                  </a:cubicBezTo>
                  <a:cubicBezTo>
                    <a:pt x="0" y="413"/>
                    <a:pt x="2" y="414"/>
                    <a:pt x="4" y="414"/>
                  </a:cubicBezTo>
                  <a:cubicBezTo>
                    <a:pt x="9" y="414"/>
                    <a:pt x="49" y="385"/>
                    <a:pt x="74" y="333"/>
                  </a:cubicBezTo>
                  <a:cubicBezTo>
                    <a:pt x="97" y="287"/>
                    <a:pt x="103" y="241"/>
                    <a:pt x="103" y="206"/>
                  </a:cubicBezTo>
                </a:path>
              </a:pathLst>
            </a:custGeom>
            <a:solidFill>
              <a:srgbClr val="ed1c24"/>
            </a:solidFill>
            <a:ln w="15840">
              <a:noFill/>
            </a:ln>
          </p:spPr>
        </p:sp>
      </p:grpSp>
      <p:grpSp>
        <p:nvGrpSpPr>
          <p:cNvPr id="1613" name="Group 79"/>
          <p:cNvGrpSpPr/>
          <p:nvPr/>
        </p:nvGrpSpPr>
        <p:grpSpPr>
          <a:xfrm>
            <a:off x="5568840" y="3522600"/>
            <a:ext cx="400680" cy="235080"/>
            <a:chOff x="5568840" y="3522600"/>
            <a:chExt cx="400680" cy="235080"/>
          </a:xfrm>
        </p:grpSpPr>
        <p:sp>
          <p:nvSpPr>
            <p:cNvPr id="1614" name="Freeform 80"/>
            <p:cNvSpPr/>
            <p:nvPr/>
          </p:nvSpPr>
          <p:spPr>
            <a:xfrm>
              <a:off x="5584680" y="3522600"/>
              <a:ext cx="385200" cy="195480"/>
            </a:xfrm>
            <a:custGeom>
              <a:avLst/>
              <a:gdLst/>
              <a:ahLst/>
              <a:rect l="0" t="0" r="r" b="b"/>
              <a:pathLst>
                <a:path w="1070" h="543">
                  <a:moveTo>
                    <a:pt x="534" y="542"/>
                  </a:moveTo>
                  <a:lnTo>
                    <a:pt x="0" y="542"/>
                  </a:lnTo>
                  <a:lnTo>
                    <a:pt x="0" y="0"/>
                  </a:lnTo>
                  <a:lnTo>
                    <a:pt x="1069" y="0"/>
                  </a:lnTo>
                  <a:lnTo>
                    <a:pt x="1069" y="542"/>
                  </a:lnTo>
                  <a:lnTo>
                    <a:pt x="534" y="542"/>
                  </a:lnTo>
                </a:path>
              </a:pathLst>
            </a:custGeom>
            <a:solidFill>
              <a:srgbClr val="ffffff"/>
            </a:solidFill>
            <a:ln w="15840">
              <a:noFill/>
            </a:ln>
          </p:spPr>
        </p:sp>
        <p:sp>
          <p:nvSpPr>
            <p:cNvPr id="1615" name="Freeform 81"/>
            <p:cNvSpPr/>
            <p:nvPr/>
          </p:nvSpPr>
          <p:spPr>
            <a:xfrm>
              <a:off x="5607360" y="3546360"/>
              <a:ext cx="39240" cy="24840"/>
            </a:xfrm>
            <a:custGeom>
              <a:avLst/>
              <a:gdLst/>
              <a:ahLst/>
              <a:rect l="0" t="0" r="r" b="b"/>
              <a:pathLst>
                <a:path w="109" h="69">
                  <a:moveTo>
                    <a:pt x="54" y="0"/>
                  </a:moveTo>
                  <a:lnTo>
                    <a:pt x="0" y="61"/>
                  </a:lnTo>
                  <a:lnTo>
                    <a:pt x="7" y="68"/>
                  </a:lnTo>
                  <a:lnTo>
                    <a:pt x="54" y="22"/>
                  </a:lnTo>
                  <a:lnTo>
                    <a:pt x="101" y="68"/>
                  </a:lnTo>
                  <a:lnTo>
                    <a:pt x="108" y="61"/>
                  </a:lnTo>
                  <a:lnTo>
                    <a:pt x="54" y="0"/>
                  </a:lnTo>
                </a:path>
              </a:pathLst>
            </a:custGeom>
            <a:solidFill>
              <a:srgbClr val="ed1c24"/>
            </a:solidFill>
            <a:ln w="15840">
              <a:noFill/>
            </a:ln>
          </p:spPr>
        </p:sp>
        <p:sp>
          <p:nvSpPr>
            <p:cNvPr id="1616" name="Freeform 82"/>
            <p:cNvSpPr/>
            <p:nvPr/>
          </p:nvSpPr>
          <p:spPr>
            <a:xfrm>
              <a:off x="5568840" y="3588120"/>
              <a:ext cx="117000" cy="108360"/>
            </a:xfrm>
            <a:custGeom>
              <a:avLst/>
              <a:gdLst/>
              <a:ahLst/>
              <a:rect l="0" t="0" r="r" b="b"/>
              <a:pathLst>
                <a:path w="325" h="301">
                  <a:moveTo>
                    <a:pt x="181" y="127"/>
                  </a:moveTo>
                  <a:lnTo>
                    <a:pt x="249" y="30"/>
                  </a:lnTo>
                  <a:cubicBezTo>
                    <a:pt x="254" y="24"/>
                    <a:pt x="255" y="22"/>
                    <a:pt x="269" y="22"/>
                  </a:cubicBezTo>
                  <a:cubicBezTo>
                    <a:pt x="279" y="21"/>
                    <a:pt x="280" y="21"/>
                    <a:pt x="293" y="21"/>
                  </a:cubicBezTo>
                  <a:lnTo>
                    <a:pt x="303" y="21"/>
                  </a:lnTo>
                  <a:lnTo>
                    <a:pt x="303" y="0"/>
                  </a:lnTo>
                  <a:cubicBezTo>
                    <a:pt x="287" y="1"/>
                    <a:pt x="267" y="1"/>
                    <a:pt x="249" y="1"/>
                  </a:cubicBezTo>
                  <a:cubicBezTo>
                    <a:pt x="233" y="1"/>
                    <a:pt x="203" y="1"/>
                    <a:pt x="188" y="0"/>
                  </a:cubicBezTo>
                  <a:lnTo>
                    <a:pt x="188" y="21"/>
                  </a:lnTo>
                  <a:cubicBezTo>
                    <a:pt x="195" y="21"/>
                    <a:pt x="210" y="21"/>
                    <a:pt x="226" y="26"/>
                  </a:cubicBezTo>
                  <a:cubicBezTo>
                    <a:pt x="225" y="26"/>
                    <a:pt x="223" y="29"/>
                    <a:pt x="222" y="30"/>
                  </a:cubicBezTo>
                  <a:lnTo>
                    <a:pt x="169" y="107"/>
                  </a:lnTo>
                  <a:lnTo>
                    <a:pt x="111" y="21"/>
                  </a:lnTo>
                  <a:lnTo>
                    <a:pt x="145" y="21"/>
                  </a:lnTo>
                  <a:lnTo>
                    <a:pt x="145" y="0"/>
                  </a:lnTo>
                  <a:cubicBezTo>
                    <a:pt x="128" y="1"/>
                    <a:pt x="90" y="1"/>
                    <a:pt x="72" y="1"/>
                  </a:cubicBezTo>
                  <a:cubicBezTo>
                    <a:pt x="55" y="1"/>
                    <a:pt x="20" y="1"/>
                    <a:pt x="6" y="0"/>
                  </a:cubicBezTo>
                  <a:lnTo>
                    <a:pt x="6" y="21"/>
                  </a:lnTo>
                  <a:lnTo>
                    <a:pt x="46" y="21"/>
                  </a:lnTo>
                  <a:lnTo>
                    <a:pt x="135" y="155"/>
                  </a:lnTo>
                  <a:lnTo>
                    <a:pt x="54" y="271"/>
                  </a:lnTo>
                  <a:cubicBezTo>
                    <a:pt x="50" y="276"/>
                    <a:pt x="50" y="277"/>
                    <a:pt x="36" y="279"/>
                  </a:cubicBezTo>
                  <a:cubicBezTo>
                    <a:pt x="28" y="280"/>
                    <a:pt x="20" y="281"/>
                    <a:pt x="11" y="281"/>
                  </a:cubicBezTo>
                  <a:lnTo>
                    <a:pt x="0" y="281"/>
                  </a:lnTo>
                  <a:lnTo>
                    <a:pt x="0" y="300"/>
                  </a:lnTo>
                  <a:cubicBezTo>
                    <a:pt x="18" y="300"/>
                    <a:pt x="36" y="300"/>
                    <a:pt x="54" y="300"/>
                  </a:cubicBezTo>
                  <a:cubicBezTo>
                    <a:pt x="70" y="300"/>
                    <a:pt x="101" y="300"/>
                    <a:pt x="116" y="300"/>
                  </a:cubicBezTo>
                  <a:lnTo>
                    <a:pt x="116" y="281"/>
                  </a:lnTo>
                  <a:cubicBezTo>
                    <a:pt x="108" y="281"/>
                    <a:pt x="93" y="281"/>
                    <a:pt x="78" y="276"/>
                  </a:cubicBezTo>
                  <a:cubicBezTo>
                    <a:pt x="79" y="275"/>
                    <a:pt x="80" y="271"/>
                    <a:pt x="81" y="271"/>
                  </a:cubicBezTo>
                  <a:lnTo>
                    <a:pt x="149" y="174"/>
                  </a:lnTo>
                  <a:lnTo>
                    <a:pt x="218" y="281"/>
                  </a:lnTo>
                  <a:lnTo>
                    <a:pt x="185" y="281"/>
                  </a:lnTo>
                  <a:lnTo>
                    <a:pt x="185" y="300"/>
                  </a:lnTo>
                  <a:cubicBezTo>
                    <a:pt x="202" y="300"/>
                    <a:pt x="241" y="300"/>
                    <a:pt x="258" y="300"/>
                  </a:cubicBezTo>
                  <a:cubicBezTo>
                    <a:pt x="274" y="300"/>
                    <a:pt x="309" y="300"/>
                    <a:pt x="324" y="300"/>
                  </a:cubicBezTo>
                  <a:lnTo>
                    <a:pt x="324" y="281"/>
                  </a:lnTo>
                  <a:lnTo>
                    <a:pt x="284" y="281"/>
                  </a:lnTo>
                  <a:lnTo>
                    <a:pt x="181" y="127"/>
                  </a:lnTo>
                </a:path>
              </a:pathLst>
            </a:custGeom>
            <a:solidFill>
              <a:srgbClr val="ed1c24"/>
            </a:solidFill>
            <a:ln w="15840">
              <a:noFill/>
            </a:ln>
          </p:spPr>
        </p:sp>
        <p:sp>
          <p:nvSpPr>
            <p:cNvPr id="1617" name="Freeform 83"/>
            <p:cNvSpPr/>
            <p:nvPr/>
          </p:nvSpPr>
          <p:spPr>
            <a:xfrm>
              <a:off x="5697360" y="3554280"/>
              <a:ext cx="50760" cy="78120"/>
            </a:xfrm>
            <a:custGeom>
              <a:avLst/>
              <a:gdLst/>
              <a:ahLst/>
              <a:rect l="0" t="0" r="r" b="b"/>
              <a:pathLst>
                <a:path w="141" h="217">
                  <a:moveTo>
                    <a:pt x="68" y="9"/>
                  </a:moveTo>
                  <a:cubicBezTo>
                    <a:pt x="68" y="9"/>
                    <a:pt x="69" y="5"/>
                    <a:pt x="69" y="4"/>
                  </a:cubicBezTo>
                  <a:cubicBezTo>
                    <a:pt x="69" y="3"/>
                    <a:pt x="68" y="0"/>
                    <a:pt x="65" y="0"/>
                  </a:cubicBezTo>
                  <a:cubicBezTo>
                    <a:pt x="58" y="0"/>
                    <a:pt x="34" y="2"/>
                    <a:pt x="27" y="3"/>
                  </a:cubicBezTo>
                  <a:cubicBezTo>
                    <a:pt x="26" y="3"/>
                    <a:pt x="22" y="4"/>
                    <a:pt x="22" y="10"/>
                  </a:cubicBezTo>
                  <a:cubicBezTo>
                    <a:pt x="22" y="15"/>
                    <a:pt x="26" y="15"/>
                    <a:pt x="29" y="15"/>
                  </a:cubicBezTo>
                  <a:cubicBezTo>
                    <a:pt x="42" y="15"/>
                    <a:pt x="42" y="17"/>
                    <a:pt x="42" y="19"/>
                  </a:cubicBezTo>
                  <a:cubicBezTo>
                    <a:pt x="42" y="21"/>
                    <a:pt x="42" y="22"/>
                    <a:pt x="42" y="26"/>
                  </a:cubicBezTo>
                  <a:lnTo>
                    <a:pt x="2" y="200"/>
                  </a:lnTo>
                  <a:cubicBezTo>
                    <a:pt x="0" y="205"/>
                    <a:pt x="0" y="206"/>
                    <a:pt x="0" y="207"/>
                  </a:cubicBezTo>
                  <a:cubicBezTo>
                    <a:pt x="0" y="211"/>
                    <a:pt x="4" y="216"/>
                    <a:pt x="10" y="216"/>
                  </a:cubicBezTo>
                  <a:cubicBezTo>
                    <a:pt x="18" y="216"/>
                    <a:pt x="21" y="210"/>
                    <a:pt x="23" y="204"/>
                  </a:cubicBezTo>
                  <a:cubicBezTo>
                    <a:pt x="23" y="202"/>
                    <a:pt x="35" y="148"/>
                    <a:pt x="36" y="144"/>
                  </a:cubicBezTo>
                  <a:cubicBezTo>
                    <a:pt x="57" y="146"/>
                    <a:pt x="73" y="153"/>
                    <a:pt x="73" y="169"/>
                  </a:cubicBezTo>
                  <a:cubicBezTo>
                    <a:pt x="73" y="170"/>
                    <a:pt x="73" y="172"/>
                    <a:pt x="73" y="175"/>
                  </a:cubicBezTo>
                  <a:cubicBezTo>
                    <a:pt x="72" y="180"/>
                    <a:pt x="72" y="181"/>
                    <a:pt x="72" y="185"/>
                  </a:cubicBezTo>
                  <a:cubicBezTo>
                    <a:pt x="72" y="207"/>
                    <a:pt x="88" y="216"/>
                    <a:pt x="102" y="216"/>
                  </a:cubicBezTo>
                  <a:cubicBezTo>
                    <a:pt x="129" y="216"/>
                    <a:pt x="138" y="170"/>
                    <a:pt x="138" y="169"/>
                  </a:cubicBezTo>
                  <a:cubicBezTo>
                    <a:pt x="138" y="165"/>
                    <a:pt x="134" y="165"/>
                    <a:pt x="133" y="165"/>
                  </a:cubicBezTo>
                  <a:cubicBezTo>
                    <a:pt x="129" y="165"/>
                    <a:pt x="128" y="167"/>
                    <a:pt x="127" y="173"/>
                  </a:cubicBezTo>
                  <a:cubicBezTo>
                    <a:pt x="124" y="186"/>
                    <a:pt x="117" y="208"/>
                    <a:pt x="102" y="208"/>
                  </a:cubicBezTo>
                  <a:cubicBezTo>
                    <a:pt x="95" y="208"/>
                    <a:pt x="93" y="200"/>
                    <a:pt x="93" y="192"/>
                  </a:cubicBezTo>
                  <a:cubicBezTo>
                    <a:pt x="93" y="187"/>
                    <a:pt x="93" y="186"/>
                    <a:pt x="94" y="178"/>
                  </a:cubicBezTo>
                  <a:cubicBezTo>
                    <a:pt x="95" y="177"/>
                    <a:pt x="96" y="172"/>
                    <a:pt x="96" y="168"/>
                  </a:cubicBezTo>
                  <a:cubicBezTo>
                    <a:pt x="96" y="141"/>
                    <a:pt x="61" y="137"/>
                    <a:pt x="50" y="137"/>
                  </a:cubicBezTo>
                  <a:cubicBezTo>
                    <a:pt x="57" y="131"/>
                    <a:pt x="68" y="121"/>
                    <a:pt x="73" y="116"/>
                  </a:cubicBezTo>
                  <a:cubicBezTo>
                    <a:pt x="87" y="101"/>
                    <a:pt x="102" y="87"/>
                    <a:pt x="118" y="87"/>
                  </a:cubicBezTo>
                  <a:cubicBezTo>
                    <a:pt x="121" y="87"/>
                    <a:pt x="125" y="87"/>
                    <a:pt x="126" y="91"/>
                  </a:cubicBezTo>
                  <a:cubicBezTo>
                    <a:pt x="115" y="92"/>
                    <a:pt x="111" y="102"/>
                    <a:pt x="111" y="107"/>
                  </a:cubicBezTo>
                  <a:cubicBezTo>
                    <a:pt x="111" y="114"/>
                    <a:pt x="118" y="119"/>
                    <a:pt x="124" y="119"/>
                  </a:cubicBezTo>
                  <a:cubicBezTo>
                    <a:pt x="131" y="119"/>
                    <a:pt x="140" y="112"/>
                    <a:pt x="140" y="99"/>
                  </a:cubicBezTo>
                  <a:cubicBezTo>
                    <a:pt x="140" y="90"/>
                    <a:pt x="133" y="77"/>
                    <a:pt x="118" y="77"/>
                  </a:cubicBezTo>
                  <a:cubicBezTo>
                    <a:pt x="102" y="77"/>
                    <a:pt x="87" y="91"/>
                    <a:pt x="73" y="104"/>
                  </a:cubicBezTo>
                  <a:cubicBezTo>
                    <a:pt x="60" y="117"/>
                    <a:pt x="51" y="127"/>
                    <a:pt x="40" y="132"/>
                  </a:cubicBezTo>
                  <a:lnTo>
                    <a:pt x="68" y="9"/>
                  </a:lnTo>
                </a:path>
              </a:pathLst>
            </a:custGeom>
            <a:solidFill>
              <a:srgbClr val="ed1c24"/>
            </a:solidFill>
            <a:ln w="15840">
              <a:noFill/>
            </a:ln>
          </p:spPr>
        </p:sp>
        <p:sp>
          <p:nvSpPr>
            <p:cNvPr id="1618" name="Freeform 84"/>
            <p:cNvSpPr/>
            <p:nvPr/>
          </p:nvSpPr>
          <p:spPr>
            <a:xfrm>
              <a:off x="5694480" y="3661920"/>
              <a:ext cx="31320" cy="74880"/>
            </a:xfrm>
            <a:custGeom>
              <a:avLst/>
              <a:gdLst/>
              <a:ahLst/>
              <a:rect l="0" t="0" r="r" b="b"/>
              <a:pathLst>
                <a:path w="87" h="208">
                  <a:moveTo>
                    <a:pt x="79" y="12"/>
                  </a:moveTo>
                  <a:cubicBezTo>
                    <a:pt x="79" y="7"/>
                    <a:pt x="75" y="0"/>
                    <a:pt x="68" y="0"/>
                  </a:cubicBezTo>
                  <a:cubicBezTo>
                    <a:pt x="59" y="0"/>
                    <a:pt x="51" y="8"/>
                    <a:pt x="51" y="17"/>
                  </a:cubicBezTo>
                  <a:cubicBezTo>
                    <a:pt x="51" y="22"/>
                    <a:pt x="55" y="29"/>
                    <a:pt x="64" y="29"/>
                  </a:cubicBezTo>
                  <a:cubicBezTo>
                    <a:pt x="72" y="29"/>
                    <a:pt x="79" y="20"/>
                    <a:pt x="79" y="12"/>
                  </a:cubicBezTo>
                  <a:moveTo>
                    <a:pt x="21" y="168"/>
                  </a:moveTo>
                  <a:cubicBezTo>
                    <a:pt x="19" y="172"/>
                    <a:pt x="19" y="175"/>
                    <a:pt x="19" y="181"/>
                  </a:cubicBezTo>
                  <a:cubicBezTo>
                    <a:pt x="19" y="195"/>
                    <a:pt x="29" y="207"/>
                    <a:pt x="45" y="207"/>
                  </a:cubicBezTo>
                  <a:cubicBezTo>
                    <a:pt x="74" y="207"/>
                    <a:pt x="86" y="164"/>
                    <a:pt x="86" y="160"/>
                  </a:cubicBezTo>
                  <a:cubicBezTo>
                    <a:pt x="86" y="156"/>
                    <a:pt x="82" y="156"/>
                    <a:pt x="81" y="156"/>
                  </a:cubicBezTo>
                  <a:cubicBezTo>
                    <a:pt x="78" y="156"/>
                    <a:pt x="78" y="158"/>
                    <a:pt x="76" y="161"/>
                  </a:cubicBezTo>
                  <a:cubicBezTo>
                    <a:pt x="70" y="186"/>
                    <a:pt x="57" y="198"/>
                    <a:pt x="46" y="198"/>
                  </a:cubicBezTo>
                  <a:cubicBezTo>
                    <a:pt x="41" y="198"/>
                    <a:pt x="40" y="194"/>
                    <a:pt x="40" y="188"/>
                  </a:cubicBezTo>
                  <a:cubicBezTo>
                    <a:pt x="40" y="180"/>
                    <a:pt x="42" y="175"/>
                    <a:pt x="44" y="168"/>
                  </a:cubicBezTo>
                  <a:cubicBezTo>
                    <a:pt x="47" y="159"/>
                    <a:pt x="50" y="151"/>
                    <a:pt x="53" y="143"/>
                  </a:cubicBezTo>
                  <a:cubicBezTo>
                    <a:pt x="55" y="137"/>
                    <a:pt x="65" y="107"/>
                    <a:pt x="67" y="104"/>
                  </a:cubicBezTo>
                  <a:cubicBezTo>
                    <a:pt x="68" y="102"/>
                    <a:pt x="69" y="97"/>
                    <a:pt x="69" y="95"/>
                  </a:cubicBezTo>
                  <a:cubicBezTo>
                    <a:pt x="69" y="80"/>
                    <a:pt x="57" y="68"/>
                    <a:pt x="42" y="68"/>
                  </a:cubicBezTo>
                  <a:cubicBezTo>
                    <a:pt x="13" y="68"/>
                    <a:pt x="0" y="111"/>
                    <a:pt x="0" y="116"/>
                  </a:cubicBezTo>
                  <a:cubicBezTo>
                    <a:pt x="0" y="119"/>
                    <a:pt x="4" y="119"/>
                    <a:pt x="4" y="119"/>
                  </a:cubicBezTo>
                  <a:cubicBezTo>
                    <a:pt x="9" y="119"/>
                    <a:pt x="9" y="117"/>
                    <a:pt x="10" y="114"/>
                  </a:cubicBezTo>
                  <a:cubicBezTo>
                    <a:pt x="18" y="87"/>
                    <a:pt x="30" y="77"/>
                    <a:pt x="41" y="77"/>
                  </a:cubicBezTo>
                  <a:cubicBezTo>
                    <a:pt x="45" y="77"/>
                    <a:pt x="48" y="80"/>
                    <a:pt x="48" y="87"/>
                  </a:cubicBezTo>
                  <a:cubicBezTo>
                    <a:pt x="48" y="95"/>
                    <a:pt x="46" y="99"/>
                    <a:pt x="39" y="118"/>
                  </a:cubicBezTo>
                  <a:lnTo>
                    <a:pt x="21" y="168"/>
                  </a:lnTo>
                </a:path>
              </a:pathLst>
            </a:custGeom>
            <a:solidFill>
              <a:srgbClr val="ed1c24"/>
            </a:solidFill>
            <a:ln w="15840">
              <a:noFill/>
            </a:ln>
          </p:spPr>
        </p:sp>
        <p:sp>
          <p:nvSpPr>
            <p:cNvPr id="1619" name="Freeform 85"/>
            <p:cNvSpPr/>
            <p:nvPr/>
          </p:nvSpPr>
          <p:spPr>
            <a:xfrm>
              <a:off x="5730840" y="3661920"/>
              <a:ext cx="45360" cy="96120"/>
            </a:xfrm>
            <a:custGeom>
              <a:avLst/>
              <a:gdLst/>
              <a:ahLst/>
              <a:rect l="0" t="0" r="r" b="b"/>
              <a:pathLst>
                <a:path w="126" h="267">
                  <a:moveTo>
                    <a:pt x="125" y="12"/>
                  </a:moveTo>
                  <a:cubicBezTo>
                    <a:pt x="125" y="6"/>
                    <a:pt x="121" y="0"/>
                    <a:pt x="114" y="0"/>
                  </a:cubicBezTo>
                  <a:cubicBezTo>
                    <a:pt x="105" y="0"/>
                    <a:pt x="97" y="9"/>
                    <a:pt x="97" y="17"/>
                  </a:cubicBezTo>
                  <a:cubicBezTo>
                    <a:pt x="97" y="22"/>
                    <a:pt x="101" y="29"/>
                    <a:pt x="109" y="29"/>
                  </a:cubicBezTo>
                  <a:cubicBezTo>
                    <a:pt x="117" y="29"/>
                    <a:pt x="125" y="21"/>
                    <a:pt x="125" y="12"/>
                  </a:cubicBezTo>
                  <a:moveTo>
                    <a:pt x="65" y="219"/>
                  </a:moveTo>
                  <a:cubicBezTo>
                    <a:pt x="59" y="240"/>
                    <a:pt x="45" y="257"/>
                    <a:pt x="27" y="257"/>
                  </a:cubicBezTo>
                  <a:cubicBezTo>
                    <a:pt x="24" y="257"/>
                    <a:pt x="21" y="256"/>
                    <a:pt x="18" y="256"/>
                  </a:cubicBezTo>
                  <a:cubicBezTo>
                    <a:pt x="25" y="251"/>
                    <a:pt x="27" y="245"/>
                    <a:pt x="27" y="240"/>
                  </a:cubicBezTo>
                  <a:cubicBezTo>
                    <a:pt x="27" y="233"/>
                    <a:pt x="22" y="229"/>
                    <a:pt x="17" y="229"/>
                  </a:cubicBezTo>
                  <a:cubicBezTo>
                    <a:pt x="7" y="229"/>
                    <a:pt x="0" y="236"/>
                    <a:pt x="0" y="246"/>
                  </a:cubicBezTo>
                  <a:cubicBezTo>
                    <a:pt x="0" y="259"/>
                    <a:pt x="11" y="266"/>
                    <a:pt x="28" y="266"/>
                  </a:cubicBezTo>
                  <a:cubicBezTo>
                    <a:pt x="45" y="266"/>
                    <a:pt x="79" y="256"/>
                    <a:pt x="87" y="218"/>
                  </a:cubicBezTo>
                  <a:lnTo>
                    <a:pt x="113" y="107"/>
                  </a:lnTo>
                  <a:cubicBezTo>
                    <a:pt x="114" y="104"/>
                    <a:pt x="115" y="102"/>
                    <a:pt x="115" y="97"/>
                  </a:cubicBezTo>
                  <a:cubicBezTo>
                    <a:pt x="115" y="81"/>
                    <a:pt x="101" y="68"/>
                    <a:pt x="83" y="68"/>
                  </a:cubicBezTo>
                  <a:cubicBezTo>
                    <a:pt x="52" y="68"/>
                    <a:pt x="34" y="111"/>
                    <a:pt x="34" y="116"/>
                  </a:cubicBezTo>
                  <a:cubicBezTo>
                    <a:pt x="34" y="119"/>
                    <a:pt x="39" y="119"/>
                    <a:pt x="39" y="119"/>
                  </a:cubicBezTo>
                  <a:cubicBezTo>
                    <a:pt x="42" y="119"/>
                    <a:pt x="42" y="118"/>
                    <a:pt x="45" y="113"/>
                  </a:cubicBezTo>
                  <a:cubicBezTo>
                    <a:pt x="51" y="96"/>
                    <a:pt x="66" y="77"/>
                    <a:pt x="82" y="77"/>
                  </a:cubicBezTo>
                  <a:cubicBezTo>
                    <a:pt x="90" y="77"/>
                    <a:pt x="93" y="82"/>
                    <a:pt x="93" y="92"/>
                  </a:cubicBezTo>
                  <a:cubicBezTo>
                    <a:pt x="93" y="96"/>
                    <a:pt x="92" y="99"/>
                    <a:pt x="92" y="102"/>
                  </a:cubicBezTo>
                  <a:lnTo>
                    <a:pt x="65" y="219"/>
                  </a:lnTo>
                </a:path>
              </a:pathLst>
            </a:custGeom>
            <a:solidFill>
              <a:srgbClr val="ed1c24"/>
            </a:solidFill>
            <a:ln w="15840">
              <a:noFill/>
            </a:ln>
          </p:spPr>
        </p:sp>
        <p:sp>
          <p:nvSpPr>
            <p:cNvPr id="1620" name="Freeform 86"/>
            <p:cNvSpPr/>
            <p:nvPr/>
          </p:nvSpPr>
          <p:spPr>
            <a:xfrm>
              <a:off x="5806800" y="3578040"/>
              <a:ext cx="34560" cy="158040"/>
            </a:xfrm>
            <a:custGeom>
              <a:avLst/>
              <a:gdLst/>
              <a:ahLst/>
              <a:rect l="0" t="0" r="r" b="b"/>
              <a:pathLst>
                <a:path w="96" h="439">
                  <a:moveTo>
                    <a:pt x="95" y="434"/>
                  </a:moveTo>
                  <a:cubicBezTo>
                    <a:pt x="95" y="433"/>
                    <a:pt x="95" y="432"/>
                    <a:pt x="87" y="424"/>
                  </a:cubicBezTo>
                  <a:cubicBezTo>
                    <a:pt x="36" y="369"/>
                    <a:pt x="24" y="286"/>
                    <a:pt x="24" y="219"/>
                  </a:cubicBezTo>
                  <a:cubicBezTo>
                    <a:pt x="24" y="143"/>
                    <a:pt x="40" y="67"/>
                    <a:pt x="89" y="12"/>
                  </a:cubicBezTo>
                  <a:cubicBezTo>
                    <a:pt x="95" y="7"/>
                    <a:pt x="95" y="6"/>
                    <a:pt x="95" y="4"/>
                  </a:cubicBezTo>
                  <a:cubicBezTo>
                    <a:pt x="95" y="1"/>
                    <a:pt x="93" y="0"/>
                    <a:pt x="90" y="0"/>
                  </a:cubicBezTo>
                  <a:cubicBezTo>
                    <a:pt x="86" y="0"/>
                    <a:pt x="50" y="30"/>
                    <a:pt x="26" y="86"/>
                  </a:cubicBezTo>
                  <a:cubicBezTo>
                    <a:pt x="4" y="133"/>
                    <a:pt x="0" y="182"/>
                    <a:pt x="0" y="219"/>
                  </a:cubicBezTo>
                  <a:cubicBezTo>
                    <a:pt x="0" y="254"/>
                    <a:pt x="4" y="306"/>
                    <a:pt x="27" y="356"/>
                  </a:cubicBezTo>
                  <a:cubicBezTo>
                    <a:pt x="51" y="410"/>
                    <a:pt x="86" y="438"/>
                    <a:pt x="90" y="438"/>
                  </a:cubicBezTo>
                  <a:cubicBezTo>
                    <a:pt x="93" y="438"/>
                    <a:pt x="95" y="437"/>
                    <a:pt x="95" y="434"/>
                  </a:cubicBezTo>
                </a:path>
              </a:pathLst>
            </a:custGeom>
            <a:solidFill>
              <a:srgbClr val="ed1c24"/>
            </a:solidFill>
            <a:ln w="15840">
              <a:noFill/>
            </a:ln>
          </p:spPr>
        </p:sp>
        <p:sp>
          <p:nvSpPr>
            <p:cNvPr id="1621" name="Freeform 87"/>
            <p:cNvSpPr/>
            <p:nvPr/>
          </p:nvSpPr>
          <p:spPr>
            <a:xfrm>
              <a:off x="5854680" y="3591000"/>
              <a:ext cx="60840" cy="108720"/>
            </a:xfrm>
            <a:custGeom>
              <a:avLst/>
              <a:gdLst/>
              <a:ahLst/>
              <a:rect l="0" t="0" r="r" b="b"/>
              <a:pathLst>
                <a:path w="169" h="302">
                  <a:moveTo>
                    <a:pt x="101" y="137"/>
                  </a:moveTo>
                  <a:cubicBezTo>
                    <a:pt x="134" y="127"/>
                    <a:pt x="157" y="96"/>
                    <a:pt x="157" y="61"/>
                  </a:cubicBezTo>
                  <a:cubicBezTo>
                    <a:pt x="157" y="25"/>
                    <a:pt x="122" y="0"/>
                    <a:pt x="82" y="0"/>
                  </a:cubicBezTo>
                  <a:cubicBezTo>
                    <a:pt x="42" y="0"/>
                    <a:pt x="11" y="26"/>
                    <a:pt x="11" y="60"/>
                  </a:cubicBezTo>
                  <a:cubicBezTo>
                    <a:pt x="11" y="73"/>
                    <a:pt x="20" y="82"/>
                    <a:pt x="31" y="82"/>
                  </a:cubicBezTo>
                  <a:cubicBezTo>
                    <a:pt x="44" y="82"/>
                    <a:pt x="52" y="72"/>
                    <a:pt x="52" y="60"/>
                  </a:cubicBezTo>
                  <a:cubicBezTo>
                    <a:pt x="52" y="37"/>
                    <a:pt x="33" y="37"/>
                    <a:pt x="27" y="37"/>
                  </a:cubicBezTo>
                  <a:cubicBezTo>
                    <a:pt x="40" y="17"/>
                    <a:pt x="66" y="11"/>
                    <a:pt x="80" y="11"/>
                  </a:cubicBezTo>
                  <a:cubicBezTo>
                    <a:pt x="97" y="11"/>
                    <a:pt x="120" y="21"/>
                    <a:pt x="120" y="60"/>
                  </a:cubicBezTo>
                  <a:cubicBezTo>
                    <a:pt x="120" y="66"/>
                    <a:pt x="119" y="91"/>
                    <a:pt x="108" y="111"/>
                  </a:cubicBezTo>
                  <a:cubicBezTo>
                    <a:pt x="96" y="132"/>
                    <a:pt x="82" y="132"/>
                    <a:pt x="73" y="133"/>
                  </a:cubicBezTo>
                  <a:cubicBezTo>
                    <a:pt x="70" y="133"/>
                    <a:pt x="59" y="134"/>
                    <a:pt x="57" y="134"/>
                  </a:cubicBezTo>
                  <a:cubicBezTo>
                    <a:pt x="53" y="134"/>
                    <a:pt x="50" y="136"/>
                    <a:pt x="50" y="139"/>
                  </a:cubicBezTo>
                  <a:cubicBezTo>
                    <a:pt x="50" y="144"/>
                    <a:pt x="53" y="144"/>
                    <a:pt x="60" y="144"/>
                  </a:cubicBezTo>
                  <a:lnTo>
                    <a:pt x="78" y="144"/>
                  </a:lnTo>
                  <a:cubicBezTo>
                    <a:pt x="111" y="144"/>
                    <a:pt x="126" y="174"/>
                    <a:pt x="126" y="216"/>
                  </a:cubicBezTo>
                  <a:cubicBezTo>
                    <a:pt x="126" y="276"/>
                    <a:pt x="98" y="290"/>
                    <a:pt x="80" y="290"/>
                  </a:cubicBezTo>
                  <a:cubicBezTo>
                    <a:pt x="64" y="290"/>
                    <a:pt x="33" y="281"/>
                    <a:pt x="19" y="256"/>
                  </a:cubicBezTo>
                  <a:cubicBezTo>
                    <a:pt x="33" y="259"/>
                    <a:pt x="45" y="249"/>
                    <a:pt x="45" y="231"/>
                  </a:cubicBezTo>
                  <a:cubicBezTo>
                    <a:pt x="45" y="216"/>
                    <a:pt x="34" y="207"/>
                    <a:pt x="23" y="207"/>
                  </a:cubicBezTo>
                  <a:cubicBezTo>
                    <a:pt x="13" y="207"/>
                    <a:pt x="0" y="214"/>
                    <a:pt x="0" y="233"/>
                  </a:cubicBezTo>
                  <a:cubicBezTo>
                    <a:pt x="0" y="272"/>
                    <a:pt x="38" y="301"/>
                    <a:pt x="81" y="301"/>
                  </a:cubicBezTo>
                  <a:cubicBezTo>
                    <a:pt x="131" y="301"/>
                    <a:pt x="168" y="261"/>
                    <a:pt x="168" y="216"/>
                  </a:cubicBezTo>
                  <a:cubicBezTo>
                    <a:pt x="168" y="181"/>
                    <a:pt x="142" y="147"/>
                    <a:pt x="101" y="137"/>
                  </a:cubicBezTo>
                </a:path>
              </a:pathLst>
            </a:custGeom>
            <a:solidFill>
              <a:srgbClr val="ed1c24"/>
            </a:solidFill>
            <a:ln w="15840">
              <a:noFill/>
            </a:ln>
          </p:spPr>
        </p:sp>
        <p:sp>
          <p:nvSpPr>
            <p:cNvPr id="1622" name="Freeform 88"/>
            <p:cNvSpPr/>
            <p:nvPr/>
          </p:nvSpPr>
          <p:spPr>
            <a:xfrm>
              <a:off x="5929200" y="3578040"/>
              <a:ext cx="34560" cy="158040"/>
            </a:xfrm>
            <a:custGeom>
              <a:avLst/>
              <a:gdLst/>
              <a:ahLst/>
              <a:rect l="0" t="0" r="r" b="b"/>
              <a:pathLst>
                <a:path w="96" h="439">
                  <a:moveTo>
                    <a:pt x="95" y="219"/>
                  </a:moveTo>
                  <a:cubicBezTo>
                    <a:pt x="95" y="185"/>
                    <a:pt x="90" y="132"/>
                    <a:pt x="68" y="82"/>
                  </a:cubicBezTo>
                  <a:cubicBezTo>
                    <a:pt x="43" y="29"/>
                    <a:pt x="8" y="0"/>
                    <a:pt x="4" y="0"/>
                  </a:cubicBezTo>
                  <a:cubicBezTo>
                    <a:pt x="2" y="0"/>
                    <a:pt x="0" y="2"/>
                    <a:pt x="0" y="4"/>
                  </a:cubicBezTo>
                  <a:cubicBezTo>
                    <a:pt x="0" y="6"/>
                    <a:pt x="0" y="7"/>
                    <a:pt x="7" y="15"/>
                  </a:cubicBezTo>
                  <a:cubicBezTo>
                    <a:pt x="48" y="57"/>
                    <a:pt x="71" y="127"/>
                    <a:pt x="71" y="219"/>
                  </a:cubicBezTo>
                  <a:cubicBezTo>
                    <a:pt x="71" y="294"/>
                    <a:pt x="56" y="371"/>
                    <a:pt x="5" y="425"/>
                  </a:cubicBezTo>
                  <a:cubicBezTo>
                    <a:pt x="0" y="432"/>
                    <a:pt x="0" y="433"/>
                    <a:pt x="0" y="434"/>
                  </a:cubicBezTo>
                  <a:cubicBezTo>
                    <a:pt x="0" y="437"/>
                    <a:pt x="2" y="438"/>
                    <a:pt x="4" y="438"/>
                  </a:cubicBezTo>
                  <a:cubicBezTo>
                    <a:pt x="8" y="438"/>
                    <a:pt x="45" y="408"/>
                    <a:pt x="69" y="352"/>
                  </a:cubicBezTo>
                  <a:cubicBezTo>
                    <a:pt x="90" y="305"/>
                    <a:pt x="95" y="256"/>
                    <a:pt x="95" y="219"/>
                  </a:cubicBezTo>
                </a:path>
              </a:pathLst>
            </a:custGeom>
            <a:solidFill>
              <a:srgbClr val="ed1c24"/>
            </a:solidFill>
            <a:ln w="15840">
              <a:noFill/>
            </a:ln>
          </p:spPr>
        </p:sp>
      </p:grpSp>
      <p:grpSp>
        <p:nvGrpSpPr>
          <p:cNvPr id="1623" name="Group 89"/>
          <p:cNvGrpSpPr/>
          <p:nvPr/>
        </p:nvGrpSpPr>
        <p:grpSpPr>
          <a:xfrm>
            <a:off x="4833360" y="3837600"/>
            <a:ext cx="422640" cy="228240"/>
            <a:chOff x="4833360" y="3837600"/>
            <a:chExt cx="422640" cy="228240"/>
          </a:xfrm>
        </p:grpSpPr>
        <p:sp>
          <p:nvSpPr>
            <p:cNvPr id="1624" name="Freeform 90"/>
            <p:cNvSpPr/>
            <p:nvPr/>
          </p:nvSpPr>
          <p:spPr>
            <a:xfrm>
              <a:off x="4835880" y="3845880"/>
              <a:ext cx="409320" cy="211320"/>
            </a:xfrm>
            <a:custGeom>
              <a:avLst/>
              <a:gdLst/>
              <a:ahLst/>
              <a:rect l="0" t="0" r="r" b="b"/>
              <a:pathLst>
                <a:path w="1137" h="587">
                  <a:moveTo>
                    <a:pt x="569" y="586"/>
                  </a:moveTo>
                  <a:lnTo>
                    <a:pt x="0" y="586"/>
                  </a:lnTo>
                  <a:lnTo>
                    <a:pt x="0" y="0"/>
                  </a:lnTo>
                  <a:lnTo>
                    <a:pt x="1136" y="0"/>
                  </a:lnTo>
                  <a:lnTo>
                    <a:pt x="1136" y="586"/>
                  </a:lnTo>
                  <a:lnTo>
                    <a:pt x="569" y="586"/>
                  </a:lnTo>
                </a:path>
              </a:pathLst>
            </a:custGeom>
            <a:solidFill>
              <a:srgbClr val="ffffff"/>
            </a:solidFill>
            <a:ln w="15840">
              <a:noFill/>
            </a:ln>
          </p:spPr>
        </p:sp>
        <p:sp>
          <p:nvSpPr>
            <p:cNvPr id="1625" name="Freeform 91"/>
            <p:cNvSpPr/>
            <p:nvPr/>
          </p:nvSpPr>
          <p:spPr>
            <a:xfrm>
              <a:off x="4874400" y="3837600"/>
              <a:ext cx="41760" cy="27000"/>
            </a:xfrm>
            <a:custGeom>
              <a:avLst/>
              <a:gdLst/>
              <a:ahLst/>
              <a:rect l="0" t="0" r="r" b="b"/>
              <a:pathLst>
                <a:path w="116" h="75">
                  <a:moveTo>
                    <a:pt x="57" y="0"/>
                  </a:moveTo>
                  <a:lnTo>
                    <a:pt x="0" y="66"/>
                  </a:lnTo>
                  <a:lnTo>
                    <a:pt x="8" y="74"/>
                  </a:lnTo>
                  <a:lnTo>
                    <a:pt x="57" y="25"/>
                  </a:lnTo>
                  <a:lnTo>
                    <a:pt x="107" y="74"/>
                  </a:lnTo>
                  <a:lnTo>
                    <a:pt x="115" y="66"/>
                  </a:lnTo>
                  <a:lnTo>
                    <a:pt x="57" y="0"/>
                  </a:lnTo>
                </a:path>
              </a:pathLst>
            </a:custGeom>
            <a:solidFill>
              <a:srgbClr val="ed1c24"/>
            </a:solidFill>
            <a:ln w="15840">
              <a:noFill/>
            </a:ln>
          </p:spPr>
        </p:sp>
        <p:sp>
          <p:nvSpPr>
            <p:cNvPr id="1626" name="Freeform 92"/>
            <p:cNvSpPr/>
            <p:nvPr/>
          </p:nvSpPr>
          <p:spPr>
            <a:xfrm>
              <a:off x="4833360" y="3882600"/>
              <a:ext cx="124200" cy="117360"/>
            </a:xfrm>
            <a:custGeom>
              <a:avLst/>
              <a:gdLst/>
              <a:ahLst/>
              <a:rect l="0" t="0" r="r" b="b"/>
              <a:pathLst>
                <a:path w="345" h="326">
                  <a:moveTo>
                    <a:pt x="193" y="137"/>
                  </a:moveTo>
                  <a:lnTo>
                    <a:pt x="265" y="32"/>
                  </a:lnTo>
                  <a:cubicBezTo>
                    <a:pt x="270" y="26"/>
                    <a:pt x="271" y="25"/>
                    <a:pt x="286" y="23"/>
                  </a:cubicBezTo>
                  <a:cubicBezTo>
                    <a:pt x="296" y="22"/>
                    <a:pt x="298" y="22"/>
                    <a:pt x="311" y="22"/>
                  </a:cubicBezTo>
                  <a:lnTo>
                    <a:pt x="323" y="22"/>
                  </a:lnTo>
                  <a:lnTo>
                    <a:pt x="323" y="0"/>
                  </a:lnTo>
                  <a:cubicBezTo>
                    <a:pt x="305" y="1"/>
                    <a:pt x="284" y="1"/>
                    <a:pt x="265" y="1"/>
                  </a:cubicBezTo>
                  <a:cubicBezTo>
                    <a:pt x="248" y="1"/>
                    <a:pt x="216" y="1"/>
                    <a:pt x="200" y="0"/>
                  </a:cubicBezTo>
                  <a:lnTo>
                    <a:pt x="200" y="22"/>
                  </a:lnTo>
                  <a:cubicBezTo>
                    <a:pt x="208" y="22"/>
                    <a:pt x="224" y="22"/>
                    <a:pt x="240" y="28"/>
                  </a:cubicBezTo>
                  <a:cubicBezTo>
                    <a:pt x="239" y="28"/>
                    <a:pt x="237" y="31"/>
                    <a:pt x="236" y="32"/>
                  </a:cubicBezTo>
                  <a:lnTo>
                    <a:pt x="180" y="116"/>
                  </a:lnTo>
                  <a:lnTo>
                    <a:pt x="118" y="22"/>
                  </a:lnTo>
                  <a:lnTo>
                    <a:pt x="154" y="22"/>
                  </a:lnTo>
                  <a:lnTo>
                    <a:pt x="154" y="0"/>
                  </a:lnTo>
                  <a:cubicBezTo>
                    <a:pt x="136" y="1"/>
                    <a:pt x="96" y="1"/>
                    <a:pt x="76" y="1"/>
                  </a:cubicBezTo>
                  <a:cubicBezTo>
                    <a:pt x="58" y="1"/>
                    <a:pt x="21" y="1"/>
                    <a:pt x="7" y="0"/>
                  </a:cubicBezTo>
                  <a:lnTo>
                    <a:pt x="7" y="22"/>
                  </a:lnTo>
                  <a:lnTo>
                    <a:pt x="49" y="22"/>
                  </a:lnTo>
                  <a:lnTo>
                    <a:pt x="144" y="167"/>
                  </a:lnTo>
                  <a:lnTo>
                    <a:pt x="57" y="294"/>
                  </a:lnTo>
                  <a:cubicBezTo>
                    <a:pt x="54" y="299"/>
                    <a:pt x="53" y="300"/>
                    <a:pt x="39" y="301"/>
                  </a:cubicBezTo>
                  <a:cubicBezTo>
                    <a:pt x="30" y="302"/>
                    <a:pt x="21" y="303"/>
                    <a:pt x="12" y="303"/>
                  </a:cubicBezTo>
                  <a:lnTo>
                    <a:pt x="0" y="303"/>
                  </a:lnTo>
                  <a:lnTo>
                    <a:pt x="0" y="325"/>
                  </a:lnTo>
                  <a:cubicBezTo>
                    <a:pt x="19" y="324"/>
                    <a:pt x="39" y="324"/>
                    <a:pt x="57" y="324"/>
                  </a:cubicBezTo>
                  <a:cubicBezTo>
                    <a:pt x="74" y="324"/>
                    <a:pt x="107" y="324"/>
                    <a:pt x="123" y="325"/>
                  </a:cubicBezTo>
                  <a:lnTo>
                    <a:pt x="123" y="303"/>
                  </a:lnTo>
                  <a:cubicBezTo>
                    <a:pt x="115" y="303"/>
                    <a:pt x="98" y="303"/>
                    <a:pt x="83" y="298"/>
                  </a:cubicBezTo>
                  <a:cubicBezTo>
                    <a:pt x="84" y="296"/>
                    <a:pt x="86" y="294"/>
                    <a:pt x="87" y="292"/>
                  </a:cubicBezTo>
                  <a:lnTo>
                    <a:pt x="158" y="188"/>
                  </a:lnTo>
                  <a:lnTo>
                    <a:pt x="232" y="303"/>
                  </a:lnTo>
                  <a:lnTo>
                    <a:pt x="197" y="303"/>
                  </a:lnTo>
                  <a:lnTo>
                    <a:pt x="197" y="325"/>
                  </a:lnTo>
                  <a:cubicBezTo>
                    <a:pt x="214" y="324"/>
                    <a:pt x="256" y="324"/>
                    <a:pt x="275" y="324"/>
                  </a:cubicBezTo>
                  <a:cubicBezTo>
                    <a:pt x="292" y="324"/>
                    <a:pt x="328" y="324"/>
                    <a:pt x="344" y="325"/>
                  </a:cubicBezTo>
                  <a:lnTo>
                    <a:pt x="344" y="303"/>
                  </a:lnTo>
                  <a:lnTo>
                    <a:pt x="302" y="303"/>
                  </a:lnTo>
                  <a:lnTo>
                    <a:pt x="193" y="137"/>
                  </a:lnTo>
                </a:path>
              </a:pathLst>
            </a:custGeom>
            <a:solidFill>
              <a:srgbClr val="ed1c24"/>
            </a:solidFill>
            <a:ln w="15840">
              <a:noFill/>
            </a:ln>
          </p:spPr>
        </p:sp>
        <p:sp>
          <p:nvSpPr>
            <p:cNvPr id="1627" name="Freeform 93"/>
            <p:cNvSpPr/>
            <p:nvPr/>
          </p:nvSpPr>
          <p:spPr>
            <a:xfrm>
              <a:off x="4973400" y="3845880"/>
              <a:ext cx="54000" cy="84960"/>
            </a:xfrm>
            <a:custGeom>
              <a:avLst/>
              <a:gdLst/>
              <a:ahLst/>
              <a:rect l="0" t="0" r="r" b="b"/>
              <a:pathLst>
                <a:path w="150" h="236">
                  <a:moveTo>
                    <a:pt x="73" y="10"/>
                  </a:moveTo>
                  <a:cubicBezTo>
                    <a:pt x="73" y="10"/>
                    <a:pt x="73" y="5"/>
                    <a:pt x="73" y="4"/>
                  </a:cubicBezTo>
                  <a:cubicBezTo>
                    <a:pt x="73" y="3"/>
                    <a:pt x="73" y="0"/>
                    <a:pt x="68" y="0"/>
                  </a:cubicBezTo>
                  <a:cubicBezTo>
                    <a:pt x="63" y="0"/>
                    <a:pt x="37" y="2"/>
                    <a:pt x="29" y="3"/>
                  </a:cubicBezTo>
                  <a:cubicBezTo>
                    <a:pt x="27" y="3"/>
                    <a:pt x="23" y="4"/>
                    <a:pt x="23" y="11"/>
                  </a:cubicBezTo>
                  <a:cubicBezTo>
                    <a:pt x="23" y="16"/>
                    <a:pt x="27" y="16"/>
                    <a:pt x="31" y="16"/>
                  </a:cubicBezTo>
                  <a:cubicBezTo>
                    <a:pt x="45" y="16"/>
                    <a:pt x="45" y="18"/>
                    <a:pt x="45" y="21"/>
                  </a:cubicBezTo>
                  <a:cubicBezTo>
                    <a:pt x="45" y="22"/>
                    <a:pt x="45" y="25"/>
                    <a:pt x="44" y="28"/>
                  </a:cubicBezTo>
                  <a:lnTo>
                    <a:pt x="2" y="216"/>
                  </a:lnTo>
                  <a:cubicBezTo>
                    <a:pt x="0" y="221"/>
                    <a:pt x="0" y="222"/>
                    <a:pt x="0" y="224"/>
                  </a:cubicBezTo>
                  <a:cubicBezTo>
                    <a:pt x="0" y="228"/>
                    <a:pt x="4" y="235"/>
                    <a:pt x="11" y="235"/>
                  </a:cubicBezTo>
                  <a:cubicBezTo>
                    <a:pt x="19" y="235"/>
                    <a:pt x="22" y="227"/>
                    <a:pt x="25" y="221"/>
                  </a:cubicBezTo>
                  <a:cubicBezTo>
                    <a:pt x="25" y="218"/>
                    <a:pt x="38" y="160"/>
                    <a:pt x="39" y="156"/>
                  </a:cubicBezTo>
                  <a:cubicBezTo>
                    <a:pt x="60" y="158"/>
                    <a:pt x="78" y="166"/>
                    <a:pt x="78" y="183"/>
                  </a:cubicBezTo>
                  <a:cubicBezTo>
                    <a:pt x="78" y="184"/>
                    <a:pt x="78" y="186"/>
                    <a:pt x="77" y="189"/>
                  </a:cubicBezTo>
                  <a:cubicBezTo>
                    <a:pt x="76" y="195"/>
                    <a:pt x="76" y="196"/>
                    <a:pt x="76" y="200"/>
                  </a:cubicBezTo>
                  <a:cubicBezTo>
                    <a:pt x="76" y="224"/>
                    <a:pt x="94" y="235"/>
                    <a:pt x="108" y="235"/>
                  </a:cubicBezTo>
                  <a:cubicBezTo>
                    <a:pt x="137" y="235"/>
                    <a:pt x="146" y="184"/>
                    <a:pt x="146" y="183"/>
                  </a:cubicBezTo>
                  <a:cubicBezTo>
                    <a:pt x="146" y="178"/>
                    <a:pt x="142" y="178"/>
                    <a:pt x="141" y="178"/>
                  </a:cubicBezTo>
                  <a:cubicBezTo>
                    <a:pt x="137" y="178"/>
                    <a:pt x="136" y="181"/>
                    <a:pt x="135" y="187"/>
                  </a:cubicBezTo>
                  <a:cubicBezTo>
                    <a:pt x="132" y="201"/>
                    <a:pt x="124" y="225"/>
                    <a:pt x="108" y="225"/>
                  </a:cubicBezTo>
                  <a:cubicBezTo>
                    <a:pt x="101" y="225"/>
                    <a:pt x="98" y="216"/>
                    <a:pt x="98" y="207"/>
                  </a:cubicBezTo>
                  <a:cubicBezTo>
                    <a:pt x="98" y="202"/>
                    <a:pt x="98" y="201"/>
                    <a:pt x="99" y="192"/>
                  </a:cubicBezTo>
                  <a:cubicBezTo>
                    <a:pt x="101" y="191"/>
                    <a:pt x="102" y="186"/>
                    <a:pt x="102" y="181"/>
                  </a:cubicBezTo>
                  <a:cubicBezTo>
                    <a:pt x="102" y="152"/>
                    <a:pt x="65" y="147"/>
                    <a:pt x="53" y="147"/>
                  </a:cubicBezTo>
                  <a:cubicBezTo>
                    <a:pt x="61" y="141"/>
                    <a:pt x="73" y="130"/>
                    <a:pt x="78" y="125"/>
                  </a:cubicBezTo>
                  <a:cubicBezTo>
                    <a:pt x="93" y="108"/>
                    <a:pt x="108" y="93"/>
                    <a:pt x="125" y="93"/>
                  </a:cubicBezTo>
                  <a:cubicBezTo>
                    <a:pt x="128" y="93"/>
                    <a:pt x="133" y="95"/>
                    <a:pt x="134" y="98"/>
                  </a:cubicBezTo>
                  <a:cubicBezTo>
                    <a:pt x="122" y="100"/>
                    <a:pt x="118" y="111"/>
                    <a:pt x="118" y="116"/>
                  </a:cubicBezTo>
                  <a:cubicBezTo>
                    <a:pt x="118" y="124"/>
                    <a:pt x="125" y="129"/>
                    <a:pt x="132" y="129"/>
                  </a:cubicBezTo>
                  <a:cubicBezTo>
                    <a:pt x="140" y="129"/>
                    <a:pt x="149" y="122"/>
                    <a:pt x="149" y="107"/>
                  </a:cubicBezTo>
                  <a:cubicBezTo>
                    <a:pt x="149" y="97"/>
                    <a:pt x="141" y="84"/>
                    <a:pt x="125" y="84"/>
                  </a:cubicBezTo>
                  <a:cubicBezTo>
                    <a:pt x="108" y="84"/>
                    <a:pt x="93" y="98"/>
                    <a:pt x="77" y="113"/>
                  </a:cubicBezTo>
                  <a:cubicBezTo>
                    <a:pt x="65" y="127"/>
                    <a:pt x="55" y="137"/>
                    <a:pt x="42" y="143"/>
                  </a:cubicBezTo>
                  <a:lnTo>
                    <a:pt x="73" y="10"/>
                  </a:lnTo>
                </a:path>
              </a:pathLst>
            </a:custGeom>
            <a:solidFill>
              <a:srgbClr val="ed1c24"/>
            </a:solidFill>
            <a:ln w="15840">
              <a:noFill/>
            </a:ln>
          </p:spPr>
        </p:sp>
        <p:sp>
          <p:nvSpPr>
            <p:cNvPr id="1628" name="Freeform 94"/>
            <p:cNvSpPr/>
            <p:nvPr/>
          </p:nvSpPr>
          <p:spPr>
            <a:xfrm>
              <a:off x="4970160" y="3962160"/>
              <a:ext cx="33480" cy="81000"/>
            </a:xfrm>
            <a:custGeom>
              <a:avLst/>
              <a:gdLst/>
              <a:ahLst/>
              <a:rect l="0" t="0" r="r" b="b"/>
              <a:pathLst>
                <a:path w="93" h="225">
                  <a:moveTo>
                    <a:pt x="84" y="12"/>
                  </a:moveTo>
                  <a:cubicBezTo>
                    <a:pt x="84" y="7"/>
                    <a:pt x="80" y="0"/>
                    <a:pt x="73" y="0"/>
                  </a:cubicBezTo>
                  <a:cubicBezTo>
                    <a:pt x="64" y="0"/>
                    <a:pt x="55" y="8"/>
                    <a:pt x="55" y="18"/>
                  </a:cubicBezTo>
                  <a:cubicBezTo>
                    <a:pt x="55" y="23"/>
                    <a:pt x="58" y="31"/>
                    <a:pt x="67" y="31"/>
                  </a:cubicBezTo>
                  <a:cubicBezTo>
                    <a:pt x="76" y="31"/>
                    <a:pt x="84" y="22"/>
                    <a:pt x="84" y="12"/>
                  </a:cubicBezTo>
                  <a:moveTo>
                    <a:pt x="22" y="181"/>
                  </a:moveTo>
                  <a:cubicBezTo>
                    <a:pt x="20" y="186"/>
                    <a:pt x="19" y="189"/>
                    <a:pt x="19" y="196"/>
                  </a:cubicBezTo>
                  <a:cubicBezTo>
                    <a:pt x="19" y="211"/>
                    <a:pt x="31" y="224"/>
                    <a:pt x="48" y="224"/>
                  </a:cubicBezTo>
                  <a:cubicBezTo>
                    <a:pt x="79" y="224"/>
                    <a:pt x="92" y="177"/>
                    <a:pt x="92" y="173"/>
                  </a:cubicBezTo>
                  <a:cubicBezTo>
                    <a:pt x="92" y="169"/>
                    <a:pt x="88" y="169"/>
                    <a:pt x="87" y="169"/>
                  </a:cubicBezTo>
                  <a:cubicBezTo>
                    <a:pt x="83" y="169"/>
                    <a:pt x="83" y="171"/>
                    <a:pt x="80" y="174"/>
                  </a:cubicBezTo>
                  <a:cubicBezTo>
                    <a:pt x="74" y="201"/>
                    <a:pt x="60" y="214"/>
                    <a:pt x="49" y="214"/>
                  </a:cubicBezTo>
                  <a:cubicBezTo>
                    <a:pt x="42" y="214"/>
                    <a:pt x="42" y="210"/>
                    <a:pt x="42" y="203"/>
                  </a:cubicBezTo>
                  <a:cubicBezTo>
                    <a:pt x="42" y="195"/>
                    <a:pt x="44" y="189"/>
                    <a:pt x="47" y="181"/>
                  </a:cubicBezTo>
                  <a:cubicBezTo>
                    <a:pt x="50" y="172"/>
                    <a:pt x="53" y="163"/>
                    <a:pt x="57" y="155"/>
                  </a:cubicBezTo>
                  <a:cubicBezTo>
                    <a:pt x="58" y="147"/>
                    <a:pt x="69" y="116"/>
                    <a:pt x="71" y="113"/>
                  </a:cubicBezTo>
                  <a:cubicBezTo>
                    <a:pt x="73" y="110"/>
                    <a:pt x="73" y="106"/>
                    <a:pt x="73" y="102"/>
                  </a:cubicBezTo>
                  <a:cubicBezTo>
                    <a:pt x="73" y="86"/>
                    <a:pt x="60" y="74"/>
                    <a:pt x="44" y="74"/>
                  </a:cubicBezTo>
                  <a:cubicBezTo>
                    <a:pt x="13" y="74"/>
                    <a:pt x="0" y="119"/>
                    <a:pt x="0" y="125"/>
                  </a:cubicBezTo>
                  <a:cubicBezTo>
                    <a:pt x="0" y="129"/>
                    <a:pt x="4" y="129"/>
                    <a:pt x="5" y="129"/>
                  </a:cubicBezTo>
                  <a:cubicBezTo>
                    <a:pt x="10" y="129"/>
                    <a:pt x="10" y="127"/>
                    <a:pt x="11" y="124"/>
                  </a:cubicBezTo>
                  <a:cubicBezTo>
                    <a:pt x="19" y="95"/>
                    <a:pt x="32" y="82"/>
                    <a:pt x="42" y="82"/>
                  </a:cubicBezTo>
                  <a:cubicBezTo>
                    <a:pt x="48" y="82"/>
                    <a:pt x="50" y="86"/>
                    <a:pt x="50" y="95"/>
                  </a:cubicBezTo>
                  <a:cubicBezTo>
                    <a:pt x="50" y="102"/>
                    <a:pt x="49" y="107"/>
                    <a:pt x="41" y="128"/>
                  </a:cubicBezTo>
                  <a:lnTo>
                    <a:pt x="22" y="181"/>
                  </a:lnTo>
                </a:path>
              </a:pathLst>
            </a:custGeom>
            <a:solidFill>
              <a:srgbClr val="ed1c24"/>
            </a:solidFill>
            <a:ln w="15840">
              <a:noFill/>
            </a:ln>
          </p:spPr>
        </p:sp>
        <p:sp>
          <p:nvSpPr>
            <p:cNvPr id="1629" name="Freeform 95"/>
            <p:cNvSpPr/>
            <p:nvPr/>
          </p:nvSpPr>
          <p:spPr>
            <a:xfrm>
              <a:off x="5005440" y="3962160"/>
              <a:ext cx="48240" cy="104040"/>
            </a:xfrm>
            <a:custGeom>
              <a:avLst/>
              <a:gdLst/>
              <a:ahLst/>
              <a:rect l="0" t="0" r="r" b="b"/>
              <a:pathLst>
                <a:path w="134" h="289">
                  <a:moveTo>
                    <a:pt x="133" y="12"/>
                  </a:moveTo>
                  <a:cubicBezTo>
                    <a:pt x="133" y="7"/>
                    <a:pt x="128" y="0"/>
                    <a:pt x="121" y="0"/>
                  </a:cubicBezTo>
                  <a:cubicBezTo>
                    <a:pt x="112" y="0"/>
                    <a:pt x="103" y="10"/>
                    <a:pt x="103" y="18"/>
                  </a:cubicBezTo>
                  <a:cubicBezTo>
                    <a:pt x="103" y="23"/>
                    <a:pt x="107" y="31"/>
                    <a:pt x="116" y="31"/>
                  </a:cubicBezTo>
                  <a:cubicBezTo>
                    <a:pt x="124" y="31"/>
                    <a:pt x="133" y="22"/>
                    <a:pt x="133" y="12"/>
                  </a:cubicBezTo>
                  <a:moveTo>
                    <a:pt x="68" y="236"/>
                  </a:moveTo>
                  <a:cubicBezTo>
                    <a:pt x="64" y="259"/>
                    <a:pt x="48" y="279"/>
                    <a:pt x="29" y="279"/>
                  </a:cubicBezTo>
                  <a:cubicBezTo>
                    <a:pt x="26" y="279"/>
                    <a:pt x="22" y="277"/>
                    <a:pt x="19" y="276"/>
                  </a:cubicBezTo>
                  <a:cubicBezTo>
                    <a:pt x="27" y="272"/>
                    <a:pt x="29" y="265"/>
                    <a:pt x="29" y="259"/>
                  </a:cubicBezTo>
                  <a:cubicBezTo>
                    <a:pt x="29" y="251"/>
                    <a:pt x="23" y="247"/>
                    <a:pt x="18" y="247"/>
                  </a:cubicBezTo>
                  <a:cubicBezTo>
                    <a:pt x="8" y="247"/>
                    <a:pt x="0" y="256"/>
                    <a:pt x="0" y="266"/>
                  </a:cubicBezTo>
                  <a:cubicBezTo>
                    <a:pt x="0" y="280"/>
                    <a:pt x="11" y="288"/>
                    <a:pt x="30" y="288"/>
                  </a:cubicBezTo>
                  <a:cubicBezTo>
                    <a:pt x="48" y="288"/>
                    <a:pt x="84" y="276"/>
                    <a:pt x="93" y="236"/>
                  </a:cubicBezTo>
                  <a:lnTo>
                    <a:pt x="120" y="116"/>
                  </a:lnTo>
                  <a:cubicBezTo>
                    <a:pt x="121" y="113"/>
                    <a:pt x="122" y="110"/>
                    <a:pt x="122" y="106"/>
                  </a:cubicBezTo>
                  <a:cubicBezTo>
                    <a:pt x="122" y="87"/>
                    <a:pt x="107" y="74"/>
                    <a:pt x="88" y="74"/>
                  </a:cubicBezTo>
                  <a:cubicBezTo>
                    <a:pt x="56" y="74"/>
                    <a:pt x="36" y="119"/>
                    <a:pt x="36" y="125"/>
                  </a:cubicBezTo>
                  <a:cubicBezTo>
                    <a:pt x="36" y="129"/>
                    <a:pt x="41" y="129"/>
                    <a:pt x="41" y="129"/>
                  </a:cubicBezTo>
                  <a:cubicBezTo>
                    <a:pt x="45" y="129"/>
                    <a:pt x="45" y="128"/>
                    <a:pt x="48" y="122"/>
                  </a:cubicBezTo>
                  <a:cubicBezTo>
                    <a:pt x="55" y="103"/>
                    <a:pt x="70" y="82"/>
                    <a:pt x="88" y="82"/>
                  </a:cubicBezTo>
                  <a:cubicBezTo>
                    <a:pt x="96" y="82"/>
                    <a:pt x="98" y="88"/>
                    <a:pt x="98" y="99"/>
                  </a:cubicBezTo>
                  <a:cubicBezTo>
                    <a:pt x="98" y="103"/>
                    <a:pt x="97" y="107"/>
                    <a:pt x="97" y="110"/>
                  </a:cubicBezTo>
                  <a:lnTo>
                    <a:pt x="68" y="236"/>
                  </a:lnTo>
                </a:path>
              </a:pathLst>
            </a:custGeom>
            <a:solidFill>
              <a:srgbClr val="ed1c24"/>
            </a:solidFill>
            <a:ln w="15840">
              <a:noFill/>
            </a:ln>
          </p:spPr>
        </p:sp>
        <p:sp>
          <p:nvSpPr>
            <p:cNvPr id="1630" name="Freeform 96"/>
            <p:cNvSpPr/>
            <p:nvPr/>
          </p:nvSpPr>
          <p:spPr>
            <a:xfrm>
              <a:off x="5089320" y="3871800"/>
              <a:ext cx="36720" cy="170640"/>
            </a:xfrm>
            <a:custGeom>
              <a:avLst/>
              <a:gdLst/>
              <a:ahLst/>
              <a:rect l="0" t="0" r="r" b="b"/>
              <a:pathLst>
                <a:path w="102" h="474">
                  <a:moveTo>
                    <a:pt x="101" y="469"/>
                  </a:moveTo>
                  <a:cubicBezTo>
                    <a:pt x="101" y="468"/>
                    <a:pt x="101" y="467"/>
                    <a:pt x="93" y="458"/>
                  </a:cubicBezTo>
                  <a:cubicBezTo>
                    <a:pt x="39" y="399"/>
                    <a:pt x="26" y="310"/>
                    <a:pt x="26" y="236"/>
                  </a:cubicBezTo>
                  <a:cubicBezTo>
                    <a:pt x="26" y="155"/>
                    <a:pt x="42" y="72"/>
                    <a:pt x="95" y="12"/>
                  </a:cubicBezTo>
                  <a:cubicBezTo>
                    <a:pt x="101" y="7"/>
                    <a:pt x="101" y="7"/>
                    <a:pt x="101" y="4"/>
                  </a:cubicBezTo>
                  <a:cubicBezTo>
                    <a:pt x="101" y="1"/>
                    <a:pt x="98" y="0"/>
                    <a:pt x="96" y="0"/>
                  </a:cubicBezTo>
                  <a:cubicBezTo>
                    <a:pt x="92" y="0"/>
                    <a:pt x="53" y="32"/>
                    <a:pt x="27" y="92"/>
                  </a:cubicBezTo>
                  <a:cubicBezTo>
                    <a:pt x="5" y="144"/>
                    <a:pt x="0" y="196"/>
                    <a:pt x="0" y="236"/>
                  </a:cubicBezTo>
                  <a:cubicBezTo>
                    <a:pt x="0" y="274"/>
                    <a:pt x="5" y="331"/>
                    <a:pt x="28" y="385"/>
                  </a:cubicBezTo>
                  <a:cubicBezTo>
                    <a:pt x="55" y="443"/>
                    <a:pt x="92" y="473"/>
                    <a:pt x="96" y="473"/>
                  </a:cubicBezTo>
                  <a:cubicBezTo>
                    <a:pt x="98" y="473"/>
                    <a:pt x="101" y="472"/>
                    <a:pt x="101" y="469"/>
                  </a:cubicBezTo>
                </a:path>
              </a:pathLst>
            </a:custGeom>
            <a:solidFill>
              <a:srgbClr val="ed1c24"/>
            </a:solidFill>
            <a:ln w="15840">
              <a:noFill/>
            </a:ln>
          </p:spPr>
        </p:sp>
        <p:sp>
          <p:nvSpPr>
            <p:cNvPr id="1631" name="Freeform 97"/>
            <p:cNvSpPr/>
            <p:nvPr/>
          </p:nvSpPr>
          <p:spPr>
            <a:xfrm>
              <a:off x="5138280" y="3884040"/>
              <a:ext cx="69120" cy="115560"/>
            </a:xfrm>
            <a:custGeom>
              <a:avLst/>
              <a:gdLst/>
              <a:ahLst/>
              <a:rect l="0" t="0" r="r" b="b"/>
              <a:pathLst>
                <a:path w="192" h="321">
                  <a:moveTo>
                    <a:pt x="114" y="243"/>
                  </a:moveTo>
                  <a:lnTo>
                    <a:pt x="114" y="284"/>
                  </a:lnTo>
                  <a:cubicBezTo>
                    <a:pt x="114" y="301"/>
                    <a:pt x="114" y="306"/>
                    <a:pt x="82" y="306"/>
                  </a:cubicBezTo>
                  <a:lnTo>
                    <a:pt x="73" y="306"/>
                  </a:lnTo>
                  <a:lnTo>
                    <a:pt x="73" y="320"/>
                  </a:lnTo>
                  <a:cubicBezTo>
                    <a:pt x="90" y="320"/>
                    <a:pt x="113" y="320"/>
                    <a:pt x="131" y="320"/>
                  </a:cubicBezTo>
                  <a:cubicBezTo>
                    <a:pt x="149" y="320"/>
                    <a:pt x="172" y="320"/>
                    <a:pt x="189" y="320"/>
                  </a:cubicBezTo>
                  <a:lnTo>
                    <a:pt x="189" y="306"/>
                  </a:lnTo>
                  <a:lnTo>
                    <a:pt x="180" y="306"/>
                  </a:lnTo>
                  <a:cubicBezTo>
                    <a:pt x="149" y="306"/>
                    <a:pt x="147" y="301"/>
                    <a:pt x="147" y="284"/>
                  </a:cubicBezTo>
                  <a:lnTo>
                    <a:pt x="147" y="243"/>
                  </a:lnTo>
                  <a:lnTo>
                    <a:pt x="191" y="243"/>
                  </a:lnTo>
                  <a:lnTo>
                    <a:pt x="191" y="228"/>
                  </a:lnTo>
                  <a:lnTo>
                    <a:pt x="147" y="228"/>
                  </a:lnTo>
                  <a:lnTo>
                    <a:pt x="147" y="12"/>
                  </a:lnTo>
                  <a:cubicBezTo>
                    <a:pt x="147" y="3"/>
                    <a:pt x="147" y="0"/>
                    <a:pt x="141" y="0"/>
                  </a:cubicBezTo>
                  <a:cubicBezTo>
                    <a:pt x="136" y="0"/>
                    <a:pt x="135" y="0"/>
                    <a:pt x="133" y="5"/>
                  </a:cubicBezTo>
                  <a:lnTo>
                    <a:pt x="0" y="228"/>
                  </a:lnTo>
                  <a:lnTo>
                    <a:pt x="0" y="243"/>
                  </a:lnTo>
                  <a:lnTo>
                    <a:pt x="114" y="243"/>
                  </a:lnTo>
                  <a:moveTo>
                    <a:pt x="117" y="228"/>
                  </a:moveTo>
                  <a:lnTo>
                    <a:pt x="11" y="228"/>
                  </a:lnTo>
                  <a:lnTo>
                    <a:pt x="117" y="52"/>
                  </a:lnTo>
                  <a:lnTo>
                    <a:pt x="117" y="228"/>
                  </a:lnTo>
                </a:path>
              </a:pathLst>
            </a:custGeom>
            <a:solidFill>
              <a:srgbClr val="ed1c24"/>
            </a:solidFill>
            <a:ln w="15840">
              <a:noFill/>
            </a:ln>
          </p:spPr>
        </p:sp>
        <p:sp>
          <p:nvSpPr>
            <p:cNvPr id="1632" name="Freeform 98"/>
            <p:cNvSpPr/>
            <p:nvPr/>
          </p:nvSpPr>
          <p:spPr>
            <a:xfrm>
              <a:off x="5219640" y="3871800"/>
              <a:ext cx="36720" cy="170640"/>
            </a:xfrm>
            <a:custGeom>
              <a:avLst/>
              <a:gdLst/>
              <a:ahLst/>
              <a:rect l="0" t="0" r="r" b="b"/>
              <a:pathLst>
                <a:path w="102" h="474">
                  <a:moveTo>
                    <a:pt x="101" y="236"/>
                  </a:moveTo>
                  <a:cubicBezTo>
                    <a:pt x="101" y="200"/>
                    <a:pt x="96" y="143"/>
                    <a:pt x="73" y="89"/>
                  </a:cubicBezTo>
                  <a:cubicBezTo>
                    <a:pt x="46" y="31"/>
                    <a:pt x="9" y="0"/>
                    <a:pt x="4" y="0"/>
                  </a:cubicBezTo>
                  <a:cubicBezTo>
                    <a:pt x="2" y="0"/>
                    <a:pt x="0" y="2"/>
                    <a:pt x="0" y="4"/>
                  </a:cubicBezTo>
                  <a:cubicBezTo>
                    <a:pt x="0" y="7"/>
                    <a:pt x="0" y="7"/>
                    <a:pt x="8" y="16"/>
                  </a:cubicBezTo>
                  <a:cubicBezTo>
                    <a:pt x="50" y="62"/>
                    <a:pt x="75" y="137"/>
                    <a:pt x="75" y="236"/>
                  </a:cubicBezTo>
                  <a:cubicBezTo>
                    <a:pt x="75" y="317"/>
                    <a:pt x="59" y="401"/>
                    <a:pt x="6" y="460"/>
                  </a:cubicBezTo>
                  <a:cubicBezTo>
                    <a:pt x="0" y="467"/>
                    <a:pt x="0" y="468"/>
                    <a:pt x="0" y="469"/>
                  </a:cubicBezTo>
                  <a:cubicBezTo>
                    <a:pt x="0" y="472"/>
                    <a:pt x="2" y="473"/>
                    <a:pt x="4" y="473"/>
                  </a:cubicBezTo>
                  <a:cubicBezTo>
                    <a:pt x="9" y="473"/>
                    <a:pt x="48" y="441"/>
                    <a:pt x="73" y="380"/>
                  </a:cubicBezTo>
                  <a:cubicBezTo>
                    <a:pt x="96" y="329"/>
                    <a:pt x="101" y="276"/>
                    <a:pt x="101" y="236"/>
                  </a:cubicBezTo>
                </a:path>
              </a:pathLst>
            </a:custGeom>
            <a:solidFill>
              <a:srgbClr val="ed1c24"/>
            </a:solidFill>
            <a:ln w="15840">
              <a:noFill/>
            </a:ln>
          </p:spPr>
        </p:sp>
      </p:grpSp>
      <p:grpSp>
        <p:nvGrpSpPr>
          <p:cNvPr id="1633" name="Group 99"/>
          <p:cNvGrpSpPr/>
          <p:nvPr/>
        </p:nvGrpSpPr>
        <p:grpSpPr>
          <a:xfrm>
            <a:off x="5272200" y="2746080"/>
            <a:ext cx="406440" cy="204840"/>
            <a:chOff x="5272200" y="2746080"/>
            <a:chExt cx="406440" cy="204840"/>
          </a:xfrm>
        </p:grpSpPr>
        <p:sp>
          <p:nvSpPr>
            <p:cNvPr id="1634" name="Freeform 100"/>
            <p:cNvSpPr/>
            <p:nvPr/>
          </p:nvSpPr>
          <p:spPr>
            <a:xfrm>
              <a:off x="5274360" y="2754000"/>
              <a:ext cx="397080" cy="189720"/>
            </a:xfrm>
            <a:custGeom>
              <a:avLst/>
              <a:gdLst/>
              <a:ahLst/>
              <a:rect l="0" t="0" r="r" b="b"/>
              <a:pathLst>
                <a:path w="1103" h="527">
                  <a:moveTo>
                    <a:pt x="551" y="526"/>
                  </a:moveTo>
                  <a:lnTo>
                    <a:pt x="0" y="526"/>
                  </a:lnTo>
                  <a:lnTo>
                    <a:pt x="0" y="0"/>
                  </a:lnTo>
                  <a:lnTo>
                    <a:pt x="1102" y="0"/>
                  </a:lnTo>
                  <a:lnTo>
                    <a:pt x="1102" y="526"/>
                  </a:lnTo>
                  <a:lnTo>
                    <a:pt x="551" y="526"/>
                  </a:lnTo>
                </a:path>
              </a:pathLst>
            </a:custGeom>
            <a:solidFill>
              <a:srgbClr val="ffffff"/>
            </a:solidFill>
            <a:ln w="15840">
              <a:noFill/>
            </a:ln>
          </p:spPr>
        </p:sp>
        <p:sp>
          <p:nvSpPr>
            <p:cNvPr id="1635" name="Freeform 101"/>
            <p:cNvSpPr/>
            <p:nvPr/>
          </p:nvSpPr>
          <p:spPr>
            <a:xfrm>
              <a:off x="5311800" y="2746080"/>
              <a:ext cx="40320" cy="24480"/>
            </a:xfrm>
            <a:custGeom>
              <a:avLst/>
              <a:gdLst/>
              <a:ahLst/>
              <a:rect l="0" t="0" r="r" b="b"/>
              <a:pathLst>
                <a:path w="112" h="68">
                  <a:moveTo>
                    <a:pt x="56" y="0"/>
                  </a:moveTo>
                  <a:lnTo>
                    <a:pt x="0" y="59"/>
                  </a:lnTo>
                  <a:lnTo>
                    <a:pt x="8" y="67"/>
                  </a:lnTo>
                  <a:lnTo>
                    <a:pt x="56" y="22"/>
                  </a:lnTo>
                  <a:lnTo>
                    <a:pt x="104" y="67"/>
                  </a:lnTo>
                  <a:lnTo>
                    <a:pt x="111" y="59"/>
                  </a:lnTo>
                  <a:lnTo>
                    <a:pt x="56" y="0"/>
                  </a:lnTo>
                </a:path>
              </a:pathLst>
            </a:custGeom>
            <a:solidFill>
              <a:srgbClr val="ed1c24"/>
            </a:solidFill>
            <a:ln w="15840">
              <a:noFill/>
            </a:ln>
          </p:spPr>
        </p:sp>
        <p:sp>
          <p:nvSpPr>
            <p:cNvPr id="1636" name="Freeform 102"/>
            <p:cNvSpPr/>
            <p:nvPr/>
          </p:nvSpPr>
          <p:spPr>
            <a:xfrm>
              <a:off x="5272200" y="2786400"/>
              <a:ext cx="120240" cy="105120"/>
            </a:xfrm>
            <a:custGeom>
              <a:avLst/>
              <a:gdLst/>
              <a:ahLst/>
              <a:rect l="0" t="0" r="r" b="b"/>
              <a:pathLst>
                <a:path w="334" h="292">
                  <a:moveTo>
                    <a:pt x="187" y="122"/>
                  </a:moveTo>
                  <a:lnTo>
                    <a:pt x="257" y="29"/>
                  </a:lnTo>
                  <a:cubicBezTo>
                    <a:pt x="262" y="23"/>
                    <a:pt x="263" y="22"/>
                    <a:pt x="277" y="22"/>
                  </a:cubicBezTo>
                  <a:cubicBezTo>
                    <a:pt x="287" y="20"/>
                    <a:pt x="289" y="20"/>
                    <a:pt x="302" y="20"/>
                  </a:cubicBezTo>
                  <a:lnTo>
                    <a:pt x="313" y="20"/>
                  </a:lnTo>
                  <a:lnTo>
                    <a:pt x="313" y="0"/>
                  </a:lnTo>
                  <a:cubicBezTo>
                    <a:pt x="295" y="1"/>
                    <a:pt x="275" y="1"/>
                    <a:pt x="257" y="1"/>
                  </a:cubicBezTo>
                  <a:cubicBezTo>
                    <a:pt x="241" y="1"/>
                    <a:pt x="209" y="1"/>
                    <a:pt x="194" y="0"/>
                  </a:cubicBezTo>
                  <a:lnTo>
                    <a:pt x="194" y="20"/>
                  </a:lnTo>
                  <a:cubicBezTo>
                    <a:pt x="202" y="20"/>
                    <a:pt x="218" y="20"/>
                    <a:pt x="233" y="25"/>
                  </a:cubicBezTo>
                  <a:cubicBezTo>
                    <a:pt x="232" y="25"/>
                    <a:pt x="230" y="28"/>
                    <a:pt x="229" y="29"/>
                  </a:cubicBezTo>
                  <a:lnTo>
                    <a:pt x="174" y="104"/>
                  </a:lnTo>
                  <a:lnTo>
                    <a:pt x="114" y="20"/>
                  </a:lnTo>
                  <a:lnTo>
                    <a:pt x="149" y="20"/>
                  </a:lnTo>
                  <a:lnTo>
                    <a:pt x="149" y="0"/>
                  </a:lnTo>
                  <a:cubicBezTo>
                    <a:pt x="133" y="1"/>
                    <a:pt x="93" y="1"/>
                    <a:pt x="73" y="1"/>
                  </a:cubicBezTo>
                  <a:cubicBezTo>
                    <a:pt x="57" y="1"/>
                    <a:pt x="21" y="1"/>
                    <a:pt x="6" y="0"/>
                  </a:cubicBezTo>
                  <a:lnTo>
                    <a:pt x="6" y="20"/>
                  </a:lnTo>
                  <a:lnTo>
                    <a:pt x="47" y="20"/>
                  </a:lnTo>
                  <a:lnTo>
                    <a:pt x="140" y="151"/>
                  </a:lnTo>
                  <a:lnTo>
                    <a:pt x="56" y="263"/>
                  </a:lnTo>
                  <a:cubicBezTo>
                    <a:pt x="52" y="268"/>
                    <a:pt x="51" y="269"/>
                    <a:pt x="38" y="271"/>
                  </a:cubicBezTo>
                  <a:cubicBezTo>
                    <a:pt x="29" y="271"/>
                    <a:pt x="21" y="272"/>
                    <a:pt x="12" y="272"/>
                  </a:cubicBezTo>
                  <a:lnTo>
                    <a:pt x="0" y="272"/>
                  </a:lnTo>
                  <a:lnTo>
                    <a:pt x="0" y="291"/>
                  </a:lnTo>
                  <a:cubicBezTo>
                    <a:pt x="18" y="290"/>
                    <a:pt x="38" y="290"/>
                    <a:pt x="56" y="290"/>
                  </a:cubicBezTo>
                  <a:cubicBezTo>
                    <a:pt x="72" y="290"/>
                    <a:pt x="104" y="290"/>
                    <a:pt x="119" y="291"/>
                  </a:cubicBezTo>
                  <a:lnTo>
                    <a:pt x="119" y="272"/>
                  </a:lnTo>
                  <a:cubicBezTo>
                    <a:pt x="111" y="272"/>
                    <a:pt x="96" y="272"/>
                    <a:pt x="80" y="267"/>
                  </a:cubicBezTo>
                  <a:cubicBezTo>
                    <a:pt x="81" y="266"/>
                    <a:pt x="83" y="263"/>
                    <a:pt x="84" y="262"/>
                  </a:cubicBezTo>
                  <a:lnTo>
                    <a:pt x="153" y="169"/>
                  </a:lnTo>
                  <a:lnTo>
                    <a:pt x="225" y="272"/>
                  </a:lnTo>
                  <a:lnTo>
                    <a:pt x="191" y="272"/>
                  </a:lnTo>
                  <a:lnTo>
                    <a:pt x="191" y="291"/>
                  </a:lnTo>
                  <a:cubicBezTo>
                    <a:pt x="208" y="290"/>
                    <a:pt x="248" y="290"/>
                    <a:pt x="266" y="290"/>
                  </a:cubicBezTo>
                  <a:cubicBezTo>
                    <a:pt x="283" y="290"/>
                    <a:pt x="318" y="290"/>
                    <a:pt x="333" y="291"/>
                  </a:cubicBezTo>
                  <a:lnTo>
                    <a:pt x="333" y="272"/>
                  </a:lnTo>
                  <a:lnTo>
                    <a:pt x="293" y="272"/>
                  </a:lnTo>
                  <a:lnTo>
                    <a:pt x="187" y="122"/>
                  </a:lnTo>
                </a:path>
              </a:pathLst>
            </a:custGeom>
            <a:solidFill>
              <a:srgbClr val="ed1c24"/>
            </a:solidFill>
            <a:ln w="15840">
              <a:noFill/>
            </a:ln>
          </p:spPr>
        </p:sp>
        <p:sp>
          <p:nvSpPr>
            <p:cNvPr id="1637" name="Freeform 103"/>
            <p:cNvSpPr/>
            <p:nvPr/>
          </p:nvSpPr>
          <p:spPr>
            <a:xfrm>
              <a:off x="5405040" y="2754000"/>
              <a:ext cx="51840" cy="76320"/>
            </a:xfrm>
            <a:custGeom>
              <a:avLst/>
              <a:gdLst/>
              <a:ahLst/>
              <a:rect l="0" t="0" r="r" b="b"/>
              <a:pathLst>
                <a:path w="144" h="212">
                  <a:moveTo>
                    <a:pt x="70" y="8"/>
                  </a:moveTo>
                  <a:cubicBezTo>
                    <a:pt x="70" y="8"/>
                    <a:pt x="71" y="5"/>
                    <a:pt x="71" y="4"/>
                  </a:cubicBezTo>
                  <a:cubicBezTo>
                    <a:pt x="71" y="2"/>
                    <a:pt x="70" y="0"/>
                    <a:pt x="66" y="0"/>
                  </a:cubicBezTo>
                  <a:cubicBezTo>
                    <a:pt x="60" y="0"/>
                    <a:pt x="36" y="2"/>
                    <a:pt x="28" y="2"/>
                  </a:cubicBezTo>
                  <a:cubicBezTo>
                    <a:pt x="27" y="2"/>
                    <a:pt x="23" y="4"/>
                    <a:pt x="23" y="10"/>
                  </a:cubicBezTo>
                  <a:cubicBezTo>
                    <a:pt x="23" y="14"/>
                    <a:pt x="27" y="14"/>
                    <a:pt x="30" y="14"/>
                  </a:cubicBezTo>
                  <a:cubicBezTo>
                    <a:pt x="43" y="14"/>
                    <a:pt x="43" y="17"/>
                    <a:pt x="43" y="18"/>
                  </a:cubicBezTo>
                  <a:cubicBezTo>
                    <a:pt x="43" y="20"/>
                    <a:pt x="43" y="22"/>
                    <a:pt x="42" y="25"/>
                  </a:cubicBezTo>
                  <a:lnTo>
                    <a:pt x="2" y="194"/>
                  </a:lnTo>
                  <a:cubicBezTo>
                    <a:pt x="0" y="199"/>
                    <a:pt x="0" y="200"/>
                    <a:pt x="0" y="201"/>
                  </a:cubicBezTo>
                  <a:cubicBezTo>
                    <a:pt x="0" y="205"/>
                    <a:pt x="4" y="211"/>
                    <a:pt x="11" y="211"/>
                  </a:cubicBezTo>
                  <a:cubicBezTo>
                    <a:pt x="18" y="211"/>
                    <a:pt x="22" y="204"/>
                    <a:pt x="24" y="198"/>
                  </a:cubicBezTo>
                  <a:cubicBezTo>
                    <a:pt x="24" y="196"/>
                    <a:pt x="37" y="144"/>
                    <a:pt x="38" y="140"/>
                  </a:cubicBezTo>
                  <a:cubicBezTo>
                    <a:pt x="58" y="141"/>
                    <a:pt x="75" y="149"/>
                    <a:pt x="75" y="164"/>
                  </a:cubicBezTo>
                  <a:cubicBezTo>
                    <a:pt x="75" y="165"/>
                    <a:pt x="75" y="167"/>
                    <a:pt x="74" y="170"/>
                  </a:cubicBezTo>
                  <a:cubicBezTo>
                    <a:pt x="73" y="175"/>
                    <a:pt x="73" y="176"/>
                    <a:pt x="73" y="180"/>
                  </a:cubicBezTo>
                  <a:cubicBezTo>
                    <a:pt x="73" y="201"/>
                    <a:pt x="91" y="211"/>
                    <a:pt x="105" y="211"/>
                  </a:cubicBezTo>
                  <a:cubicBezTo>
                    <a:pt x="134" y="211"/>
                    <a:pt x="141" y="165"/>
                    <a:pt x="141" y="164"/>
                  </a:cubicBezTo>
                  <a:cubicBezTo>
                    <a:pt x="141" y="160"/>
                    <a:pt x="138" y="160"/>
                    <a:pt x="137" y="160"/>
                  </a:cubicBezTo>
                  <a:cubicBezTo>
                    <a:pt x="134" y="160"/>
                    <a:pt x="133" y="162"/>
                    <a:pt x="132" y="168"/>
                  </a:cubicBezTo>
                  <a:cubicBezTo>
                    <a:pt x="127" y="181"/>
                    <a:pt x="120" y="201"/>
                    <a:pt x="105" y="201"/>
                  </a:cubicBezTo>
                  <a:cubicBezTo>
                    <a:pt x="97" y="201"/>
                    <a:pt x="96" y="194"/>
                    <a:pt x="96" y="186"/>
                  </a:cubicBezTo>
                  <a:cubicBezTo>
                    <a:pt x="96" y="181"/>
                    <a:pt x="96" y="181"/>
                    <a:pt x="96" y="173"/>
                  </a:cubicBezTo>
                  <a:cubicBezTo>
                    <a:pt x="97" y="171"/>
                    <a:pt x="98" y="167"/>
                    <a:pt x="98" y="163"/>
                  </a:cubicBezTo>
                  <a:cubicBezTo>
                    <a:pt x="98" y="137"/>
                    <a:pt x="64" y="132"/>
                    <a:pt x="51" y="132"/>
                  </a:cubicBezTo>
                  <a:cubicBezTo>
                    <a:pt x="59" y="127"/>
                    <a:pt x="70" y="117"/>
                    <a:pt x="75" y="112"/>
                  </a:cubicBezTo>
                  <a:cubicBezTo>
                    <a:pt x="90" y="97"/>
                    <a:pt x="105" y="84"/>
                    <a:pt x="121" y="84"/>
                  </a:cubicBezTo>
                  <a:cubicBezTo>
                    <a:pt x="125" y="84"/>
                    <a:pt x="128" y="85"/>
                    <a:pt x="130" y="87"/>
                  </a:cubicBezTo>
                  <a:cubicBezTo>
                    <a:pt x="118" y="90"/>
                    <a:pt x="115" y="99"/>
                    <a:pt x="115" y="104"/>
                  </a:cubicBezTo>
                  <a:cubicBezTo>
                    <a:pt x="115" y="111"/>
                    <a:pt x="121" y="116"/>
                    <a:pt x="127" y="116"/>
                  </a:cubicBezTo>
                  <a:cubicBezTo>
                    <a:pt x="135" y="116"/>
                    <a:pt x="143" y="109"/>
                    <a:pt x="143" y="97"/>
                  </a:cubicBezTo>
                  <a:cubicBezTo>
                    <a:pt x="143" y="87"/>
                    <a:pt x="137" y="75"/>
                    <a:pt x="121" y="75"/>
                  </a:cubicBezTo>
                  <a:cubicBezTo>
                    <a:pt x="105" y="75"/>
                    <a:pt x="90" y="87"/>
                    <a:pt x="74" y="102"/>
                  </a:cubicBezTo>
                  <a:cubicBezTo>
                    <a:pt x="63" y="114"/>
                    <a:pt x="53" y="122"/>
                    <a:pt x="41" y="128"/>
                  </a:cubicBezTo>
                  <a:lnTo>
                    <a:pt x="70" y="8"/>
                  </a:lnTo>
                </a:path>
              </a:pathLst>
            </a:custGeom>
            <a:solidFill>
              <a:srgbClr val="ed1c24"/>
            </a:solidFill>
            <a:ln w="15840">
              <a:noFill/>
            </a:ln>
          </p:spPr>
        </p:sp>
        <p:sp>
          <p:nvSpPr>
            <p:cNvPr id="1638" name="Freeform 104"/>
            <p:cNvSpPr/>
            <p:nvPr/>
          </p:nvSpPr>
          <p:spPr>
            <a:xfrm>
              <a:off x="5401800" y="2857680"/>
              <a:ext cx="32040" cy="72720"/>
            </a:xfrm>
            <a:custGeom>
              <a:avLst/>
              <a:gdLst/>
              <a:ahLst/>
              <a:rect l="0" t="0" r="r" b="b"/>
              <a:pathLst>
                <a:path w="89" h="202">
                  <a:moveTo>
                    <a:pt x="81" y="12"/>
                  </a:moveTo>
                  <a:cubicBezTo>
                    <a:pt x="81" y="7"/>
                    <a:pt x="78" y="0"/>
                    <a:pt x="70" y="0"/>
                  </a:cubicBezTo>
                  <a:cubicBezTo>
                    <a:pt x="61" y="0"/>
                    <a:pt x="53" y="7"/>
                    <a:pt x="53" y="17"/>
                  </a:cubicBezTo>
                  <a:cubicBezTo>
                    <a:pt x="53" y="22"/>
                    <a:pt x="57" y="28"/>
                    <a:pt x="65" y="28"/>
                  </a:cubicBezTo>
                  <a:cubicBezTo>
                    <a:pt x="73" y="28"/>
                    <a:pt x="81" y="19"/>
                    <a:pt x="81" y="12"/>
                  </a:cubicBezTo>
                  <a:moveTo>
                    <a:pt x="22" y="163"/>
                  </a:moveTo>
                  <a:cubicBezTo>
                    <a:pt x="19" y="167"/>
                    <a:pt x="19" y="170"/>
                    <a:pt x="19" y="176"/>
                  </a:cubicBezTo>
                  <a:cubicBezTo>
                    <a:pt x="19" y="189"/>
                    <a:pt x="30" y="201"/>
                    <a:pt x="46" y="201"/>
                  </a:cubicBezTo>
                  <a:cubicBezTo>
                    <a:pt x="77" y="201"/>
                    <a:pt x="88" y="159"/>
                    <a:pt x="88" y="156"/>
                  </a:cubicBezTo>
                  <a:cubicBezTo>
                    <a:pt x="88" y="151"/>
                    <a:pt x="85" y="151"/>
                    <a:pt x="84" y="151"/>
                  </a:cubicBezTo>
                  <a:cubicBezTo>
                    <a:pt x="80" y="151"/>
                    <a:pt x="80" y="153"/>
                    <a:pt x="79" y="156"/>
                  </a:cubicBezTo>
                  <a:cubicBezTo>
                    <a:pt x="72" y="181"/>
                    <a:pt x="58" y="192"/>
                    <a:pt x="47" y="192"/>
                  </a:cubicBezTo>
                  <a:cubicBezTo>
                    <a:pt x="42" y="192"/>
                    <a:pt x="41" y="188"/>
                    <a:pt x="41" y="182"/>
                  </a:cubicBezTo>
                  <a:cubicBezTo>
                    <a:pt x="41" y="175"/>
                    <a:pt x="42" y="170"/>
                    <a:pt x="45" y="163"/>
                  </a:cubicBezTo>
                  <a:cubicBezTo>
                    <a:pt x="48" y="154"/>
                    <a:pt x="51" y="146"/>
                    <a:pt x="55" y="139"/>
                  </a:cubicBezTo>
                  <a:cubicBezTo>
                    <a:pt x="57" y="132"/>
                    <a:pt x="67" y="104"/>
                    <a:pt x="69" y="102"/>
                  </a:cubicBezTo>
                  <a:cubicBezTo>
                    <a:pt x="70" y="98"/>
                    <a:pt x="71" y="95"/>
                    <a:pt x="71" y="92"/>
                  </a:cubicBezTo>
                  <a:cubicBezTo>
                    <a:pt x="71" y="77"/>
                    <a:pt x="58" y="67"/>
                    <a:pt x="42" y="67"/>
                  </a:cubicBezTo>
                  <a:cubicBezTo>
                    <a:pt x="13" y="67"/>
                    <a:pt x="0" y="107"/>
                    <a:pt x="0" y="112"/>
                  </a:cubicBezTo>
                  <a:cubicBezTo>
                    <a:pt x="0" y="116"/>
                    <a:pt x="4" y="116"/>
                    <a:pt x="4" y="116"/>
                  </a:cubicBezTo>
                  <a:cubicBezTo>
                    <a:pt x="10" y="116"/>
                    <a:pt x="10" y="114"/>
                    <a:pt x="11" y="111"/>
                  </a:cubicBezTo>
                  <a:cubicBezTo>
                    <a:pt x="18" y="85"/>
                    <a:pt x="31" y="74"/>
                    <a:pt x="42" y="74"/>
                  </a:cubicBezTo>
                  <a:cubicBezTo>
                    <a:pt x="46" y="74"/>
                    <a:pt x="50" y="77"/>
                    <a:pt x="50" y="85"/>
                  </a:cubicBezTo>
                  <a:cubicBezTo>
                    <a:pt x="50" y="92"/>
                    <a:pt x="47" y="97"/>
                    <a:pt x="40" y="115"/>
                  </a:cubicBezTo>
                  <a:lnTo>
                    <a:pt x="22" y="163"/>
                  </a:lnTo>
                </a:path>
              </a:pathLst>
            </a:custGeom>
            <a:solidFill>
              <a:srgbClr val="ed1c24"/>
            </a:solidFill>
            <a:ln w="15840">
              <a:noFill/>
            </a:ln>
          </p:spPr>
        </p:sp>
        <p:sp>
          <p:nvSpPr>
            <p:cNvPr id="1639" name="Freeform 105"/>
            <p:cNvSpPr/>
            <p:nvPr/>
          </p:nvSpPr>
          <p:spPr>
            <a:xfrm>
              <a:off x="5439240" y="2857680"/>
              <a:ext cx="46440" cy="93600"/>
            </a:xfrm>
            <a:custGeom>
              <a:avLst/>
              <a:gdLst/>
              <a:ahLst/>
              <a:rect l="0" t="0" r="r" b="b"/>
              <a:pathLst>
                <a:path w="129" h="260">
                  <a:moveTo>
                    <a:pt x="128" y="12"/>
                  </a:moveTo>
                  <a:cubicBezTo>
                    <a:pt x="128" y="6"/>
                    <a:pt x="125" y="0"/>
                    <a:pt x="118" y="0"/>
                  </a:cubicBezTo>
                  <a:cubicBezTo>
                    <a:pt x="109" y="0"/>
                    <a:pt x="100" y="8"/>
                    <a:pt x="100" y="17"/>
                  </a:cubicBezTo>
                  <a:cubicBezTo>
                    <a:pt x="100" y="22"/>
                    <a:pt x="104" y="28"/>
                    <a:pt x="112" y="28"/>
                  </a:cubicBezTo>
                  <a:cubicBezTo>
                    <a:pt x="120" y="28"/>
                    <a:pt x="128" y="20"/>
                    <a:pt x="128" y="12"/>
                  </a:cubicBezTo>
                  <a:moveTo>
                    <a:pt x="66" y="212"/>
                  </a:moveTo>
                  <a:cubicBezTo>
                    <a:pt x="61" y="232"/>
                    <a:pt x="46" y="250"/>
                    <a:pt x="28" y="250"/>
                  </a:cubicBezTo>
                  <a:cubicBezTo>
                    <a:pt x="25" y="250"/>
                    <a:pt x="22" y="249"/>
                    <a:pt x="18" y="248"/>
                  </a:cubicBezTo>
                  <a:cubicBezTo>
                    <a:pt x="26" y="244"/>
                    <a:pt x="28" y="237"/>
                    <a:pt x="28" y="232"/>
                  </a:cubicBezTo>
                  <a:cubicBezTo>
                    <a:pt x="28" y="226"/>
                    <a:pt x="23" y="222"/>
                    <a:pt x="17" y="222"/>
                  </a:cubicBezTo>
                  <a:cubicBezTo>
                    <a:pt x="8" y="222"/>
                    <a:pt x="0" y="230"/>
                    <a:pt x="0" y="240"/>
                  </a:cubicBezTo>
                  <a:cubicBezTo>
                    <a:pt x="0" y="251"/>
                    <a:pt x="11" y="259"/>
                    <a:pt x="29" y="259"/>
                  </a:cubicBezTo>
                  <a:cubicBezTo>
                    <a:pt x="46" y="259"/>
                    <a:pt x="81" y="248"/>
                    <a:pt x="90" y="211"/>
                  </a:cubicBezTo>
                  <a:lnTo>
                    <a:pt x="116" y="104"/>
                  </a:lnTo>
                  <a:cubicBezTo>
                    <a:pt x="118" y="102"/>
                    <a:pt x="118" y="98"/>
                    <a:pt x="118" y="95"/>
                  </a:cubicBezTo>
                  <a:cubicBezTo>
                    <a:pt x="118" y="78"/>
                    <a:pt x="104" y="67"/>
                    <a:pt x="86" y="67"/>
                  </a:cubicBezTo>
                  <a:cubicBezTo>
                    <a:pt x="54" y="67"/>
                    <a:pt x="35" y="107"/>
                    <a:pt x="35" y="112"/>
                  </a:cubicBezTo>
                  <a:cubicBezTo>
                    <a:pt x="35" y="116"/>
                    <a:pt x="40" y="116"/>
                    <a:pt x="40" y="116"/>
                  </a:cubicBezTo>
                  <a:cubicBezTo>
                    <a:pt x="43" y="116"/>
                    <a:pt x="43" y="115"/>
                    <a:pt x="46" y="110"/>
                  </a:cubicBezTo>
                  <a:cubicBezTo>
                    <a:pt x="53" y="92"/>
                    <a:pt x="68" y="74"/>
                    <a:pt x="85" y="74"/>
                  </a:cubicBezTo>
                  <a:cubicBezTo>
                    <a:pt x="93" y="74"/>
                    <a:pt x="96" y="79"/>
                    <a:pt x="96" y="89"/>
                  </a:cubicBezTo>
                  <a:cubicBezTo>
                    <a:pt x="96" y="92"/>
                    <a:pt x="95" y="97"/>
                    <a:pt x="95" y="98"/>
                  </a:cubicBezTo>
                  <a:lnTo>
                    <a:pt x="66" y="212"/>
                  </a:lnTo>
                </a:path>
              </a:pathLst>
            </a:custGeom>
            <a:solidFill>
              <a:srgbClr val="ed1c24"/>
            </a:solidFill>
            <a:ln w="15840">
              <a:noFill/>
            </a:ln>
          </p:spPr>
        </p:sp>
        <p:sp>
          <p:nvSpPr>
            <p:cNvPr id="1640" name="Freeform 106"/>
            <p:cNvSpPr/>
            <p:nvPr/>
          </p:nvSpPr>
          <p:spPr>
            <a:xfrm>
              <a:off x="5517000" y="2776680"/>
              <a:ext cx="35280" cy="153000"/>
            </a:xfrm>
            <a:custGeom>
              <a:avLst/>
              <a:gdLst/>
              <a:ahLst/>
              <a:rect l="0" t="0" r="r" b="b"/>
              <a:pathLst>
                <a:path w="98" h="425">
                  <a:moveTo>
                    <a:pt x="97" y="420"/>
                  </a:moveTo>
                  <a:cubicBezTo>
                    <a:pt x="97" y="420"/>
                    <a:pt x="97" y="419"/>
                    <a:pt x="90" y="411"/>
                  </a:cubicBezTo>
                  <a:cubicBezTo>
                    <a:pt x="38" y="358"/>
                    <a:pt x="25" y="278"/>
                    <a:pt x="25" y="212"/>
                  </a:cubicBezTo>
                  <a:cubicBezTo>
                    <a:pt x="25" y="139"/>
                    <a:pt x="41" y="65"/>
                    <a:pt x="92" y="12"/>
                  </a:cubicBezTo>
                  <a:cubicBezTo>
                    <a:pt x="97" y="7"/>
                    <a:pt x="97" y="6"/>
                    <a:pt x="97" y="4"/>
                  </a:cubicBezTo>
                  <a:cubicBezTo>
                    <a:pt x="97" y="1"/>
                    <a:pt x="96" y="0"/>
                    <a:pt x="93" y="0"/>
                  </a:cubicBezTo>
                  <a:cubicBezTo>
                    <a:pt x="88" y="0"/>
                    <a:pt x="51" y="29"/>
                    <a:pt x="27" y="83"/>
                  </a:cubicBezTo>
                  <a:cubicBezTo>
                    <a:pt x="4" y="129"/>
                    <a:pt x="0" y="176"/>
                    <a:pt x="0" y="212"/>
                  </a:cubicBezTo>
                  <a:cubicBezTo>
                    <a:pt x="0" y="246"/>
                    <a:pt x="4" y="297"/>
                    <a:pt x="27" y="345"/>
                  </a:cubicBezTo>
                  <a:cubicBezTo>
                    <a:pt x="53" y="398"/>
                    <a:pt x="88" y="424"/>
                    <a:pt x="93" y="424"/>
                  </a:cubicBezTo>
                  <a:cubicBezTo>
                    <a:pt x="96" y="424"/>
                    <a:pt x="97" y="424"/>
                    <a:pt x="97" y="420"/>
                  </a:cubicBezTo>
                </a:path>
              </a:pathLst>
            </a:custGeom>
            <a:solidFill>
              <a:srgbClr val="ed1c24"/>
            </a:solidFill>
            <a:ln w="15840">
              <a:noFill/>
            </a:ln>
          </p:spPr>
        </p:sp>
        <p:sp>
          <p:nvSpPr>
            <p:cNvPr id="1641" name="Freeform 107"/>
            <p:cNvSpPr/>
            <p:nvPr/>
          </p:nvSpPr>
          <p:spPr>
            <a:xfrm>
              <a:off x="5573520" y="2789640"/>
              <a:ext cx="50040" cy="102600"/>
            </a:xfrm>
            <a:custGeom>
              <a:avLst/>
              <a:gdLst/>
              <a:ahLst/>
              <a:rect l="0" t="0" r="r" b="b"/>
              <a:pathLst>
                <a:path w="139" h="285">
                  <a:moveTo>
                    <a:pt x="86" y="11"/>
                  </a:moveTo>
                  <a:cubicBezTo>
                    <a:pt x="86" y="1"/>
                    <a:pt x="86" y="0"/>
                    <a:pt x="77" y="0"/>
                  </a:cubicBezTo>
                  <a:cubicBezTo>
                    <a:pt x="50" y="27"/>
                    <a:pt x="13" y="27"/>
                    <a:pt x="0" y="27"/>
                  </a:cubicBezTo>
                  <a:lnTo>
                    <a:pt x="0" y="41"/>
                  </a:lnTo>
                  <a:cubicBezTo>
                    <a:pt x="9" y="41"/>
                    <a:pt x="33" y="41"/>
                    <a:pt x="55" y="29"/>
                  </a:cubicBezTo>
                  <a:lnTo>
                    <a:pt x="55" y="250"/>
                  </a:lnTo>
                  <a:cubicBezTo>
                    <a:pt x="55" y="266"/>
                    <a:pt x="54" y="271"/>
                    <a:pt x="16" y="271"/>
                  </a:cubicBezTo>
                  <a:lnTo>
                    <a:pt x="3" y="271"/>
                  </a:lnTo>
                  <a:lnTo>
                    <a:pt x="3" y="284"/>
                  </a:lnTo>
                  <a:cubicBezTo>
                    <a:pt x="17" y="282"/>
                    <a:pt x="54" y="282"/>
                    <a:pt x="70" y="282"/>
                  </a:cubicBezTo>
                  <a:cubicBezTo>
                    <a:pt x="87" y="282"/>
                    <a:pt x="124" y="282"/>
                    <a:pt x="138" y="284"/>
                  </a:cubicBezTo>
                  <a:lnTo>
                    <a:pt x="138" y="271"/>
                  </a:lnTo>
                  <a:lnTo>
                    <a:pt x="125" y="271"/>
                  </a:lnTo>
                  <a:cubicBezTo>
                    <a:pt x="87" y="271"/>
                    <a:pt x="86" y="266"/>
                    <a:pt x="86" y="250"/>
                  </a:cubicBezTo>
                  <a:lnTo>
                    <a:pt x="86" y="11"/>
                  </a:lnTo>
                </a:path>
              </a:pathLst>
            </a:custGeom>
            <a:solidFill>
              <a:srgbClr val="ed1c24"/>
            </a:solidFill>
            <a:ln w="15840">
              <a:noFill/>
            </a:ln>
          </p:spPr>
        </p:sp>
        <p:sp>
          <p:nvSpPr>
            <p:cNvPr id="1642" name="Freeform 108"/>
            <p:cNvSpPr/>
            <p:nvPr/>
          </p:nvSpPr>
          <p:spPr>
            <a:xfrm>
              <a:off x="5643720" y="2776680"/>
              <a:ext cx="35280" cy="153000"/>
            </a:xfrm>
            <a:custGeom>
              <a:avLst/>
              <a:gdLst/>
              <a:ahLst/>
              <a:rect l="0" t="0" r="r" b="b"/>
              <a:pathLst>
                <a:path w="98" h="425">
                  <a:moveTo>
                    <a:pt x="97" y="212"/>
                  </a:moveTo>
                  <a:cubicBezTo>
                    <a:pt x="97" y="180"/>
                    <a:pt x="93" y="128"/>
                    <a:pt x="70" y="80"/>
                  </a:cubicBezTo>
                  <a:cubicBezTo>
                    <a:pt x="44" y="28"/>
                    <a:pt x="9" y="0"/>
                    <a:pt x="4" y="0"/>
                  </a:cubicBezTo>
                  <a:cubicBezTo>
                    <a:pt x="2" y="0"/>
                    <a:pt x="0" y="2"/>
                    <a:pt x="0" y="4"/>
                  </a:cubicBezTo>
                  <a:cubicBezTo>
                    <a:pt x="0" y="6"/>
                    <a:pt x="0" y="7"/>
                    <a:pt x="8" y="14"/>
                  </a:cubicBezTo>
                  <a:cubicBezTo>
                    <a:pt x="50" y="56"/>
                    <a:pt x="73" y="123"/>
                    <a:pt x="73" y="212"/>
                  </a:cubicBezTo>
                  <a:cubicBezTo>
                    <a:pt x="73" y="285"/>
                    <a:pt x="57" y="360"/>
                    <a:pt x="5" y="413"/>
                  </a:cubicBezTo>
                  <a:cubicBezTo>
                    <a:pt x="0" y="419"/>
                    <a:pt x="0" y="420"/>
                    <a:pt x="0" y="420"/>
                  </a:cubicBezTo>
                  <a:cubicBezTo>
                    <a:pt x="0" y="424"/>
                    <a:pt x="2" y="424"/>
                    <a:pt x="4" y="424"/>
                  </a:cubicBezTo>
                  <a:cubicBezTo>
                    <a:pt x="9" y="424"/>
                    <a:pt x="46" y="395"/>
                    <a:pt x="71" y="341"/>
                  </a:cubicBezTo>
                  <a:cubicBezTo>
                    <a:pt x="93" y="295"/>
                    <a:pt x="97" y="248"/>
                    <a:pt x="97" y="212"/>
                  </a:cubicBezTo>
                </a:path>
              </a:pathLst>
            </a:custGeom>
            <a:solidFill>
              <a:srgbClr val="ed1c24"/>
            </a:solidFill>
            <a:ln w="15840">
              <a:noFill/>
            </a:ln>
          </p:spPr>
        </p:sp>
      </p:grpSp>
      <p:grpSp>
        <p:nvGrpSpPr>
          <p:cNvPr id="1643" name="Group 109"/>
          <p:cNvGrpSpPr/>
          <p:nvPr/>
        </p:nvGrpSpPr>
        <p:grpSpPr>
          <a:xfrm>
            <a:off x="5498640" y="3887280"/>
            <a:ext cx="113400" cy="127800"/>
            <a:chOff x="5498640" y="3887280"/>
            <a:chExt cx="113400" cy="127800"/>
          </a:xfrm>
        </p:grpSpPr>
        <p:sp>
          <p:nvSpPr>
            <p:cNvPr id="1644" name="Freeform 110"/>
            <p:cNvSpPr/>
            <p:nvPr/>
          </p:nvSpPr>
          <p:spPr>
            <a:xfrm>
              <a:off x="5498640" y="3901680"/>
              <a:ext cx="99000" cy="108360"/>
            </a:xfrm>
            <a:custGeom>
              <a:avLst/>
              <a:gdLst/>
              <a:ahLst/>
              <a:rect l="0" t="0" r="r" b="b"/>
              <a:pathLst>
                <a:path w="275" h="301">
                  <a:moveTo>
                    <a:pt x="137" y="300"/>
                  </a:moveTo>
                  <a:lnTo>
                    <a:pt x="0" y="300"/>
                  </a:lnTo>
                  <a:lnTo>
                    <a:pt x="0" y="0"/>
                  </a:lnTo>
                  <a:lnTo>
                    <a:pt x="274" y="0"/>
                  </a:lnTo>
                  <a:lnTo>
                    <a:pt x="274" y="300"/>
                  </a:lnTo>
                  <a:lnTo>
                    <a:pt x="137" y="300"/>
                  </a:lnTo>
                </a:path>
              </a:pathLst>
            </a:custGeom>
            <a:solidFill>
              <a:srgbClr val="ffffff"/>
            </a:solidFill>
            <a:ln w="15840">
              <a:noFill/>
            </a:ln>
          </p:spPr>
        </p:sp>
        <p:sp>
          <p:nvSpPr>
            <p:cNvPr id="1645" name="Freeform 111"/>
            <p:cNvSpPr/>
            <p:nvPr/>
          </p:nvSpPr>
          <p:spPr>
            <a:xfrm>
              <a:off x="5503320" y="3887280"/>
              <a:ext cx="109080" cy="128160"/>
            </a:xfrm>
            <a:custGeom>
              <a:avLst/>
              <a:gdLst/>
              <a:ahLst/>
              <a:rect l="0" t="0" r="r" b="b"/>
              <a:pathLst>
                <a:path w="303" h="356">
                  <a:moveTo>
                    <a:pt x="172" y="32"/>
                  </a:moveTo>
                  <a:cubicBezTo>
                    <a:pt x="172" y="21"/>
                    <a:pt x="172" y="0"/>
                    <a:pt x="152" y="0"/>
                  </a:cubicBezTo>
                  <a:cubicBezTo>
                    <a:pt x="139" y="0"/>
                    <a:pt x="127" y="11"/>
                    <a:pt x="130" y="21"/>
                  </a:cubicBezTo>
                  <a:lnTo>
                    <a:pt x="130" y="32"/>
                  </a:lnTo>
                  <a:lnTo>
                    <a:pt x="141" y="161"/>
                  </a:lnTo>
                  <a:lnTo>
                    <a:pt x="37" y="84"/>
                  </a:lnTo>
                  <a:cubicBezTo>
                    <a:pt x="30" y="78"/>
                    <a:pt x="27" y="78"/>
                    <a:pt x="22" y="78"/>
                  </a:cubicBezTo>
                  <a:cubicBezTo>
                    <a:pt x="11" y="78"/>
                    <a:pt x="0" y="90"/>
                    <a:pt x="0" y="101"/>
                  </a:cubicBezTo>
                  <a:cubicBezTo>
                    <a:pt x="0" y="114"/>
                    <a:pt x="7" y="117"/>
                    <a:pt x="17" y="122"/>
                  </a:cubicBezTo>
                  <a:lnTo>
                    <a:pt x="134" y="177"/>
                  </a:lnTo>
                  <a:lnTo>
                    <a:pt x="20" y="233"/>
                  </a:lnTo>
                  <a:cubicBezTo>
                    <a:pt x="7" y="239"/>
                    <a:pt x="0" y="242"/>
                    <a:pt x="0" y="254"/>
                  </a:cubicBezTo>
                  <a:cubicBezTo>
                    <a:pt x="0" y="267"/>
                    <a:pt x="11" y="278"/>
                    <a:pt x="22" y="278"/>
                  </a:cubicBezTo>
                  <a:cubicBezTo>
                    <a:pt x="27" y="278"/>
                    <a:pt x="30" y="278"/>
                    <a:pt x="50" y="261"/>
                  </a:cubicBezTo>
                  <a:lnTo>
                    <a:pt x="141" y="196"/>
                  </a:lnTo>
                  <a:lnTo>
                    <a:pt x="130" y="334"/>
                  </a:lnTo>
                  <a:cubicBezTo>
                    <a:pt x="130" y="351"/>
                    <a:pt x="144" y="355"/>
                    <a:pt x="150" y="355"/>
                  </a:cubicBezTo>
                  <a:cubicBezTo>
                    <a:pt x="161" y="355"/>
                    <a:pt x="172" y="349"/>
                    <a:pt x="172" y="334"/>
                  </a:cubicBezTo>
                  <a:lnTo>
                    <a:pt x="161" y="196"/>
                  </a:lnTo>
                  <a:lnTo>
                    <a:pt x="264" y="272"/>
                  </a:lnTo>
                  <a:cubicBezTo>
                    <a:pt x="272" y="276"/>
                    <a:pt x="274" y="278"/>
                    <a:pt x="279" y="278"/>
                  </a:cubicBezTo>
                  <a:cubicBezTo>
                    <a:pt x="291" y="278"/>
                    <a:pt x="302" y="267"/>
                    <a:pt x="302" y="254"/>
                  </a:cubicBezTo>
                  <a:cubicBezTo>
                    <a:pt x="302" y="242"/>
                    <a:pt x="294" y="239"/>
                    <a:pt x="285" y="233"/>
                  </a:cubicBezTo>
                  <a:cubicBezTo>
                    <a:pt x="235" y="209"/>
                    <a:pt x="233" y="209"/>
                    <a:pt x="171" y="177"/>
                  </a:cubicBezTo>
                  <a:lnTo>
                    <a:pt x="283" y="123"/>
                  </a:lnTo>
                  <a:cubicBezTo>
                    <a:pt x="296" y="116"/>
                    <a:pt x="302" y="114"/>
                    <a:pt x="302" y="101"/>
                  </a:cubicBezTo>
                  <a:cubicBezTo>
                    <a:pt x="302" y="87"/>
                    <a:pt x="291" y="78"/>
                    <a:pt x="279" y="78"/>
                  </a:cubicBezTo>
                  <a:cubicBezTo>
                    <a:pt x="274" y="78"/>
                    <a:pt x="272" y="78"/>
                    <a:pt x="252" y="93"/>
                  </a:cubicBezTo>
                  <a:lnTo>
                    <a:pt x="161" y="161"/>
                  </a:lnTo>
                  <a:lnTo>
                    <a:pt x="172" y="32"/>
                  </a:lnTo>
                </a:path>
              </a:pathLst>
            </a:custGeom>
            <a:solidFill>
              <a:srgbClr val="ed1c24"/>
            </a:solidFill>
            <a:ln w="15840">
              <a:noFill/>
            </a:ln>
          </p:spPr>
        </p:sp>
      </p:grpSp>
      <p:sp>
        <p:nvSpPr>
          <p:cNvPr id="1646" name="Freeform 112"/>
          <p:cNvSpPr/>
          <p:nvPr/>
        </p:nvSpPr>
        <p:spPr>
          <a:xfrm>
            <a:off x="5474160" y="3727440"/>
            <a:ext cx="115920" cy="228960"/>
          </a:xfrm>
          <a:custGeom>
            <a:avLst/>
            <a:gdLst/>
            <a:ahLst/>
            <a:rect l="0" t="0" r="r" b="b"/>
            <a:pathLst>
              <a:path w="322" h="636">
                <a:moveTo>
                  <a:pt x="0" y="0"/>
                </a:moveTo>
                <a:cubicBezTo>
                  <a:pt x="321" y="352"/>
                  <a:pt x="241" y="635"/>
                  <a:pt x="241" y="635"/>
                </a:cubicBezTo>
              </a:path>
            </a:pathLst>
          </a:custGeom>
          <a:ln>
            <a:solidFill>
              <a:srgbClr val="000000"/>
            </a:solidFill>
            <a:tailEnd len="med" type="triangle" w="med"/>
          </a:ln>
        </p:spPr>
      </p:sp>
      <p:sp>
        <p:nvSpPr>
          <p:cNvPr id="1647" name="Line 113"/>
          <p:cNvSpPr/>
          <p:nvPr/>
        </p:nvSpPr>
        <p:spPr>
          <a:xfrm>
            <a:off x="4746600" y="2281320"/>
            <a:ext cx="646920" cy="1750680"/>
          </a:xfrm>
          <a:prstGeom prst="line">
            <a:avLst/>
          </a:prstGeom>
          <a:ln w="10080">
            <a:solidFill>
              <a:srgbClr val="000000"/>
            </a:solidFill>
            <a:round/>
            <a:headEnd len="sm" type="oval" w="lg"/>
            <a:tailEnd len="sm" type="oval" w="lg"/>
          </a:ln>
        </p:spPr>
        <p:style>
          <a:lnRef idx="0"/>
          <a:fillRef idx="0"/>
          <a:effectRef idx="0"/>
          <a:fontRef idx="minor"/>
        </p:style>
      </p:sp>
      <p:grpSp>
        <p:nvGrpSpPr>
          <p:cNvPr id="1648" name="Group 114"/>
          <p:cNvGrpSpPr/>
          <p:nvPr/>
        </p:nvGrpSpPr>
        <p:grpSpPr>
          <a:xfrm>
            <a:off x="4665600" y="3152160"/>
            <a:ext cx="336960" cy="194760"/>
            <a:chOff x="4665600" y="3152160"/>
            <a:chExt cx="336960" cy="194760"/>
          </a:xfrm>
        </p:grpSpPr>
        <p:sp>
          <p:nvSpPr>
            <p:cNvPr id="1649" name="Freeform 115"/>
            <p:cNvSpPr/>
            <p:nvPr/>
          </p:nvSpPr>
          <p:spPr>
            <a:xfrm>
              <a:off x="4672080" y="3166920"/>
              <a:ext cx="316440" cy="165600"/>
            </a:xfrm>
            <a:custGeom>
              <a:avLst/>
              <a:gdLst/>
              <a:ahLst/>
              <a:rect l="0" t="0" r="r" b="b"/>
              <a:pathLst>
                <a:path w="879" h="460">
                  <a:moveTo>
                    <a:pt x="440" y="459"/>
                  </a:moveTo>
                  <a:lnTo>
                    <a:pt x="0" y="459"/>
                  </a:lnTo>
                  <a:lnTo>
                    <a:pt x="0" y="0"/>
                  </a:lnTo>
                  <a:lnTo>
                    <a:pt x="878" y="0"/>
                  </a:lnTo>
                  <a:lnTo>
                    <a:pt x="878" y="459"/>
                  </a:lnTo>
                  <a:lnTo>
                    <a:pt x="440" y="459"/>
                  </a:lnTo>
                </a:path>
              </a:pathLst>
            </a:custGeom>
            <a:solidFill>
              <a:srgbClr val="ffffff"/>
            </a:solidFill>
            <a:ln w="15840">
              <a:noFill/>
            </a:ln>
          </p:spPr>
        </p:sp>
        <p:sp>
          <p:nvSpPr>
            <p:cNvPr id="1650" name="Freeform 116"/>
            <p:cNvSpPr/>
            <p:nvPr/>
          </p:nvSpPr>
          <p:spPr>
            <a:xfrm>
              <a:off x="4665600" y="3152160"/>
              <a:ext cx="148320" cy="195120"/>
            </a:xfrm>
            <a:custGeom>
              <a:avLst/>
              <a:gdLst/>
              <a:ahLst/>
              <a:rect l="0" t="0" r="r" b="b"/>
              <a:pathLst>
                <a:path w="412" h="542">
                  <a:moveTo>
                    <a:pt x="2" y="505"/>
                  </a:moveTo>
                  <a:cubicBezTo>
                    <a:pt x="0" y="515"/>
                    <a:pt x="0" y="517"/>
                    <a:pt x="0" y="519"/>
                  </a:cubicBezTo>
                  <a:cubicBezTo>
                    <a:pt x="0" y="532"/>
                    <a:pt x="10" y="541"/>
                    <a:pt x="24" y="541"/>
                  </a:cubicBezTo>
                  <a:cubicBezTo>
                    <a:pt x="43" y="541"/>
                    <a:pt x="53" y="526"/>
                    <a:pt x="56" y="524"/>
                  </a:cubicBezTo>
                  <a:cubicBezTo>
                    <a:pt x="59" y="517"/>
                    <a:pt x="87" y="407"/>
                    <a:pt x="111" y="317"/>
                  </a:cubicBezTo>
                  <a:cubicBezTo>
                    <a:pt x="128" y="350"/>
                    <a:pt x="157" y="373"/>
                    <a:pt x="198" y="373"/>
                  </a:cubicBezTo>
                  <a:cubicBezTo>
                    <a:pt x="299" y="373"/>
                    <a:pt x="411" y="257"/>
                    <a:pt x="411" y="134"/>
                  </a:cubicBezTo>
                  <a:cubicBezTo>
                    <a:pt x="411" y="47"/>
                    <a:pt x="354" y="0"/>
                    <a:pt x="291" y="0"/>
                  </a:cubicBezTo>
                  <a:cubicBezTo>
                    <a:pt x="206" y="0"/>
                    <a:pt x="115" y="82"/>
                    <a:pt x="89" y="183"/>
                  </a:cubicBezTo>
                  <a:lnTo>
                    <a:pt x="2" y="505"/>
                  </a:lnTo>
                  <a:moveTo>
                    <a:pt x="195" y="355"/>
                  </a:moveTo>
                  <a:cubicBezTo>
                    <a:pt x="134" y="355"/>
                    <a:pt x="120" y="289"/>
                    <a:pt x="120" y="281"/>
                  </a:cubicBezTo>
                  <a:cubicBezTo>
                    <a:pt x="120" y="278"/>
                    <a:pt x="126" y="261"/>
                    <a:pt x="128" y="250"/>
                  </a:cubicBezTo>
                  <a:cubicBezTo>
                    <a:pt x="152" y="159"/>
                    <a:pt x="162" y="129"/>
                    <a:pt x="180" y="97"/>
                  </a:cubicBezTo>
                  <a:cubicBezTo>
                    <a:pt x="218" y="36"/>
                    <a:pt x="261" y="18"/>
                    <a:pt x="289" y="18"/>
                  </a:cubicBezTo>
                  <a:cubicBezTo>
                    <a:pt x="320" y="18"/>
                    <a:pt x="350" y="41"/>
                    <a:pt x="350" y="99"/>
                  </a:cubicBezTo>
                  <a:cubicBezTo>
                    <a:pt x="350" y="144"/>
                    <a:pt x="325" y="237"/>
                    <a:pt x="301" y="276"/>
                  </a:cubicBezTo>
                  <a:cubicBezTo>
                    <a:pt x="271" y="328"/>
                    <a:pt x="229" y="355"/>
                    <a:pt x="195" y="355"/>
                  </a:cubicBezTo>
                </a:path>
              </a:pathLst>
            </a:custGeom>
            <a:solidFill>
              <a:srgbClr val="000000"/>
            </a:solidFill>
            <a:ln w="15840">
              <a:noFill/>
            </a:ln>
          </p:spPr>
        </p:sp>
        <p:sp>
          <p:nvSpPr>
            <p:cNvPr id="1651" name="Freeform 117"/>
            <p:cNvSpPr/>
            <p:nvPr/>
          </p:nvSpPr>
          <p:spPr>
            <a:xfrm>
              <a:off x="4833000" y="3186360"/>
              <a:ext cx="170640" cy="141480"/>
            </a:xfrm>
            <a:custGeom>
              <a:avLst/>
              <a:gdLst/>
              <a:ahLst/>
              <a:rect l="0" t="0" r="r" b="b"/>
              <a:pathLst>
                <a:path w="474" h="393">
                  <a:moveTo>
                    <a:pt x="441" y="257"/>
                  </a:moveTo>
                  <a:cubicBezTo>
                    <a:pt x="445" y="250"/>
                    <a:pt x="445" y="248"/>
                    <a:pt x="445" y="248"/>
                  </a:cubicBezTo>
                  <a:cubicBezTo>
                    <a:pt x="445" y="245"/>
                    <a:pt x="443" y="241"/>
                    <a:pt x="435" y="241"/>
                  </a:cubicBezTo>
                  <a:cubicBezTo>
                    <a:pt x="433" y="241"/>
                    <a:pt x="432" y="241"/>
                    <a:pt x="427" y="242"/>
                  </a:cubicBezTo>
                  <a:cubicBezTo>
                    <a:pt x="427" y="242"/>
                    <a:pt x="427" y="245"/>
                    <a:pt x="419" y="260"/>
                  </a:cubicBezTo>
                  <a:cubicBezTo>
                    <a:pt x="379" y="341"/>
                    <a:pt x="348" y="371"/>
                    <a:pt x="249" y="371"/>
                  </a:cubicBezTo>
                  <a:lnTo>
                    <a:pt x="144" y="371"/>
                  </a:lnTo>
                  <a:cubicBezTo>
                    <a:pt x="126" y="371"/>
                    <a:pt x="125" y="370"/>
                    <a:pt x="125" y="365"/>
                  </a:cubicBezTo>
                  <a:cubicBezTo>
                    <a:pt x="125" y="364"/>
                    <a:pt x="125" y="362"/>
                    <a:pt x="128" y="353"/>
                  </a:cubicBezTo>
                  <a:lnTo>
                    <a:pt x="168" y="198"/>
                  </a:lnTo>
                  <a:lnTo>
                    <a:pt x="237" y="198"/>
                  </a:lnTo>
                  <a:cubicBezTo>
                    <a:pt x="285" y="198"/>
                    <a:pt x="293" y="206"/>
                    <a:pt x="293" y="226"/>
                  </a:cubicBezTo>
                  <a:cubicBezTo>
                    <a:pt x="293" y="231"/>
                    <a:pt x="291" y="241"/>
                    <a:pt x="289" y="250"/>
                  </a:cubicBezTo>
                  <a:cubicBezTo>
                    <a:pt x="287" y="256"/>
                    <a:pt x="287" y="257"/>
                    <a:pt x="287" y="257"/>
                  </a:cubicBezTo>
                  <a:cubicBezTo>
                    <a:pt x="287" y="260"/>
                    <a:pt x="287" y="265"/>
                    <a:pt x="297" y="265"/>
                  </a:cubicBezTo>
                  <a:cubicBezTo>
                    <a:pt x="304" y="265"/>
                    <a:pt x="307" y="263"/>
                    <a:pt x="309" y="254"/>
                  </a:cubicBezTo>
                  <a:lnTo>
                    <a:pt x="342" y="127"/>
                  </a:lnTo>
                  <a:cubicBezTo>
                    <a:pt x="344" y="119"/>
                    <a:pt x="344" y="119"/>
                    <a:pt x="344" y="117"/>
                  </a:cubicBezTo>
                  <a:cubicBezTo>
                    <a:pt x="344" y="112"/>
                    <a:pt x="338" y="110"/>
                    <a:pt x="334" y="110"/>
                  </a:cubicBezTo>
                  <a:cubicBezTo>
                    <a:pt x="326" y="110"/>
                    <a:pt x="325" y="114"/>
                    <a:pt x="320" y="125"/>
                  </a:cubicBezTo>
                  <a:cubicBezTo>
                    <a:pt x="309" y="170"/>
                    <a:pt x="291" y="177"/>
                    <a:pt x="237" y="177"/>
                  </a:cubicBezTo>
                  <a:lnTo>
                    <a:pt x="174" y="177"/>
                  </a:lnTo>
                  <a:lnTo>
                    <a:pt x="211" y="41"/>
                  </a:lnTo>
                  <a:cubicBezTo>
                    <a:pt x="216" y="22"/>
                    <a:pt x="216" y="21"/>
                    <a:pt x="241" y="21"/>
                  </a:cubicBezTo>
                  <a:lnTo>
                    <a:pt x="342" y="21"/>
                  </a:lnTo>
                  <a:cubicBezTo>
                    <a:pt x="421" y="21"/>
                    <a:pt x="441" y="36"/>
                    <a:pt x="441" y="87"/>
                  </a:cubicBezTo>
                  <a:cubicBezTo>
                    <a:pt x="441" y="102"/>
                    <a:pt x="440" y="119"/>
                    <a:pt x="440" y="123"/>
                  </a:cubicBezTo>
                  <a:cubicBezTo>
                    <a:pt x="440" y="127"/>
                    <a:pt x="441" y="132"/>
                    <a:pt x="449" y="132"/>
                  </a:cubicBezTo>
                  <a:cubicBezTo>
                    <a:pt x="459" y="132"/>
                    <a:pt x="459" y="127"/>
                    <a:pt x="461" y="117"/>
                  </a:cubicBezTo>
                  <a:lnTo>
                    <a:pt x="470" y="17"/>
                  </a:lnTo>
                  <a:cubicBezTo>
                    <a:pt x="473" y="0"/>
                    <a:pt x="469" y="0"/>
                    <a:pt x="453" y="0"/>
                  </a:cubicBezTo>
                  <a:lnTo>
                    <a:pt x="118" y="0"/>
                  </a:lnTo>
                  <a:cubicBezTo>
                    <a:pt x="105" y="0"/>
                    <a:pt x="99" y="0"/>
                    <a:pt x="99" y="13"/>
                  </a:cubicBezTo>
                  <a:cubicBezTo>
                    <a:pt x="99" y="21"/>
                    <a:pt x="105" y="21"/>
                    <a:pt x="118" y="21"/>
                  </a:cubicBezTo>
                  <a:cubicBezTo>
                    <a:pt x="128" y="21"/>
                    <a:pt x="131" y="21"/>
                    <a:pt x="142" y="22"/>
                  </a:cubicBezTo>
                  <a:cubicBezTo>
                    <a:pt x="154" y="22"/>
                    <a:pt x="154" y="24"/>
                    <a:pt x="154" y="30"/>
                  </a:cubicBezTo>
                  <a:cubicBezTo>
                    <a:pt x="154" y="33"/>
                    <a:pt x="154" y="39"/>
                    <a:pt x="152" y="43"/>
                  </a:cubicBezTo>
                  <a:lnTo>
                    <a:pt x="73" y="343"/>
                  </a:lnTo>
                  <a:cubicBezTo>
                    <a:pt x="67" y="368"/>
                    <a:pt x="65" y="371"/>
                    <a:pt x="18" y="371"/>
                  </a:cubicBezTo>
                  <a:cubicBezTo>
                    <a:pt x="8" y="371"/>
                    <a:pt x="0" y="371"/>
                    <a:pt x="0" y="382"/>
                  </a:cubicBezTo>
                  <a:cubicBezTo>
                    <a:pt x="0" y="392"/>
                    <a:pt x="8" y="392"/>
                    <a:pt x="18" y="392"/>
                  </a:cubicBezTo>
                  <a:lnTo>
                    <a:pt x="364" y="392"/>
                  </a:lnTo>
                  <a:cubicBezTo>
                    <a:pt x="378" y="392"/>
                    <a:pt x="379" y="392"/>
                    <a:pt x="384" y="380"/>
                  </a:cubicBezTo>
                  <a:lnTo>
                    <a:pt x="441" y="257"/>
                  </a:lnTo>
                </a:path>
              </a:pathLst>
            </a:custGeom>
            <a:solidFill>
              <a:srgbClr val="000000"/>
            </a:solidFill>
            <a:ln w="15840">
              <a:noFill/>
            </a:ln>
          </p:spPr>
        </p:sp>
      </p:grpSp>
      <p:grpSp>
        <p:nvGrpSpPr>
          <p:cNvPr id="1652" name="Group 118"/>
          <p:cNvGrpSpPr/>
          <p:nvPr/>
        </p:nvGrpSpPr>
        <p:grpSpPr>
          <a:xfrm>
            <a:off x="1092240" y="5693040"/>
            <a:ext cx="6035760" cy="354960"/>
            <a:chOff x="1092240" y="5693040"/>
            <a:chExt cx="6035760" cy="354960"/>
          </a:xfrm>
        </p:grpSpPr>
        <p:sp>
          <p:nvSpPr>
            <p:cNvPr id="1653" name="Freeform 119"/>
            <p:cNvSpPr/>
            <p:nvPr/>
          </p:nvSpPr>
          <p:spPr>
            <a:xfrm>
              <a:off x="1099440" y="5710680"/>
              <a:ext cx="6011280" cy="319680"/>
            </a:xfrm>
            <a:custGeom>
              <a:avLst/>
              <a:gdLst/>
              <a:ahLst/>
              <a:rect l="0" t="0" r="r" b="b"/>
              <a:pathLst>
                <a:path w="16698" h="888">
                  <a:moveTo>
                    <a:pt x="8348" y="887"/>
                  </a:moveTo>
                  <a:lnTo>
                    <a:pt x="0" y="887"/>
                  </a:lnTo>
                  <a:lnTo>
                    <a:pt x="0" y="0"/>
                  </a:lnTo>
                  <a:lnTo>
                    <a:pt x="16697" y="0"/>
                  </a:lnTo>
                  <a:lnTo>
                    <a:pt x="16697" y="887"/>
                  </a:lnTo>
                  <a:lnTo>
                    <a:pt x="8348" y="887"/>
                  </a:lnTo>
                </a:path>
              </a:pathLst>
            </a:custGeom>
            <a:solidFill>
              <a:srgbClr val="ffffff"/>
            </a:solidFill>
            <a:ln w="15840">
              <a:noFill/>
            </a:ln>
          </p:spPr>
        </p:sp>
        <p:sp>
          <p:nvSpPr>
            <p:cNvPr id="1654" name="Freeform 120"/>
            <p:cNvSpPr/>
            <p:nvPr/>
          </p:nvSpPr>
          <p:spPr>
            <a:xfrm>
              <a:off x="1092240" y="5802120"/>
              <a:ext cx="168120" cy="234360"/>
            </a:xfrm>
            <a:custGeom>
              <a:avLst/>
              <a:gdLst/>
              <a:ahLst/>
              <a:rect l="0" t="0" r="r" b="b"/>
              <a:pathLst>
                <a:path w="467" h="651">
                  <a:moveTo>
                    <a:pt x="2" y="607"/>
                  </a:moveTo>
                  <a:cubicBezTo>
                    <a:pt x="0" y="618"/>
                    <a:pt x="0" y="621"/>
                    <a:pt x="0" y="623"/>
                  </a:cubicBezTo>
                  <a:cubicBezTo>
                    <a:pt x="0" y="639"/>
                    <a:pt x="11" y="650"/>
                    <a:pt x="27" y="650"/>
                  </a:cubicBezTo>
                  <a:cubicBezTo>
                    <a:pt x="49" y="650"/>
                    <a:pt x="60" y="632"/>
                    <a:pt x="63" y="630"/>
                  </a:cubicBezTo>
                  <a:cubicBezTo>
                    <a:pt x="67" y="621"/>
                    <a:pt x="99" y="489"/>
                    <a:pt x="125" y="381"/>
                  </a:cubicBezTo>
                  <a:cubicBezTo>
                    <a:pt x="146" y="421"/>
                    <a:pt x="177" y="448"/>
                    <a:pt x="224" y="448"/>
                  </a:cubicBezTo>
                  <a:cubicBezTo>
                    <a:pt x="338" y="448"/>
                    <a:pt x="466" y="309"/>
                    <a:pt x="466" y="161"/>
                  </a:cubicBezTo>
                  <a:cubicBezTo>
                    <a:pt x="466" y="56"/>
                    <a:pt x="401" y="0"/>
                    <a:pt x="329" y="0"/>
                  </a:cubicBezTo>
                  <a:cubicBezTo>
                    <a:pt x="233" y="0"/>
                    <a:pt x="130" y="99"/>
                    <a:pt x="101" y="220"/>
                  </a:cubicBezTo>
                  <a:lnTo>
                    <a:pt x="2" y="607"/>
                  </a:lnTo>
                  <a:moveTo>
                    <a:pt x="222" y="426"/>
                  </a:moveTo>
                  <a:cubicBezTo>
                    <a:pt x="152" y="426"/>
                    <a:pt x="137" y="347"/>
                    <a:pt x="137" y="338"/>
                  </a:cubicBezTo>
                  <a:cubicBezTo>
                    <a:pt x="137" y="334"/>
                    <a:pt x="143" y="314"/>
                    <a:pt x="146" y="300"/>
                  </a:cubicBezTo>
                  <a:cubicBezTo>
                    <a:pt x="172" y="190"/>
                    <a:pt x="184" y="155"/>
                    <a:pt x="204" y="117"/>
                  </a:cubicBezTo>
                  <a:cubicBezTo>
                    <a:pt x="246" y="43"/>
                    <a:pt x="296" y="22"/>
                    <a:pt x="327" y="22"/>
                  </a:cubicBezTo>
                  <a:cubicBezTo>
                    <a:pt x="363" y="22"/>
                    <a:pt x="396" y="49"/>
                    <a:pt x="396" y="119"/>
                  </a:cubicBezTo>
                  <a:cubicBezTo>
                    <a:pt x="396" y="173"/>
                    <a:pt x="367" y="285"/>
                    <a:pt x="340" y="332"/>
                  </a:cubicBezTo>
                  <a:cubicBezTo>
                    <a:pt x="307" y="394"/>
                    <a:pt x="260" y="426"/>
                    <a:pt x="222" y="426"/>
                  </a:cubicBezTo>
                </a:path>
              </a:pathLst>
            </a:custGeom>
            <a:solidFill>
              <a:srgbClr val="000000"/>
            </a:solidFill>
            <a:ln w="15840">
              <a:noFill/>
            </a:ln>
          </p:spPr>
        </p:sp>
        <p:sp>
          <p:nvSpPr>
            <p:cNvPr id="1655" name="Freeform 121"/>
            <p:cNvSpPr/>
            <p:nvPr/>
          </p:nvSpPr>
          <p:spPr>
            <a:xfrm>
              <a:off x="1281600" y="5843880"/>
              <a:ext cx="192960" cy="169920"/>
            </a:xfrm>
            <a:custGeom>
              <a:avLst/>
              <a:gdLst/>
              <a:ahLst/>
              <a:rect l="0" t="0" r="r" b="b"/>
              <a:pathLst>
                <a:path w="536" h="472">
                  <a:moveTo>
                    <a:pt x="500" y="309"/>
                  </a:moveTo>
                  <a:cubicBezTo>
                    <a:pt x="504" y="300"/>
                    <a:pt x="504" y="298"/>
                    <a:pt x="504" y="298"/>
                  </a:cubicBezTo>
                  <a:cubicBezTo>
                    <a:pt x="504" y="294"/>
                    <a:pt x="502" y="289"/>
                    <a:pt x="493" y="289"/>
                  </a:cubicBezTo>
                  <a:cubicBezTo>
                    <a:pt x="491" y="289"/>
                    <a:pt x="488" y="289"/>
                    <a:pt x="484" y="291"/>
                  </a:cubicBezTo>
                  <a:cubicBezTo>
                    <a:pt x="484" y="291"/>
                    <a:pt x="484" y="294"/>
                    <a:pt x="475" y="311"/>
                  </a:cubicBezTo>
                  <a:cubicBezTo>
                    <a:pt x="430" y="410"/>
                    <a:pt x="394" y="446"/>
                    <a:pt x="282" y="446"/>
                  </a:cubicBezTo>
                  <a:lnTo>
                    <a:pt x="164" y="446"/>
                  </a:lnTo>
                  <a:cubicBezTo>
                    <a:pt x="143" y="446"/>
                    <a:pt x="141" y="444"/>
                    <a:pt x="141" y="439"/>
                  </a:cubicBezTo>
                  <a:cubicBezTo>
                    <a:pt x="141" y="437"/>
                    <a:pt x="141" y="435"/>
                    <a:pt x="146" y="424"/>
                  </a:cubicBezTo>
                  <a:lnTo>
                    <a:pt x="190" y="238"/>
                  </a:lnTo>
                  <a:lnTo>
                    <a:pt x="269" y="238"/>
                  </a:lnTo>
                  <a:cubicBezTo>
                    <a:pt x="323" y="238"/>
                    <a:pt x="332" y="247"/>
                    <a:pt x="332" y="271"/>
                  </a:cubicBezTo>
                  <a:cubicBezTo>
                    <a:pt x="332" y="278"/>
                    <a:pt x="329" y="289"/>
                    <a:pt x="327" y="300"/>
                  </a:cubicBezTo>
                  <a:cubicBezTo>
                    <a:pt x="325" y="307"/>
                    <a:pt x="325" y="309"/>
                    <a:pt x="325" y="309"/>
                  </a:cubicBezTo>
                  <a:cubicBezTo>
                    <a:pt x="325" y="311"/>
                    <a:pt x="325" y="318"/>
                    <a:pt x="336" y="318"/>
                  </a:cubicBezTo>
                  <a:cubicBezTo>
                    <a:pt x="345" y="318"/>
                    <a:pt x="347" y="316"/>
                    <a:pt x="349" y="305"/>
                  </a:cubicBezTo>
                  <a:lnTo>
                    <a:pt x="388"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8" y="25"/>
                  </a:lnTo>
                  <a:cubicBezTo>
                    <a:pt x="477" y="25"/>
                    <a:pt x="500" y="43"/>
                    <a:pt x="500" y="105"/>
                  </a:cubicBezTo>
                  <a:cubicBezTo>
                    <a:pt x="500" y="123"/>
                    <a:pt x="497" y="143"/>
                    <a:pt x="497" y="148"/>
                  </a:cubicBezTo>
                  <a:cubicBezTo>
                    <a:pt x="497" y="152"/>
                    <a:pt x="500"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5" y="47"/>
                    <a:pt x="172" y="52"/>
                  </a:cubicBezTo>
                  <a:lnTo>
                    <a:pt x="83" y="412"/>
                  </a:lnTo>
                  <a:cubicBezTo>
                    <a:pt x="76" y="441"/>
                    <a:pt x="74" y="446"/>
                    <a:pt x="20" y="446"/>
                  </a:cubicBezTo>
                  <a:cubicBezTo>
                    <a:pt x="9" y="446"/>
                    <a:pt x="0" y="446"/>
                    <a:pt x="0" y="459"/>
                  </a:cubicBezTo>
                  <a:cubicBezTo>
                    <a:pt x="0" y="471"/>
                    <a:pt x="9" y="471"/>
                    <a:pt x="20" y="471"/>
                  </a:cubicBezTo>
                  <a:lnTo>
                    <a:pt x="412" y="471"/>
                  </a:lnTo>
                  <a:cubicBezTo>
                    <a:pt x="428" y="471"/>
                    <a:pt x="430" y="471"/>
                    <a:pt x="435" y="457"/>
                  </a:cubicBezTo>
                  <a:lnTo>
                    <a:pt x="500" y="309"/>
                  </a:lnTo>
                </a:path>
              </a:pathLst>
            </a:custGeom>
            <a:solidFill>
              <a:srgbClr val="000000"/>
            </a:solidFill>
            <a:ln w="15840">
              <a:noFill/>
            </a:ln>
          </p:spPr>
        </p:sp>
        <p:sp>
          <p:nvSpPr>
            <p:cNvPr id="1656" name="Freeform 122"/>
            <p:cNvSpPr/>
            <p:nvPr/>
          </p:nvSpPr>
          <p:spPr>
            <a:xfrm>
              <a:off x="1622880" y="582840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1657" name="Freeform 123"/>
            <p:cNvSpPr/>
            <p:nvPr/>
          </p:nvSpPr>
          <p:spPr>
            <a:xfrm>
              <a:off x="1985040" y="571896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0"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6" y="668"/>
                    <a:pt x="396" y="650"/>
                  </a:cubicBezTo>
                  <a:cubicBezTo>
                    <a:pt x="396"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1658" name="Freeform 124"/>
            <p:cNvSpPr/>
            <p:nvPr/>
          </p:nvSpPr>
          <p:spPr>
            <a:xfrm>
              <a:off x="2201040" y="5843880"/>
              <a:ext cx="192960" cy="169920"/>
            </a:xfrm>
            <a:custGeom>
              <a:avLst/>
              <a:gdLst/>
              <a:ahLst/>
              <a:rect l="0" t="0" r="r" b="b"/>
              <a:pathLst>
                <a:path w="536" h="472">
                  <a:moveTo>
                    <a:pt x="500" y="309"/>
                  </a:moveTo>
                  <a:cubicBezTo>
                    <a:pt x="504" y="300"/>
                    <a:pt x="504" y="298"/>
                    <a:pt x="504" y="298"/>
                  </a:cubicBezTo>
                  <a:cubicBezTo>
                    <a:pt x="504" y="294"/>
                    <a:pt x="502" y="289"/>
                    <a:pt x="493" y="289"/>
                  </a:cubicBezTo>
                  <a:cubicBezTo>
                    <a:pt x="491" y="289"/>
                    <a:pt x="488" y="289"/>
                    <a:pt x="484" y="291"/>
                  </a:cubicBezTo>
                  <a:cubicBezTo>
                    <a:pt x="484" y="291"/>
                    <a:pt x="484" y="294"/>
                    <a:pt x="475" y="311"/>
                  </a:cubicBezTo>
                  <a:cubicBezTo>
                    <a:pt x="430" y="410"/>
                    <a:pt x="394" y="446"/>
                    <a:pt x="282" y="446"/>
                  </a:cubicBezTo>
                  <a:lnTo>
                    <a:pt x="164" y="446"/>
                  </a:lnTo>
                  <a:cubicBezTo>
                    <a:pt x="143" y="446"/>
                    <a:pt x="141" y="444"/>
                    <a:pt x="141" y="439"/>
                  </a:cubicBezTo>
                  <a:cubicBezTo>
                    <a:pt x="141" y="437"/>
                    <a:pt x="141" y="435"/>
                    <a:pt x="146" y="424"/>
                  </a:cubicBezTo>
                  <a:lnTo>
                    <a:pt x="190" y="238"/>
                  </a:lnTo>
                  <a:lnTo>
                    <a:pt x="269" y="238"/>
                  </a:lnTo>
                  <a:cubicBezTo>
                    <a:pt x="323" y="238"/>
                    <a:pt x="332" y="247"/>
                    <a:pt x="332" y="271"/>
                  </a:cubicBezTo>
                  <a:cubicBezTo>
                    <a:pt x="332" y="278"/>
                    <a:pt x="329" y="289"/>
                    <a:pt x="327" y="300"/>
                  </a:cubicBezTo>
                  <a:cubicBezTo>
                    <a:pt x="325" y="307"/>
                    <a:pt x="325" y="309"/>
                    <a:pt x="325" y="309"/>
                  </a:cubicBezTo>
                  <a:cubicBezTo>
                    <a:pt x="325" y="311"/>
                    <a:pt x="325" y="318"/>
                    <a:pt x="336" y="318"/>
                  </a:cubicBezTo>
                  <a:cubicBezTo>
                    <a:pt x="345" y="318"/>
                    <a:pt x="347" y="316"/>
                    <a:pt x="349" y="305"/>
                  </a:cubicBezTo>
                  <a:lnTo>
                    <a:pt x="388"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8" y="25"/>
                  </a:lnTo>
                  <a:cubicBezTo>
                    <a:pt x="477" y="25"/>
                    <a:pt x="500" y="43"/>
                    <a:pt x="500" y="105"/>
                  </a:cubicBezTo>
                  <a:cubicBezTo>
                    <a:pt x="500" y="123"/>
                    <a:pt x="497" y="143"/>
                    <a:pt x="497" y="148"/>
                  </a:cubicBezTo>
                  <a:cubicBezTo>
                    <a:pt x="497" y="152"/>
                    <a:pt x="500"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2" y="47"/>
                    <a:pt x="172" y="52"/>
                  </a:cubicBezTo>
                  <a:lnTo>
                    <a:pt x="83" y="412"/>
                  </a:lnTo>
                  <a:cubicBezTo>
                    <a:pt x="76" y="441"/>
                    <a:pt x="74" y="446"/>
                    <a:pt x="20" y="446"/>
                  </a:cubicBezTo>
                  <a:cubicBezTo>
                    <a:pt x="9" y="446"/>
                    <a:pt x="0" y="446"/>
                    <a:pt x="0" y="459"/>
                  </a:cubicBezTo>
                  <a:cubicBezTo>
                    <a:pt x="0" y="471"/>
                    <a:pt x="9" y="471"/>
                    <a:pt x="20" y="471"/>
                  </a:cubicBezTo>
                  <a:lnTo>
                    <a:pt x="412" y="471"/>
                  </a:lnTo>
                  <a:cubicBezTo>
                    <a:pt x="428" y="471"/>
                    <a:pt x="430" y="471"/>
                    <a:pt x="435" y="457"/>
                  </a:cubicBezTo>
                  <a:lnTo>
                    <a:pt x="500" y="309"/>
                  </a:lnTo>
                </a:path>
              </a:pathLst>
            </a:custGeom>
            <a:solidFill>
              <a:srgbClr val="000000"/>
            </a:solidFill>
            <a:ln w="15840">
              <a:noFill/>
            </a:ln>
          </p:spPr>
        </p:sp>
        <p:sp>
          <p:nvSpPr>
            <p:cNvPr id="1659" name="Freeform 125"/>
            <p:cNvSpPr/>
            <p:nvPr/>
          </p:nvSpPr>
          <p:spPr>
            <a:xfrm>
              <a:off x="2437920" y="5706720"/>
              <a:ext cx="146160" cy="257760"/>
            </a:xfrm>
            <a:custGeom>
              <a:avLst/>
              <a:gdLst/>
              <a:ahLst/>
              <a:rect l="0" t="0" r="r" b="b"/>
              <a:pathLst>
                <a:path w="406" h="716">
                  <a:moveTo>
                    <a:pt x="220" y="271"/>
                  </a:moveTo>
                  <a:cubicBezTo>
                    <a:pt x="96" y="300"/>
                    <a:pt x="0" y="428"/>
                    <a:pt x="0" y="549"/>
                  </a:cubicBezTo>
                  <a:cubicBezTo>
                    <a:pt x="0" y="643"/>
                    <a:pt x="63" y="715"/>
                    <a:pt x="157" y="715"/>
                  </a:cubicBezTo>
                  <a:cubicBezTo>
                    <a:pt x="271" y="715"/>
                    <a:pt x="354" y="558"/>
                    <a:pt x="354" y="424"/>
                  </a:cubicBezTo>
                  <a:cubicBezTo>
                    <a:pt x="354" y="334"/>
                    <a:pt x="314" y="282"/>
                    <a:pt x="280" y="240"/>
                  </a:cubicBezTo>
                  <a:cubicBezTo>
                    <a:pt x="246" y="195"/>
                    <a:pt x="186" y="121"/>
                    <a:pt x="186" y="76"/>
                  </a:cubicBezTo>
                  <a:cubicBezTo>
                    <a:pt x="186" y="56"/>
                    <a:pt x="206" y="31"/>
                    <a:pt x="242" y="31"/>
                  </a:cubicBezTo>
                  <a:cubicBezTo>
                    <a:pt x="271" y="31"/>
                    <a:pt x="291" y="45"/>
                    <a:pt x="311" y="58"/>
                  </a:cubicBezTo>
                  <a:cubicBezTo>
                    <a:pt x="332" y="69"/>
                    <a:pt x="352" y="83"/>
                    <a:pt x="365" y="83"/>
                  </a:cubicBezTo>
                  <a:cubicBezTo>
                    <a:pt x="390" y="83"/>
                    <a:pt x="405" y="58"/>
                    <a:pt x="405" y="43"/>
                  </a:cubicBezTo>
                  <a:cubicBezTo>
                    <a:pt x="405" y="22"/>
                    <a:pt x="390" y="18"/>
                    <a:pt x="354" y="11"/>
                  </a:cubicBezTo>
                  <a:cubicBezTo>
                    <a:pt x="302" y="0"/>
                    <a:pt x="289" y="0"/>
                    <a:pt x="273" y="0"/>
                  </a:cubicBezTo>
                  <a:cubicBezTo>
                    <a:pt x="195" y="0"/>
                    <a:pt x="161" y="43"/>
                    <a:pt x="161" y="101"/>
                  </a:cubicBezTo>
                  <a:cubicBezTo>
                    <a:pt x="161" y="155"/>
                    <a:pt x="188" y="211"/>
                    <a:pt x="220" y="271"/>
                  </a:cubicBezTo>
                  <a:moveTo>
                    <a:pt x="231" y="291"/>
                  </a:moveTo>
                  <a:cubicBezTo>
                    <a:pt x="255" y="338"/>
                    <a:pt x="287" y="392"/>
                    <a:pt x="287" y="462"/>
                  </a:cubicBezTo>
                  <a:cubicBezTo>
                    <a:pt x="287" y="527"/>
                    <a:pt x="249" y="692"/>
                    <a:pt x="157" y="692"/>
                  </a:cubicBezTo>
                  <a:cubicBezTo>
                    <a:pt x="101" y="692"/>
                    <a:pt x="60" y="650"/>
                    <a:pt x="60" y="576"/>
                  </a:cubicBezTo>
                  <a:cubicBezTo>
                    <a:pt x="60" y="513"/>
                    <a:pt x="99" y="327"/>
                    <a:pt x="231" y="291"/>
                  </a:cubicBezTo>
                </a:path>
              </a:pathLst>
            </a:custGeom>
            <a:solidFill>
              <a:srgbClr val="000000"/>
            </a:solidFill>
            <a:ln w="15840">
              <a:noFill/>
            </a:ln>
          </p:spPr>
        </p:sp>
        <p:sp>
          <p:nvSpPr>
            <p:cNvPr id="1660" name="Freeform 126"/>
            <p:cNvSpPr/>
            <p:nvPr/>
          </p:nvSpPr>
          <p:spPr>
            <a:xfrm>
              <a:off x="2746800" y="569304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1661" name="Freeform 127"/>
            <p:cNvSpPr/>
            <p:nvPr/>
          </p:nvSpPr>
          <p:spPr>
            <a:xfrm>
              <a:off x="2856600" y="5740560"/>
              <a:ext cx="111600" cy="222840"/>
            </a:xfrm>
            <a:custGeom>
              <a:avLst/>
              <a:gdLst/>
              <a:ahLst/>
              <a:rect l="0" t="0" r="r" b="b"/>
              <a:pathLst>
                <a:path w="310" h="619">
                  <a:moveTo>
                    <a:pt x="152" y="213"/>
                  </a:moveTo>
                  <a:lnTo>
                    <a:pt x="293" y="213"/>
                  </a:lnTo>
                  <a:lnTo>
                    <a:pt x="293" y="182"/>
                  </a:lnTo>
                  <a:lnTo>
                    <a:pt x="152" y="182"/>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1662" name="Freeform 128"/>
            <p:cNvSpPr/>
            <p:nvPr/>
          </p:nvSpPr>
          <p:spPr>
            <a:xfrm>
              <a:off x="2998440" y="5713200"/>
              <a:ext cx="179280" cy="247320"/>
            </a:xfrm>
            <a:custGeom>
              <a:avLst/>
              <a:gdLst/>
              <a:ahLst/>
              <a:rect l="0" t="0" r="r" b="b"/>
              <a:pathLst>
                <a:path w="498" h="687">
                  <a:moveTo>
                    <a:pt x="76" y="610"/>
                  </a:moveTo>
                  <a:cubicBezTo>
                    <a:pt x="76" y="654"/>
                    <a:pt x="67" y="654"/>
                    <a:pt x="0" y="654"/>
                  </a:cubicBezTo>
                  <a:lnTo>
                    <a:pt x="0" y="686"/>
                  </a:lnTo>
                  <a:cubicBezTo>
                    <a:pt x="34" y="683"/>
                    <a:pt x="85" y="683"/>
                    <a:pt x="112" y="683"/>
                  </a:cubicBezTo>
                  <a:cubicBezTo>
                    <a:pt x="137" y="683"/>
                    <a:pt x="188" y="683"/>
                    <a:pt x="222" y="686"/>
                  </a:cubicBezTo>
                  <a:lnTo>
                    <a:pt x="222" y="654"/>
                  </a:lnTo>
                  <a:cubicBezTo>
                    <a:pt x="157" y="654"/>
                    <a:pt x="146" y="654"/>
                    <a:pt x="146" y="610"/>
                  </a:cubicBezTo>
                  <a:lnTo>
                    <a:pt x="146" y="428"/>
                  </a:lnTo>
                  <a:cubicBezTo>
                    <a:pt x="146" y="325"/>
                    <a:pt x="215" y="271"/>
                    <a:pt x="278" y="271"/>
                  </a:cubicBezTo>
                  <a:cubicBezTo>
                    <a:pt x="340" y="271"/>
                    <a:pt x="352" y="325"/>
                    <a:pt x="352" y="381"/>
                  </a:cubicBezTo>
                  <a:lnTo>
                    <a:pt x="352" y="610"/>
                  </a:lnTo>
                  <a:cubicBezTo>
                    <a:pt x="352" y="654"/>
                    <a:pt x="340" y="654"/>
                    <a:pt x="276" y="654"/>
                  </a:cubicBezTo>
                  <a:lnTo>
                    <a:pt x="276" y="686"/>
                  </a:lnTo>
                  <a:cubicBezTo>
                    <a:pt x="309" y="683"/>
                    <a:pt x="361" y="683"/>
                    <a:pt x="388" y="683"/>
                  </a:cubicBezTo>
                  <a:cubicBezTo>
                    <a:pt x="412" y="683"/>
                    <a:pt x="464" y="683"/>
                    <a:pt x="497" y="686"/>
                  </a:cubicBezTo>
                  <a:lnTo>
                    <a:pt x="497" y="654"/>
                  </a:lnTo>
                  <a:cubicBezTo>
                    <a:pt x="446" y="654"/>
                    <a:pt x="421" y="654"/>
                    <a:pt x="421" y="625"/>
                  </a:cubicBezTo>
                  <a:lnTo>
                    <a:pt x="421" y="437"/>
                  </a:lnTo>
                  <a:cubicBezTo>
                    <a:pt x="421" y="352"/>
                    <a:pt x="421" y="320"/>
                    <a:pt x="390" y="285"/>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10"/>
                  </a:lnTo>
                </a:path>
              </a:pathLst>
            </a:custGeom>
            <a:solidFill>
              <a:srgbClr val="000000"/>
            </a:solidFill>
            <a:ln w="15840">
              <a:noFill/>
            </a:ln>
          </p:spPr>
        </p:sp>
        <p:sp>
          <p:nvSpPr>
            <p:cNvPr id="1663" name="Freeform 129"/>
            <p:cNvSpPr/>
            <p:nvPr/>
          </p:nvSpPr>
          <p:spPr>
            <a:xfrm>
              <a:off x="3194640" y="580032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664" name="Freeform 130"/>
            <p:cNvSpPr/>
            <p:nvPr/>
          </p:nvSpPr>
          <p:spPr>
            <a:xfrm>
              <a:off x="3485520" y="5713200"/>
              <a:ext cx="43920" cy="106920"/>
            </a:xfrm>
            <a:custGeom>
              <a:avLst/>
              <a:gdLst/>
              <a:ahLst/>
              <a:rect l="0" t="0" r="r" b="b"/>
              <a:pathLst>
                <a:path w="122" h="297">
                  <a:moveTo>
                    <a:pt x="121" y="244"/>
                  </a:moveTo>
                  <a:cubicBezTo>
                    <a:pt x="121" y="217"/>
                    <a:pt x="103" y="190"/>
                    <a:pt x="67" y="190"/>
                  </a:cubicBezTo>
                  <a:cubicBezTo>
                    <a:pt x="47" y="190"/>
                    <a:pt x="34" y="202"/>
                    <a:pt x="27" y="208"/>
                  </a:cubicBezTo>
                  <a:lnTo>
                    <a:pt x="25" y="211"/>
                  </a:lnTo>
                  <a:cubicBezTo>
                    <a:pt x="22" y="211"/>
                    <a:pt x="22" y="197"/>
                    <a:pt x="22" y="193"/>
                  </a:cubicBezTo>
                  <a:cubicBezTo>
                    <a:pt x="22" y="161"/>
                    <a:pt x="29" y="90"/>
                    <a:pt x="92" y="27"/>
                  </a:cubicBezTo>
                  <a:cubicBezTo>
                    <a:pt x="105" y="16"/>
                    <a:pt x="105" y="13"/>
                    <a:pt x="105" y="11"/>
                  </a:cubicBezTo>
                  <a:cubicBezTo>
                    <a:pt x="105" y="4"/>
                    <a:pt x="99" y="0"/>
                    <a:pt x="94" y="0"/>
                  </a:cubicBezTo>
                  <a:cubicBezTo>
                    <a:pt x="83" y="0"/>
                    <a:pt x="0" y="76"/>
                    <a:pt x="0" y="193"/>
                  </a:cubicBezTo>
                  <a:cubicBezTo>
                    <a:pt x="0" y="251"/>
                    <a:pt x="25" y="296"/>
                    <a:pt x="67" y="296"/>
                  </a:cubicBezTo>
                  <a:cubicBezTo>
                    <a:pt x="103" y="296"/>
                    <a:pt x="121" y="269"/>
                    <a:pt x="121" y="244"/>
                  </a:cubicBezTo>
                </a:path>
              </a:pathLst>
            </a:custGeom>
            <a:solidFill>
              <a:srgbClr val="000000"/>
            </a:solidFill>
            <a:ln w="15840">
              <a:noFill/>
            </a:ln>
          </p:spPr>
        </p:sp>
        <p:sp>
          <p:nvSpPr>
            <p:cNvPr id="1665" name="Freeform 131"/>
            <p:cNvSpPr/>
            <p:nvPr/>
          </p:nvSpPr>
          <p:spPr>
            <a:xfrm>
              <a:off x="3570120" y="57222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1666" name="Freeform 132"/>
            <p:cNvSpPr/>
            <p:nvPr/>
          </p:nvSpPr>
          <p:spPr>
            <a:xfrm>
              <a:off x="3667680" y="580212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0" y="22"/>
                    <a:pt x="352" y="76"/>
                    <a:pt x="352" y="132"/>
                  </a:cubicBezTo>
                  <a:lnTo>
                    <a:pt x="352" y="363"/>
                  </a:lnTo>
                  <a:cubicBezTo>
                    <a:pt x="352" y="406"/>
                    <a:pt x="340"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1667" name="Freeform 133"/>
            <p:cNvSpPr/>
            <p:nvPr/>
          </p:nvSpPr>
          <p:spPr>
            <a:xfrm>
              <a:off x="3850200" y="5740560"/>
              <a:ext cx="112320" cy="222840"/>
            </a:xfrm>
            <a:custGeom>
              <a:avLst/>
              <a:gdLst/>
              <a:ahLst/>
              <a:rect l="0" t="0" r="r" b="b"/>
              <a:pathLst>
                <a:path w="312" h="619">
                  <a:moveTo>
                    <a:pt x="152" y="213"/>
                  </a:moveTo>
                  <a:lnTo>
                    <a:pt x="293" y="213"/>
                  </a:lnTo>
                  <a:lnTo>
                    <a:pt x="293" y="182"/>
                  </a:lnTo>
                  <a:lnTo>
                    <a:pt x="152" y="182"/>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1668" name="Freeform 134"/>
            <p:cNvSpPr/>
            <p:nvPr/>
          </p:nvSpPr>
          <p:spPr>
            <a:xfrm>
              <a:off x="3991320" y="580032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669" name="Freeform 135"/>
            <p:cNvSpPr/>
            <p:nvPr/>
          </p:nvSpPr>
          <p:spPr>
            <a:xfrm>
              <a:off x="4148280" y="580212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6" y="406"/>
                    <a:pt x="143" y="397"/>
                    <a:pt x="143" y="361"/>
                  </a:cubicBezTo>
                  <a:lnTo>
                    <a:pt x="143" y="208"/>
                  </a:lnTo>
                  <a:cubicBezTo>
                    <a:pt x="143" y="110"/>
                    <a:pt x="184" y="22"/>
                    <a:pt x="260" y="22"/>
                  </a:cubicBezTo>
                  <a:cubicBezTo>
                    <a:pt x="267" y="22"/>
                    <a:pt x="269" y="22"/>
                    <a:pt x="271" y="22"/>
                  </a:cubicBezTo>
                  <a:cubicBezTo>
                    <a:pt x="267" y="25"/>
                    <a:pt x="249" y="36"/>
                    <a:pt x="249" y="61"/>
                  </a:cubicBezTo>
                  <a:cubicBezTo>
                    <a:pt x="249" y="90"/>
                    <a:pt x="269" y="103"/>
                    <a:pt x="291" y="103"/>
                  </a:cubicBezTo>
                  <a:cubicBezTo>
                    <a:pt x="309" y="103"/>
                    <a:pt x="334" y="92"/>
                    <a:pt x="334" y="61"/>
                  </a:cubicBezTo>
                  <a:cubicBezTo>
                    <a:pt x="334" y="29"/>
                    <a:pt x="302" y="0"/>
                    <a:pt x="260" y="0"/>
                  </a:cubicBezTo>
                  <a:cubicBezTo>
                    <a:pt x="188" y="0"/>
                    <a:pt x="152" y="67"/>
                    <a:pt x="137" y="110"/>
                  </a:cubicBezTo>
                </a:path>
              </a:pathLst>
            </a:custGeom>
            <a:solidFill>
              <a:srgbClr val="000000"/>
            </a:solidFill>
            <a:ln w="15840">
              <a:noFill/>
            </a:ln>
          </p:spPr>
        </p:sp>
        <p:sp>
          <p:nvSpPr>
            <p:cNvPr id="1670" name="Freeform 136"/>
            <p:cNvSpPr/>
            <p:nvPr/>
          </p:nvSpPr>
          <p:spPr>
            <a:xfrm>
              <a:off x="4287240" y="5802120"/>
              <a:ext cx="176040" cy="226080"/>
            </a:xfrm>
            <a:custGeom>
              <a:avLst/>
              <a:gdLst/>
              <a:ahLst/>
              <a:rect l="0" t="0" r="r" b="b"/>
              <a:pathLst>
                <a:path w="489" h="628">
                  <a:moveTo>
                    <a:pt x="143" y="65"/>
                  </a:moveTo>
                  <a:lnTo>
                    <a:pt x="143" y="0"/>
                  </a:lnTo>
                  <a:lnTo>
                    <a:pt x="0" y="11"/>
                  </a:lnTo>
                  <a:lnTo>
                    <a:pt x="0" y="43"/>
                  </a:lnTo>
                  <a:cubicBezTo>
                    <a:pt x="69" y="43"/>
                    <a:pt x="76" y="47"/>
                    <a:pt x="76" y="92"/>
                  </a:cubicBezTo>
                  <a:lnTo>
                    <a:pt x="76" y="554"/>
                  </a:lnTo>
                  <a:cubicBezTo>
                    <a:pt x="76" y="598"/>
                    <a:pt x="67" y="598"/>
                    <a:pt x="0" y="598"/>
                  </a:cubicBezTo>
                  <a:lnTo>
                    <a:pt x="0" y="627"/>
                  </a:lnTo>
                  <a:cubicBezTo>
                    <a:pt x="34" y="627"/>
                    <a:pt x="85" y="625"/>
                    <a:pt x="110" y="625"/>
                  </a:cubicBezTo>
                  <a:cubicBezTo>
                    <a:pt x="137" y="625"/>
                    <a:pt x="188" y="627"/>
                    <a:pt x="222" y="627"/>
                  </a:cubicBezTo>
                  <a:lnTo>
                    <a:pt x="222" y="598"/>
                  </a:lnTo>
                  <a:cubicBezTo>
                    <a:pt x="157" y="598"/>
                    <a:pt x="146" y="598"/>
                    <a:pt x="146" y="554"/>
                  </a:cubicBezTo>
                  <a:lnTo>
                    <a:pt x="146" y="388"/>
                  </a:lnTo>
                  <a:lnTo>
                    <a:pt x="146" y="379"/>
                  </a:lnTo>
                  <a:cubicBezTo>
                    <a:pt x="150" y="394"/>
                    <a:pt x="193" y="448"/>
                    <a:pt x="267" y="448"/>
                  </a:cubicBezTo>
                  <a:cubicBezTo>
                    <a:pt x="385" y="448"/>
                    <a:pt x="488" y="352"/>
                    <a:pt x="488" y="224"/>
                  </a:cubicBezTo>
                  <a:cubicBezTo>
                    <a:pt x="488" y="99"/>
                    <a:pt x="392" y="0"/>
                    <a:pt x="280" y="0"/>
                  </a:cubicBezTo>
                  <a:cubicBezTo>
                    <a:pt x="204" y="0"/>
                    <a:pt x="161" y="43"/>
                    <a:pt x="143" y="65"/>
                  </a:cubicBezTo>
                  <a:moveTo>
                    <a:pt x="146" y="325"/>
                  </a:moveTo>
                  <a:lnTo>
                    <a:pt x="146" y="103"/>
                  </a:lnTo>
                  <a:cubicBezTo>
                    <a:pt x="175" y="54"/>
                    <a:pt x="222" y="25"/>
                    <a:pt x="273" y="25"/>
                  </a:cubicBezTo>
                  <a:cubicBezTo>
                    <a:pt x="345" y="25"/>
                    <a:pt x="405" y="112"/>
                    <a:pt x="405" y="224"/>
                  </a:cubicBezTo>
                  <a:cubicBezTo>
                    <a:pt x="405" y="343"/>
                    <a:pt x="336" y="426"/>
                    <a:pt x="262" y="426"/>
                  </a:cubicBezTo>
                  <a:cubicBezTo>
                    <a:pt x="224" y="426"/>
                    <a:pt x="186" y="406"/>
                    <a:pt x="159" y="365"/>
                  </a:cubicBezTo>
                  <a:cubicBezTo>
                    <a:pt x="146" y="345"/>
                    <a:pt x="146" y="343"/>
                    <a:pt x="146" y="325"/>
                  </a:cubicBezTo>
                </a:path>
              </a:pathLst>
            </a:custGeom>
            <a:solidFill>
              <a:srgbClr val="000000"/>
            </a:solidFill>
            <a:ln w="15840">
              <a:noFill/>
            </a:ln>
          </p:spPr>
        </p:sp>
        <p:sp>
          <p:nvSpPr>
            <p:cNvPr id="1671" name="Freeform 137"/>
            <p:cNvSpPr/>
            <p:nvPr/>
          </p:nvSpPr>
          <p:spPr>
            <a:xfrm>
              <a:off x="4494240" y="5800320"/>
              <a:ext cx="158400" cy="164160"/>
            </a:xfrm>
            <a:custGeom>
              <a:avLst/>
              <a:gdLst/>
              <a:ahLst/>
              <a:rect l="0" t="0" r="r" b="b"/>
              <a:pathLst>
                <a:path w="440" h="456">
                  <a:moveTo>
                    <a:pt x="439" y="231"/>
                  </a:moveTo>
                  <a:cubicBezTo>
                    <a:pt x="439" y="105"/>
                    <a:pt x="338" y="0"/>
                    <a:pt x="220" y="0"/>
                  </a:cubicBezTo>
                  <a:cubicBezTo>
                    <a:pt x="96" y="0"/>
                    <a:pt x="0" y="108"/>
                    <a:pt x="0" y="231"/>
                  </a:cubicBezTo>
                  <a:cubicBezTo>
                    <a:pt x="0" y="359"/>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1672" name="Freeform 138"/>
            <p:cNvSpPr/>
            <p:nvPr/>
          </p:nvSpPr>
          <p:spPr>
            <a:xfrm>
              <a:off x="4673520" y="5713200"/>
              <a:ext cx="80280" cy="247320"/>
            </a:xfrm>
            <a:custGeom>
              <a:avLst/>
              <a:gdLst/>
              <a:ahLst/>
              <a:rect l="0" t="0" r="r" b="b"/>
              <a:pathLst>
                <a:path w="223" h="687">
                  <a:moveTo>
                    <a:pt x="143" y="0"/>
                  </a:moveTo>
                  <a:lnTo>
                    <a:pt x="0" y="11"/>
                  </a:lnTo>
                  <a:lnTo>
                    <a:pt x="0" y="43"/>
                  </a:lnTo>
                  <a:cubicBezTo>
                    <a:pt x="69" y="43"/>
                    <a:pt x="78" y="49"/>
                    <a:pt x="78" y="96"/>
                  </a:cubicBezTo>
                  <a:lnTo>
                    <a:pt x="78" y="610"/>
                  </a:lnTo>
                  <a:cubicBezTo>
                    <a:pt x="78" y="654"/>
                    <a:pt x="67" y="654"/>
                    <a:pt x="0" y="654"/>
                  </a:cubicBezTo>
                  <a:lnTo>
                    <a:pt x="0" y="686"/>
                  </a:lnTo>
                  <a:cubicBezTo>
                    <a:pt x="34" y="683"/>
                    <a:pt x="85" y="683"/>
                    <a:pt x="110" y="683"/>
                  </a:cubicBezTo>
                  <a:cubicBezTo>
                    <a:pt x="134" y="683"/>
                    <a:pt x="184" y="683"/>
                    <a:pt x="222" y="686"/>
                  </a:cubicBezTo>
                  <a:lnTo>
                    <a:pt x="222" y="654"/>
                  </a:lnTo>
                  <a:cubicBezTo>
                    <a:pt x="155" y="654"/>
                    <a:pt x="143" y="654"/>
                    <a:pt x="143" y="610"/>
                  </a:cubicBezTo>
                  <a:lnTo>
                    <a:pt x="143" y="0"/>
                  </a:lnTo>
                </a:path>
              </a:pathLst>
            </a:custGeom>
            <a:solidFill>
              <a:srgbClr val="000000"/>
            </a:solidFill>
            <a:ln w="15840">
              <a:noFill/>
            </a:ln>
          </p:spPr>
        </p:sp>
        <p:sp>
          <p:nvSpPr>
            <p:cNvPr id="1673" name="Freeform 139"/>
            <p:cNvSpPr/>
            <p:nvPr/>
          </p:nvSpPr>
          <p:spPr>
            <a:xfrm>
              <a:off x="4775040" y="5800320"/>
              <a:ext cx="160920" cy="164160"/>
            </a:xfrm>
            <a:custGeom>
              <a:avLst/>
              <a:gdLst/>
              <a:ahLst/>
              <a:rect l="0" t="0" r="r" b="b"/>
              <a:pathLst>
                <a:path w="447" h="456">
                  <a:moveTo>
                    <a:pt x="287" y="368"/>
                  </a:moveTo>
                  <a:cubicBezTo>
                    <a:pt x="291" y="408"/>
                    <a:pt x="318" y="448"/>
                    <a:pt x="365" y="448"/>
                  </a:cubicBezTo>
                  <a:cubicBezTo>
                    <a:pt x="385" y="448"/>
                    <a:pt x="446" y="435"/>
                    <a:pt x="446" y="354"/>
                  </a:cubicBezTo>
                  <a:lnTo>
                    <a:pt x="446" y="300"/>
                  </a:lnTo>
                  <a:lnTo>
                    <a:pt x="421" y="300"/>
                  </a:lnTo>
                  <a:lnTo>
                    <a:pt x="421" y="354"/>
                  </a:lnTo>
                  <a:cubicBezTo>
                    <a:pt x="421" y="412"/>
                    <a:pt x="396"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1"/>
                    <a:pt x="280" y="148"/>
                  </a:cubicBezTo>
                  <a:lnTo>
                    <a:pt x="280" y="186"/>
                  </a:lnTo>
                  <a:cubicBezTo>
                    <a:pt x="231" y="188"/>
                    <a:pt x="161" y="190"/>
                    <a:pt x="99" y="220"/>
                  </a:cubicBezTo>
                  <a:cubicBezTo>
                    <a:pt x="25" y="253"/>
                    <a:pt x="0" y="305"/>
                    <a:pt x="0" y="350"/>
                  </a:cubicBezTo>
                  <a:cubicBezTo>
                    <a:pt x="0" y="430"/>
                    <a:pt x="96" y="455"/>
                    <a:pt x="159" y="455"/>
                  </a:cubicBezTo>
                  <a:cubicBezTo>
                    <a:pt x="224" y="455"/>
                    <a:pt x="269" y="415"/>
                    <a:pt x="287" y="368"/>
                  </a:cubicBezTo>
                  <a:moveTo>
                    <a:pt x="280" y="206"/>
                  </a:moveTo>
                  <a:lnTo>
                    <a:pt x="280" y="305"/>
                  </a:lnTo>
                  <a:cubicBezTo>
                    <a:pt x="280" y="399"/>
                    <a:pt x="211" y="432"/>
                    <a:pt x="166" y="432"/>
                  </a:cubicBezTo>
                  <a:cubicBezTo>
                    <a:pt x="116" y="432"/>
                    <a:pt x="76" y="397"/>
                    <a:pt x="76" y="347"/>
                  </a:cubicBezTo>
                  <a:cubicBezTo>
                    <a:pt x="76" y="294"/>
                    <a:pt x="119" y="211"/>
                    <a:pt x="280" y="206"/>
                  </a:cubicBezTo>
                </a:path>
              </a:pathLst>
            </a:custGeom>
            <a:solidFill>
              <a:srgbClr val="000000"/>
            </a:solidFill>
            <a:ln w="15840">
              <a:noFill/>
            </a:ln>
          </p:spPr>
        </p:sp>
        <p:sp>
          <p:nvSpPr>
            <p:cNvPr id="1674" name="Freeform 140"/>
            <p:cNvSpPr/>
            <p:nvPr/>
          </p:nvSpPr>
          <p:spPr>
            <a:xfrm>
              <a:off x="4943520" y="5740560"/>
              <a:ext cx="112320" cy="222840"/>
            </a:xfrm>
            <a:custGeom>
              <a:avLst/>
              <a:gdLst/>
              <a:ahLst/>
              <a:rect l="0" t="0" r="r" b="b"/>
              <a:pathLst>
                <a:path w="312" h="619">
                  <a:moveTo>
                    <a:pt x="152" y="213"/>
                  </a:moveTo>
                  <a:lnTo>
                    <a:pt x="293" y="213"/>
                  </a:lnTo>
                  <a:lnTo>
                    <a:pt x="293" y="182"/>
                  </a:lnTo>
                  <a:lnTo>
                    <a:pt x="152" y="182"/>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1675" name="Freeform 141"/>
            <p:cNvSpPr/>
            <p:nvPr/>
          </p:nvSpPr>
          <p:spPr>
            <a:xfrm>
              <a:off x="5086080" y="57222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1676" name="Freeform 142"/>
            <p:cNvSpPr/>
            <p:nvPr/>
          </p:nvSpPr>
          <p:spPr>
            <a:xfrm>
              <a:off x="5182920" y="5800320"/>
              <a:ext cx="158400" cy="164160"/>
            </a:xfrm>
            <a:custGeom>
              <a:avLst/>
              <a:gdLst/>
              <a:ahLst/>
              <a:rect l="0" t="0" r="r" b="b"/>
              <a:pathLst>
                <a:path w="440" h="456">
                  <a:moveTo>
                    <a:pt x="439" y="231"/>
                  </a:moveTo>
                  <a:cubicBezTo>
                    <a:pt x="439" y="105"/>
                    <a:pt x="338" y="0"/>
                    <a:pt x="220" y="0"/>
                  </a:cubicBezTo>
                  <a:cubicBezTo>
                    <a:pt x="96" y="0"/>
                    <a:pt x="0" y="108"/>
                    <a:pt x="0" y="231"/>
                  </a:cubicBezTo>
                  <a:cubicBezTo>
                    <a:pt x="0" y="359"/>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1677" name="Freeform 143"/>
            <p:cNvSpPr/>
            <p:nvPr/>
          </p:nvSpPr>
          <p:spPr>
            <a:xfrm>
              <a:off x="5361120" y="580212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0" y="22"/>
                    <a:pt x="352" y="76"/>
                    <a:pt x="352" y="132"/>
                  </a:cubicBezTo>
                  <a:lnTo>
                    <a:pt x="352" y="363"/>
                  </a:lnTo>
                  <a:cubicBezTo>
                    <a:pt x="352" y="406"/>
                    <a:pt x="340"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1678" name="Freeform 144"/>
            <p:cNvSpPr/>
            <p:nvPr/>
          </p:nvSpPr>
          <p:spPr>
            <a:xfrm>
              <a:off x="5677200" y="5713200"/>
              <a:ext cx="176040" cy="251280"/>
            </a:xfrm>
            <a:custGeom>
              <a:avLst/>
              <a:gdLst/>
              <a:ahLst/>
              <a:rect l="0" t="0" r="r" b="b"/>
              <a:pathLst>
                <a:path w="489" h="698">
                  <a:moveTo>
                    <a:pt x="343" y="632"/>
                  </a:moveTo>
                  <a:lnTo>
                    <a:pt x="343" y="697"/>
                  </a:lnTo>
                  <a:lnTo>
                    <a:pt x="488" y="686"/>
                  </a:lnTo>
                  <a:lnTo>
                    <a:pt x="488" y="654"/>
                  </a:lnTo>
                  <a:cubicBezTo>
                    <a:pt x="419" y="654"/>
                    <a:pt x="410" y="648"/>
                    <a:pt x="410" y="601"/>
                  </a:cubicBezTo>
                  <a:lnTo>
                    <a:pt x="410" y="0"/>
                  </a:lnTo>
                  <a:lnTo>
                    <a:pt x="269" y="11"/>
                  </a:lnTo>
                  <a:lnTo>
                    <a:pt x="269" y="43"/>
                  </a:lnTo>
                  <a:cubicBezTo>
                    <a:pt x="336" y="43"/>
                    <a:pt x="345" y="49"/>
                    <a:pt x="345" y="96"/>
                  </a:cubicBezTo>
                  <a:lnTo>
                    <a:pt x="345" y="309"/>
                  </a:lnTo>
                  <a:cubicBezTo>
                    <a:pt x="316" y="276"/>
                    <a:pt x="273" y="249"/>
                    <a:pt x="220" y="249"/>
                  </a:cubicBezTo>
                  <a:cubicBezTo>
                    <a:pt x="103" y="249"/>
                    <a:pt x="0" y="345"/>
                    <a:pt x="0" y="473"/>
                  </a:cubicBezTo>
                  <a:cubicBezTo>
                    <a:pt x="0" y="598"/>
                    <a:pt x="96" y="697"/>
                    <a:pt x="211" y="697"/>
                  </a:cubicBezTo>
                  <a:cubicBezTo>
                    <a:pt x="273" y="697"/>
                    <a:pt x="318" y="663"/>
                    <a:pt x="343" y="632"/>
                  </a:cubicBezTo>
                  <a:moveTo>
                    <a:pt x="343" y="368"/>
                  </a:moveTo>
                  <a:lnTo>
                    <a:pt x="343" y="569"/>
                  </a:lnTo>
                  <a:cubicBezTo>
                    <a:pt x="343" y="587"/>
                    <a:pt x="343" y="589"/>
                    <a:pt x="332" y="605"/>
                  </a:cubicBezTo>
                  <a:cubicBezTo>
                    <a:pt x="302" y="652"/>
                    <a:pt x="258" y="675"/>
                    <a:pt x="215" y="675"/>
                  </a:cubicBezTo>
                  <a:cubicBezTo>
                    <a:pt x="170" y="675"/>
                    <a:pt x="134" y="650"/>
                    <a:pt x="110" y="612"/>
                  </a:cubicBezTo>
                  <a:cubicBezTo>
                    <a:pt x="85" y="571"/>
                    <a:pt x="83" y="515"/>
                    <a:pt x="83" y="475"/>
                  </a:cubicBezTo>
                  <a:cubicBezTo>
                    <a:pt x="83" y="437"/>
                    <a:pt x="83" y="379"/>
                    <a:pt x="112" y="334"/>
                  </a:cubicBezTo>
                  <a:cubicBezTo>
                    <a:pt x="134" y="303"/>
                    <a:pt x="170" y="271"/>
                    <a:pt x="224" y="271"/>
                  </a:cubicBezTo>
                  <a:cubicBezTo>
                    <a:pt x="260" y="271"/>
                    <a:pt x="300" y="285"/>
                    <a:pt x="332" y="329"/>
                  </a:cubicBezTo>
                  <a:cubicBezTo>
                    <a:pt x="343" y="347"/>
                    <a:pt x="343" y="350"/>
                    <a:pt x="343" y="368"/>
                  </a:cubicBezTo>
                </a:path>
              </a:pathLst>
            </a:custGeom>
            <a:solidFill>
              <a:srgbClr val="000000"/>
            </a:solidFill>
            <a:ln w="15840">
              <a:noFill/>
            </a:ln>
          </p:spPr>
        </p:sp>
        <p:sp>
          <p:nvSpPr>
            <p:cNvPr id="1679" name="Freeform 145"/>
            <p:cNvSpPr/>
            <p:nvPr/>
          </p:nvSpPr>
          <p:spPr>
            <a:xfrm>
              <a:off x="5873400" y="57222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1680" name="Freeform 146"/>
            <p:cNvSpPr/>
            <p:nvPr/>
          </p:nvSpPr>
          <p:spPr>
            <a:xfrm>
              <a:off x="5971680" y="580032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8"/>
                    <a:pt x="172" y="251"/>
                  </a:cubicBezTo>
                </a:path>
              </a:pathLst>
            </a:custGeom>
            <a:solidFill>
              <a:srgbClr val="000000"/>
            </a:solidFill>
            <a:ln w="15840">
              <a:noFill/>
            </a:ln>
          </p:spPr>
        </p:sp>
        <p:sp>
          <p:nvSpPr>
            <p:cNvPr id="1681" name="Freeform 147"/>
            <p:cNvSpPr/>
            <p:nvPr/>
          </p:nvSpPr>
          <p:spPr>
            <a:xfrm>
              <a:off x="6107040" y="5740560"/>
              <a:ext cx="111600" cy="222840"/>
            </a:xfrm>
            <a:custGeom>
              <a:avLst/>
              <a:gdLst/>
              <a:ahLst/>
              <a:rect l="0" t="0" r="r" b="b"/>
              <a:pathLst>
                <a:path w="310" h="619">
                  <a:moveTo>
                    <a:pt x="152" y="213"/>
                  </a:moveTo>
                  <a:lnTo>
                    <a:pt x="293" y="213"/>
                  </a:lnTo>
                  <a:lnTo>
                    <a:pt x="293" y="182"/>
                  </a:lnTo>
                  <a:lnTo>
                    <a:pt x="152" y="182"/>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1682" name="Freeform 148"/>
            <p:cNvSpPr/>
            <p:nvPr/>
          </p:nvSpPr>
          <p:spPr>
            <a:xfrm>
              <a:off x="6253200" y="5800320"/>
              <a:ext cx="160920" cy="164160"/>
            </a:xfrm>
            <a:custGeom>
              <a:avLst/>
              <a:gdLst/>
              <a:ahLst/>
              <a:rect l="0" t="0" r="r" b="b"/>
              <a:pathLst>
                <a:path w="447" h="456">
                  <a:moveTo>
                    <a:pt x="287" y="368"/>
                  </a:moveTo>
                  <a:cubicBezTo>
                    <a:pt x="291" y="408"/>
                    <a:pt x="318" y="448"/>
                    <a:pt x="365" y="448"/>
                  </a:cubicBezTo>
                  <a:cubicBezTo>
                    <a:pt x="385" y="448"/>
                    <a:pt x="446" y="435"/>
                    <a:pt x="446" y="354"/>
                  </a:cubicBezTo>
                  <a:lnTo>
                    <a:pt x="446" y="300"/>
                  </a:lnTo>
                  <a:lnTo>
                    <a:pt x="421" y="300"/>
                  </a:lnTo>
                  <a:lnTo>
                    <a:pt x="421" y="354"/>
                  </a:lnTo>
                  <a:cubicBezTo>
                    <a:pt x="421" y="412"/>
                    <a:pt x="396"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1"/>
                    <a:pt x="280" y="148"/>
                  </a:cubicBezTo>
                  <a:lnTo>
                    <a:pt x="280" y="186"/>
                  </a:lnTo>
                  <a:cubicBezTo>
                    <a:pt x="231" y="188"/>
                    <a:pt x="161" y="190"/>
                    <a:pt x="99" y="220"/>
                  </a:cubicBezTo>
                  <a:cubicBezTo>
                    <a:pt x="25" y="253"/>
                    <a:pt x="0" y="305"/>
                    <a:pt x="0" y="350"/>
                  </a:cubicBezTo>
                  <a:cubicBezTo>
                    <a:pt x="0" y="430"/>
                    <a:pt x="96" y="455"/>
                    <a:pt x="159" y="455"/>
                  </a:cubicBezTo>
                  <a:cubicBezTo>
                    <a:pt x="224" y="455"/>
                    <a:pt x="269" y="415"/>
                    <a:pt x="287" y="368"/>
                  </a:cubicBezTo>
                  <a:moveTo>
                    <a:pt x="280" y="206"/>
                  </a:moveTo>
                  <a:lnTo>
                    <a:pt x="280" y="305"/>
                  </a:lnTo>
                  <a:cubicBezTo>
                    <a:pt x="280" y="399"/>
                    <a:pt x="211" y="432"/>
                    <a:pt x="166" y="432"/>
                  </a:cubicBezTo>
                  <a:cubicBezTo>
                    <a:pt x="116" y="432"/>
                    <a:pt x="76" y="397"/>
                    <a:pt x="76" y="347"/>
                  </a:cubicBezTo>
                  <a:cubicBezTo>
                    <a:pt x="76" y="294"/>
                    <a:pt x="119" y="211"/>
                    <a:pt x="280" y="206"/>
                  </a:cubicBezTo>
                </a:path>
              </a:pathLst>
            </a:custGeom>
            <a:solidFill>
              <a:srgbClr val="000000"/>
            </a:solidFill>
            <a:ln w="15840">
              <a:noFill/>
            </a:ln>
          </p:spPr>
        </p:sp>
        <p:sp>
          <p:nvSpPr>
            <p:cNvPr id="1683" name="Freeform 149"/>
            <p:cNvSpPr/>
            <p:nvPr/>
          </p:nvSpPr>
          <p:spPr>
            <a:xfrm>
              <a:off x="6426360" y="580212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0" y="22"/>
                    <a:pt x="352" y="76"/>
                    <a:pt x="352" y="132"/>
                  </a:cubicBezTo>
                  <a:lnTo>
                    <a:pt x="352" y="363"/>
                  </a:lnTo>
                  <a:cubicBezTo>
                    <a:pt x="352" y="406"/>
                    <a:pt x="340"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1684" name="Freeform 150"/>
            <p:cNvSpPr/>
            <p:nvPr/>
          </p:nvSpPr>
          <p:spPr>
            <a:xfrm>
              <a:off x="6624000" y="5800320"/>
              <a:ext cx="135720" cy="164160"/>
            </a:xfrm>
            <a:custGeom>
              <a:avLst/>
              <a:gdLst/>
              <a:ahLst/>
              <a:rect l="0" t="0" r="r" b="b"/>
              <a:pathLst>
                <a:path w="377" h="456">
                  <a:moveTo>
                    <a:pt x="83" y="229"/>
                  </a:moveTo>
                  <a:cubicBezTo>
                    <a:pt x="83" y="67"/>
                    <a:pt x="164" y="25"/>
                    <a:pt x="215" y="25"/>
                  </a:cubicBezTo>
                  <a:cubicBezTo>
                    <a:pt x="224" y="25"/>
                    <a:pt x="287" y="25"/>
                    <a:pt x="323" y="61"/>
                  </a:cubicBezTo>
                  <a:cubicBezTo>
                    <a:pt x="280" y="65"/>
                    <a:pt x="276" y="94"/>
                    <a:pt x="276" y="108"/>
                  </a:cubicBezTo>
                  <a:cubicBezTo>
                    <a:pt x="276" y="132"/>
                    <a:pt x="293" y="152"/>
                    <a:pt x="320" y="152"/>
                  </a:cubicBezTo>
                  <a:cubicBezTo>
                    <a:pt x="347" y="152"/>
                    <a:pt x="367" y="134"/>
                    <a:pt x="367" y="105"/>
                  </a:cubicBezTo>
                  <a:cubicBezTo>
                    <a:pt x="367" y="38"/>
                    <a:pt x="291" y="0"/>
                    <a:pt x="215" y="0"/>
                  </a:cubicBezTo>
                  <a:cubicBezTo>
                    <a:pt x="92" y="0"/>
                    <a:pt x="0" y="108"/>
                    <a:pt x="0" y="229"/>
                  </a:cubicBezTo>
                  <a:cubicBezTo>
                    <a:pt x="0" y="356"/>
                    <a:pt x="99" y="455"/>
                    <a:pt x="213" y="455"/>
                  </a:cubicBezTo>
                  <a:cubicBezTo>
                    <a:pt x="345" y="455"/>
                    <a:pt x="376" y="336"/>
                    <a:pt x="376" y="325"/>
                  </a:cubicBezTo>
                  <a:cubicBezTo>
                    <a:pt x="376" y="316"/>
                    <a:pt x="367" y="316"/>
                    <a:pt x="365" y="316"/>
                  </a:cubicBezTo>
                  <a:cubicBezTo>
                    <a:pt x="356" y="316"/>
                    <a:pt x="354" y="320"/>
                    <a:pt x="352" y="325"/>
                  </a:cubicBezTo>
                  <a:cubicBezTo>
                    <a:pt x="323" y="417"/>
                    <a:pt x="258" y="430"/>
                    <a:pt x="222" y="430"/>
                  </a:cubicBezTo>
                  <a:cubicBezTo>
                    <a:pt x="170" y="430"/>
                    <a:pt x="83" y="388"/>
                    <a:pt x="83" y="229"/>
                  </a:cubicBezTo>
                </a:path>
              </a:pathLst>
            </a:custGeom>
            <a:solidFill>
              <a:srgbClr val="000000"/>
            </a:solidFill>
            <a:ln w="15840">
              <a:noFill/>
            </a:ln>
          </p:spPr>
        </p:sp>
        <p:sp>
          <p:nvSpPr>
            <p:cNvPr id="1685" name="Freeform 151"/>
            <p:cNvSpPr/>
            <p:nvPr/>
          </p:nvSpPr>
          <p:spPr>
            <a:xfrm>
              <a:off x="6778800" y="580032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9"/>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1686" name="Freeform 152"/>
            <p:cNvSpPr/>
            <p:nvPr/>
          </p:nvSpPr>
          <p:spPr>
            <a:xfrm>
              <a:off x="6957000" y="5713200"/>
              <a:ext cx="43920" cy="106920"/>
            </a:xfrm>
            <a:custGeom>
              <a:avLst/>
              <a:gdLst/>
              <a:ahLst/>
              <a:rect l="0" t="0" r="r" b="b"/>
              <a:pathLst>
                <a:path w="122" h="297">
                  <a:moveTo>
                    <a:pt x="121" y="103"/>
                  </a:moveTo>
                  <a:cubicBezTo>
                    <a:pt x="121" y="45"/>
                    <a:pt x="96" y="0"/>
                    <a:pt x="54" y="0"/>
                  </a:cubicBezTo>
                  <a:cubicBezTo>
                    <a:pt x="18" y="0"/>
                    <a:pt x="0" y="27"/>
                    <a:pt x="0" y="52"/>
                  </a:cubicBezTo>
                  <a:cubicBezTo>
                    <a:pt x="0" y="78"/>
                    <a:pt x="18" y="105"/>
                    <a:pt x="54" y="105"/>
                  </a:cubicBezTo>
                  <a:cubicBezTo>
                    <a:pt x="74" y="105"/>
                    <a:pt x="87" y="94"/>
                    <a:pt x="94" y="90"/>
                  </a:cubicBezTo>
                  <a:cubicBezTo>
                    <a:pt x="94" y="87"/>
                    <a:pt x="96" y="87"/>
                    <a:pt x="96" y="87"/>
                  </a:cubicBezTo>
                  <a:cubicBezTo>
                    <a:pt x="99" y="87"/>
                    <a:pt x="99" y="101"/>
                    <a:pt x="99" y="103"/>
                  </a:cubicBezTo>
                  <a:cubicBezTo>
                    <a:pt x="99" y="137"/>
                    <a:pt x="92" y="208"/>
                    <a:pt x="29" y="269"/>
                  </a:cubicBezTo>
                  <a:cubicBezTo>
                    <a:pt x="16" y="280"/>
                    <a:pt x="16" y="282"/>
                    <a:pt x="16" y="285"/>
                  </a:cubicBezTo>
                  <a:cubicBezTo>
                    <a:pt x="16" y="294"/>
                    <a:pt x="20" y="296"/>
                    <a:pt x="27" y="296"/>
                  </a:cubicBezTo>
                  <a:cubicBezTo>
                    <a:pt x="38" y="296"/>
                    <a:pt x="121" y="222"/>
                    <a:pt x="121" y="103"/>
                  </a:cubicBezTo>
                </a:path>
              </a:pathLst>
            </a:custGeom>
            <a:solidFill>
              <a:srgbClr val="000000"/>
            </a:solidFill>
            <a:ln w="15840">
              <a:noFill/>
            </a:ln>
          </p:spPr>
        </p:sp>
        <p:sp>
          <p:nvSpPr>
            <p:cNvPr id="1687" name="Freeform 153"/>
            <p:cNvSpPr/>
            <p:nvPr/>
          </p:nvSpPr>
          <p:spPr>
            <a:xfrm>
              <a:off x="7044840" y="569304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1688" name="TextShape 15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a:t>
            </a:r>
            <a:r>
              <a:rPr b="0" lang="en-AU" sz="1800" spc="-1" strike="noStrike">
                <a:latin typeface="Arial"/>
              </a:rPr>
              <a:t>1</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TextShape 1"/>
          <p:cNvSpPr txBox="1"/>
          <p:nvPr/>
        </p:nvSpPr>
        <p:spPr>
          <a:xfrm>
            <a:off x="1259640" y="360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o</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C</a:t>
            </a:r>
            <a:r>
              <a:rPr b="0" lang="en-US" sz="4400" spc="-1" strike="noStrike">
                <a:solidFill>
                  <a:srgbClr val="000000"/>
                </a:solidFill>
                <a:latin typeface="Arial"/>
              </a:rPr>
              <a:t>N</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f</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pic>
        <p:nvPicPr>
          <p:cNvPr id="1690" name="" descr=""/>
          <p:cNvPicPr/>
          <p:nvPr/>
        </p:nvPicPr>
        <p:blipFill>
          <a:blip r:embed="rId1"/>
          <a:stretch/>
        </p:blipFill>
        <p:spPr>
          <a:xfrm>
            <a:off x="216000" y="2232000"/>
            <a:ext cx="8711640" cy="2791440"/>
          </a:xfrm>
          <a:prstGeom prst="rect">
            <a:avLst/>
          </a:prstGeom>
          <a:ln>
            <a:noFill/>
          </a:ln>
        </p:spPr>
      </p:pic>
      <p:sp>
        <p:nvSpPr>
          <p:cNvPr id="1691"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a:t>
            </a:r>
            <a:r>
              <a:rPr b="0" lang="en-AU" sz="1800" spc="-1" strike="noStrike">
                <a:latin typeface="Arial"/>
              </a:rPr>
              <a:t>2</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2" name="TextShape 1"/>
          <p:cNvSpPr txBox="1"/>
          <p:nvPr/>
        </p:nvSpPr>
        <p:spPr>
          <a:xfrm>
            <a:off x="1213200" y="6062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Ne</a:t>
            </a:r>
            <a:r>
              <a:rPr b="0" lang="en-AU" sz="4400" spc="-1" strike="noStrike">
                <a:solidFill>
                  <a:srgbClr val="000000"/>
                </a:solidFill>
                <a:latin typeface="Arial"/>
              </a:rPr>
              <a:t>tw</a:t>
            </a:r>
            <a:r>
              <a:rPr b="0" lang="en-AU" sz="4400" spc="-1" strike="noStrike">
                <a:solidFill>
                  <a:srgbClr val="000000"/>
                </a:solidFill>
                <a:latin typeface="Arial"/>
              </a:rPr>
              <a:t>or</a:t>
            </a:r>
            <a:r>
              <a:rPr b="0" lang="en-AU" sz="4400" spc="-1" strike="noStrike">
                <a:solidFill>
                  <a:srgbClr val="000000"/>
                </a:solidFill>
                <a:latin typeface="Arial"/>
              </a:rPr>
              <a:t>k </a:t>
            </a:r>
            <a:r>
              <a:rPr b="0" lang="en-AU" sz="4400" spc="-1" strike="noStrike">
                <a:solidFill>
                  <a:srgbClr val="000000"/>
                </a:solidFill>
                <a:latin typeface="Arial"/>
              </a:rPr>
              <a:t>Ar</a:t>
            </a:r>
            <a:r>
              <a:rPr b="0" lang="en-AU" sz="4400" spc="-1" strike="noStrike">
                <a:solidFill>
                  <a:srgbClr val="000000"/>
                </a:solidFill>
                <a:latin typeface="Arial"/>
              </a:rPr>
              <a:t>chi</a:t>
            </a:r>
            <a:r>
              <a:rPr b="0" lang="en-AU" sz="4400" spc="-1" strike="noStrike">
                <a:solidFill>
                  <a:srgbClr val="000000"/>
                </a:solidFill>
                <a:latin typeface="Arial"/>
              </a:rPr>
              <a:t>tec</a:t>
            </a:r>
            <a:r>
              <a:rPr b="0" lang="en-AU" sz="4400" spc="-1" strike="noStrike">
                <a:solidFill>
                  <a:srgbClr val="000000"/>
                </a:solidFill>
                <a:latin typeface="Arial"/>
              </a:rPr>
              <a:t>tur</a:t>
            </a:r>
            <a:r>
              <a:rPr b="0" lang="en-AU" sz="4400" spc="-1" strike="noStrike">
                <a:solidFill>
                  <a:srgbClr val="000000"/>
                </a:solidFill>
                <a:latin typeface="Arial"/>
              </a:rPr>
              <a:t>e</a:t>
            </a:r>
            <a:endParaRPr b="0" lang="en-AU" sz="4400" spc="-1" strike="noStrike">
              <a:latin typeface="Arial"/>
            </a:endParaRPr>
          </a:p>
        </p:txBody>
      </p:sp>
      <p:sp>
        <p:nvSpPr>
          <p:cNvPr id="1693"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33/57</a:t>
            </a:r>
            <a:endParaRPr b="0" lang="en-AU" sz="1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w</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k</a:t>
            </a:r>
            <a:r>
              <a:rPr b="0" lang="en-US" sz="4400" spc="-1" strike="noStrike">
                <a:solidFill>
                  <a:srgbClr val="000000"/>
                </a:solidFill>
                <a:latin typeface="Arial"/>
              </a:rPr>
              <a:t> </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t</a:t>
            </a:r>
            <a:r>
              <a:rPr b="0" lang="en-US" sz="4400" spc="-1" strike="noStrike">
                <a:solidFill>
                  <a:srgbClr val="000000"/>
                </a:solidFill>
                <a:latin typeface="Arial"/>
              </a:rPr>
              <a:t>u</a:t>
            </a:r>
            <a:r>
              <a:rPr b="0" lang="en-US" sz="4400" spc="-1" strike="noStrike">
                <a:solidFill>
                  <a:srgbClr val="000000"/>
                </a:solidFill>
                <a:latin typeface="Arial"/>
              </a:rPr>
              <a:t>r</a:t>
            </a:r>
            <a:r>
              <a:rPr b="0" lang="en-US" sz="4400" spc="-1" strike="noStrike">
                <a:solidFill>
                  <a:srgbClr val="000000"/>
                </a:solidFill>
                <a:latin typeface="Arial"/>
              </a:rPr>
              <a:t>e</a:t>
            </a:r>
            <a:endParaRPr b="0" lang="en-US" sz="4400" spc="-1" strike="noStrike">
              <a:solidFill>
                <a:srgbClr val="000000"/>
              </a:solidFill>
              <a:latin typeface="Franklin Gothic Book"/>
            </a:endParaRPr>
          </a:p>
        </p:txBody>
      </p:sp>
      <p:sp>
        <p:nvSpPr>
          <p:cNvPr id="1695" name="Line 2"/>
          <p:cNvSpPr/>
          <p:nvPr/>
        </p:nvSpPr>
        <p:spPr>
          <a:xfrm>
            <a:off x="2908800" y="1873800"/>
            <a:ext cx="0" cy="1147680"/>
          </a:xfrm>
          <a:prstGeom prst="line">
            <a:avLst/>
          </a:prstGeom>
          <a:ln w="12600">
            <a:solidFill>
              <a:srgbClr val="000000"/>
            </a:solidFill>
            <a:round/>
          </a:ln>
        </p:spPr>
        <p:style>
          <a:lnRef idx="0"/>
          <a:fillRef idx="0"/>
          <a:effectRef idx="0"/>
          <a:fontRef idx="minor"/>
        </p:style>
      </p:sp>
      <p:sp>
        <p:nvSpPr>
          <p:cNvPr id="1696" name="Line 3"/>
          <p:cNvSpPr/>
          <p:nvPr/>
        </p:nvSpPr>
        <p:spPr>
          <a:xfrm>
            <a:off x="2908800" y="1873800"/>
            <a:ext cx="1226160" cy="417600"/>
          </a:xfrm>
          <a:prstGeom prst="line">
            <a:avLst/>
          </a:prstGeom>
          <a:ln w="12600">
            <a:solidFill>
              <a:srgbClr val="000000"/>
            </a:solidFill>
            <a:round/>
          </a:ln>
        </p:spPr>
        <p:style>
          <a:lnRef idx="0"/>
          <a:fillRef idx="0"/>
          <a:effectRef idx="0"/>
          <a:fontRef idx="minor"/>
        </p:style>
      </p:sp>
      <p:sp>
        <p:nvSpPr>
          <p:cNvPr id="1697" name="Line 4"/>
          <p:cNvSpPr/>
          <p:nvPr/>
        </p:nvSpPr>
        <p:spPr>
          <a:xfrm flipV="1">
            <a:off x="2908800" y="2604240"/>
            <a:ext cx="1226160" cy="417600"/>
          </a:xfrm>
          <a:prstGeom prst="line">
            <a:avLst/>
          </a:prstGeom>
          <a:ln w="12600">
            <a:solidFill>
              <a:srgbClr val="000000"/>
            </a:solidFill>
            <a:round/>
          </a:ln>
        </p:spPr>
        <p:style>
          <a:lnRef idx="0"/>
          <a:fillRef idx="0"/>
          <a:effectRef idx="0"/>
          <a:fontRef idx="minor"/>
        </p:style>
      </p:sp>
      <p:sp>
        <p:nvSpPr>
          <p:cNvPr id="1698" name="Line 5"/>
          <p:cNvSpPr/>
          <p:nvPr/>
        </p:nvSpPr>
        <p:spPr>
          <a:xfrm flipV="1">
            <a:off x="4134960" y="2291040"/>
            <a:ext cx="0" cy="313200"/>
          </a:xfrm>
          <a:prstGeom prst="line">
            <a:avLst/>
          </a:prstGeom>
          <a:ln w="12600">
            <a:solidFill>
              <a:srgbClr val="000000"/>
            </a:solidFill>
            <a:round/>
          </a:ln>
        </p:spPr>
        <p:style>
          <a:lnRef idx="0"/>
          <a:fillRef idx="0"/>
          <a:effectRef idx="0"/>
          <a:fontRef idx="minor"/>
        </p:style>
      </p:sp>
      <p:sp>
        <p:nvSpPr>
          <p:cNvPr id="1699" name="Line 6"/>
          <p:cNvSpPr/>
          <p:nvPr/>
        </p:nvSpPr>
        <p:spPr>
          <a:xfrm flipV="1">
            <a:off x="5850360" y="1874160"/>
            <a:ext cx="0" cy="1147680"/>
          </a:xfrm>
          <a:prstGeom prst="line">
            <a:avLst/>
          </a:prstGeom>
          <a:ln w="12600">
            <a:solidFill>
              <a:srgbClr val="000000"/>
            </a:solidFill>
            <a:round/>
          </a:ln>
        </p:spPr>
        <p:style>
          <a:lnRef idx="0"/>
          <a:fillRef idx="0"/>
          <a:effectRef idx="0"/>
          <a:fontRef idx="minor"/>
        </p:style>
      </p:sp>
      <p:sp>
        <p:nvSpPr>
          <p:cNvPr id="1700" name="Line 7"/>
          <p:cNvSpPr/>
          <p:nvPr/>
        </p:nvSpPr>
        <p:spPr>
          <a:xfrm flipH="1" flipV="1">
            <a:off x="4624560" y="2604600"/>
            <a:ext cx="1226160" cy="417600"/>
          </a:xfrm>
          <a:prstGeom prst="line">
            <a:avLst/>
          </a:prstGeom>
          <a:ln w="12600">
            <a:solidFill>
              <a:srgbClr val="000000"/>
            </a:solidFill>
            <a:round/>
          </a:ln>
        </p:spPr>
        <p:style>
          <a:lnRef idx="0"/>
          <a:fillRef idx="0"/>
          <a:effectRef idx="0"/>
          <a:fontRef idx="minor"/>
        </p:style>
      </p:sp>
      <p:sp>
        <p:nvSpPr>
          <p:cNvPr id="1701" name="Line 8"/>
          <p:cNvSpPr/>
          <p:nvPr/>
        </p:nvSpPr>
        <p:spPr>
          <a:xfrm flipH="1">
            <a:off x="4624560" y="1874160"/>
            <a:ext cx="1226160" cy="417600"/>
          </a:xfrm>
          <a:prstGeom prst="line">
            <a:avLst/>
          </a:prstGeom>
          <a:ln w="12600">
            <a:solidFill>
              <a:srgbClr val="000000"/>
            </a:solidFill>
            <a:round/>
          </a:ln>
        </p:spPr>
        <p:style>
          <a:lnRef idx="0"/>
          <a:fillRef idx="0"/>
          <a:effectRef idx="0"/>
          <a:fontRef idx="minor"/>
        </p:style>
      </p:sp>
      <p:sp>
        <p:nvSpPr>
          <p:cNvPr id="1702" name="Line 9"/>
          <p:cNvSpPr/>
          <p:nvPr/>
        </p:nvSpPr>
        <p:spPr>
          <a:xfrm>
            <a:off x="4624560" y="2291760"/>
            <a:ext cx="0" cy="313200"/>
          </a:xfrm>
          <a:prstGeom prst="line">
            <a:avLst/>
          </a:prstGeom>
          <a:ln w="12600">
            <a:solidFill>
              <a:srgbClr val="000000"/>
            </a:solidFill>
            <a:round/>
          </a:ln>
        </p:spPr>
        <p:style>
          <a:lnRef idx="0"/>
          <a:fillRef idx="0"/>
          <a:effectRef idx="0"/>
          <a:fontRef idx="minor"/>
        </p:style>
      </p:sp>
      <p:sp>
        <p:nvSpPr>
          <p:cNvPr id="1703" name="CustomShape 10"/>
          <p:cNvSpPr/>
          <p:nvPr/>
        </p:nvSpPr>
        <p:spPr>
          <a:xfrm>
            <a:off x="4257720" y="2291040"/>
            <a:ext cx="245160" cy="313200"/>
          </a:xfrm>
          <a:prstGeom prst="rect">
            <a:avLst/>
          </a:prstGeom>
          <a:solidFill>
            <a:srgbClr val="ffffff"/>
          </a:solidFill>
          <a:ln w="12600">
            <a:solidFill>
              <a:srgbClr val="000000"/>
            </a:solidFill>
            <a:round/>
          </a:ln>
        </p:spPr>
        <p:style>
          <a:lnRef idx="0"/>
          <a:fillRef idx="0"/>
          <a:effectRef idx="0"/>
          <a:fontRef idx="minor"/>
        </p:style>
      </p:sp>
      <p:grpSp>
        <p:nvGrpSpPr>
          <p:cNvPr id="1704" name="Group 11"/>
          <p:cNvGrpSpPr/>
          <p:nvPr/>
        </p:nvGrpSpPr>
        <p:grpSpPr>
          <a:xfrm>
            <a:off x="2241000" y="2338560"/>
            <a:ext cx="257760" cy="240480"/>
            <a:chOff x="2241000" y="2338560"/>
            <a:chExt cx="257760" cy="240480"/>
          </a:xfrm>
        </p:grpSpPr>
        <p:sp>
          <p:nvSpPr>
            <p:cNvPr id="1705" name="Freeform 12"/>
            <p:cNvSpPr/>
            <p:nvPr/>
          </p:nvSpPr>
          <p:spPr>
            <a:xfrm>
              <a:off x="2260440" y="2356200"/>
              <a:ext cx="218520" cy="205560"/>
            </a:xfrm>
            <a:custGeom>
              <a:avLst/>
              <a:gdLst/>
              <a:ahLst/>
              <a:rect l="0" t="0" r="r" b="b"/>
              <a:pathLst>
                <a:path w="607" h="571">
                  <a:moveTo>
                    <a:pt x="303" y="570"/>
                  </a:moveTo>
                  <a:lnTo>
                    <a:pt x="0" y="570"/>
                  </a:lnTo>
                  <a:lnTo>
                    <a:pt x="0" y="0"/>
                  </a:lnTo>
                  <a:lnTo>
                    <a:pt x="606" y="0"/>
                  </a:lnTo>
                  <a:lnTo>
                    <a:pt x="606" y="570"/>
                  </a:lnTo>
                  <a:lnTo>
                    <a:pt x="303" y="570"/>
                  </a:lnTo>
                </a:path>
              </a:pathLst>
            </a:custGeom>
            <a:solidFill>
              <a:srgbClr val="ffffff"/>
            </a:solidFill>
            <a:ln w="15840">
              <a:noFill/>
            </a:ln>
          </p:spPr>
        </p:sp>
        <p:sp>
          <p:nvSpPr>
            <p:cNvPr id="1706" name="Freeform 13"/>
            <p:cNvSpPr/>
            <p:nvPr/>
          </p:nvSpPr>
          <p:spPr>
            <a:xfrm>
              <a:off x="2241000" y="2338560"/>
              <a:ext cx="258120" cy="240840"/>
            </a:xfrm>
            <a:custGeom>
              <a:avLst/>
              <a:gdLst/>
              <a:ahLst/>
              <a:rect l="0" t="0" r="r" b="b"/>
              <a:pathLst>
                <a:path w="717" h="669">
                  <a:moveTo>
                    <a:pt x="411" y="0"/>
                  </a:moveTo>
                  <a:cubicBezTo>
                    <a:pt x="276" y="0"/>
                    <a:pt x="219" y="22"/>
                    <a:pt x="192" y="31"/>
                  </a:cubicBezTo>
                  <a:cubicBezTo>
                    <a:pt x="81" y="73"/>
                    <a:pt x="57" y="140"/>
                    <a:pt x="57" y="153"/>
                  </a:cubicBezTo>
                  <a:cubicBezTo>
                    <a:pt x="57" y="159"/>
                    <a:pt x="61" y="159"/>
                    <a:pt x="69" y="159"/>
                  </a:cubicBezTo>
                  <a:cubicBezTo>
                    <a:pt x="89" y="159"/>
                    <a:pt x="140" y="135"/>
                    <a:pt x="147" y="115"/>
                  </a:cubicBezTo>
                  <a:cubicBezTo>
                    <a:pt x="163" y="78"/>
                    <a:pt x="164" y="69"/>
                    <a:pt x="239" y="60"/>
                  </a:cubicBezTo>
                  <a:cubicBezTo>
                    <a:pt x="276" y="56"/>
                    <a:pt x="310" y="53"/>
                    <a:pt x="347" y="53"/>
                  </a:cubicBezTo>
                  <a:lnTo>
                    <a:pt x="446" y="53"/>
                  </a:lnTo>
                  <a:cubicBezTo>
                    <a:pt x="377" y="113"/>
                    <a:pt x="347" y="217"/>
                    <a:pt x="307" y="359"/>
                  </a:cubicBezTo>
                  <a:cubicBezTo>
                    <a:pt x="276" y="475"/>
                    <a:pt x="251" y="550"/>
                    <a:pt x="207" y="604"/>
                  </a:cubicBezTo>
                  <a:cubicBezTo>
                    <a:pt x="194" y="612"/>
                    <a:pt x="194" y="614"/>
                    <a:pt x="164" y="614"/>
                  </a:cubicBezTo>
                  <a:lnTo>
                    <a:pt x="96" y="614"/>
                  </a:lnTo>
                  <a:cubicBezTo>
                    <a:pt x="74" y="614"/>
                    <a:pt x="64" y="614"/>
                    <a:pt x="37" y="627"/>
                  </a:cubicBezTo>
                  <a:cubicBezTo>
                    <a:pt x="24" y="634"/>
                    <a:pt x="0" y="652"/>
                    <a:pt x="0" y="661"/>
                  </a:cubicBezTo>
                  <a:cubicBezTo>
                    <a:pt x="0" y="668"/>
                    <a:pt x="0" y="668"/>
                    <a:pt x="24" y="668"/>
                  </a:cubicBezTo>
                  <a:lnTo>
                    <a:pt x="396" y="668"/>
                  </a:lnTo>
                  <a:cubicBezTo>
                    <a:pt x="522" y="668"/>
                    <a:pt x="617" y="583"/>
                    <a:pt x="617" y="548"/>
                  </a:cubicBezTo>
                  <a:cubicBezTo>
                    <a:pt x="617" y="541"/>
                    <a:pt x="607" y="541"/>
                    <a:pt x="606" y="541"/>
                  </a:cubicBezTo>
                  <a:cubicBezTo>
                    <a:pt x="586" y="541"/>
                    <a:pt x="537" y="563"/>
                    <a:pt x="524" y="588"/>
                  </a:cubicBezTo>
                  <a:cubicBezTo>
                    <a:pt x="517" y="608"/>
                    <a:pt x="514" y="614"/>
                    <a:pt x="460" y="614"/>
                  </a:cubicBezTo>
                  <a:lnTo>
                    <a:pt x="253" y="614"/>
                  </a:lnTo>
                  <a:cubicBezTo>
                    <a:pt x="330" y="555"/>
                    <a:pt x="362" y="457"/>
                    <a:pt x="399" y="324"/>
                  </a:cubicBezTo>
                  <a:cubicBezTo>
                    <a:pt x="428" y="217"/>
                    <a:pt x="456" y="124"/>
                    <a:pt x="500" y="64"/>
                  </a:cubicBezTo>
                  <a:cubicBezTo>
                    <a:pt x="504" y="56"/>
                    <a:pt x="507" y="53"/>
                    <a:pt x="529" y="53"/>
                  </a:cubicBezTo>
                  <a:lnTo>
                    <a:pt x="620" y="53"/>
                  </a:lnTo>
                  <a:cubicBezTo>
                    <a:pt x="643" y="53"/>
                    <a:pt x="653" y="53"/>
                    <a:pt x="679" y="40"/>
                  </a:cubicBezTo>
                  <a:cubicBezTo>
                    <a:pt x="689" y="33"/>
                    <a:pt x="716" y="18"/>
                    <a:pt x="716" y="7"/>
                  </a:cubicBezTo>
                  <a:cubicBezTo>
                    <a:pt x="716" y="0"/>
                    <a:pt x="714" y="0"/>
                    <a:pt x="689" y="0"/>
                  </a:cubicBezTo>
                  <a:lnTo>
                    <a:pt x="411" y="0"/>
                  </a:lnTo>
                </a:path>
              </a:pathLst>
            </a:custGeom>
            <a:solidFill>
              <a:srgbClr val="000000"/>
            </a:solidFill>
            <a:ln w="15840">
              <a:noFill/>
            </a:ln>
          </p:spPr>
        </p:sp>
      </p:grpSp>
      <p:sp>
        <p:nvSpPr>
          <p:cNvPr id="1707" name="Line 14"/>
          <p:cNvSpPr/>
          <p:nvPr/>
        </p:nvSpPr>
        <p:spPr>
          <a:xfrm>
            <a:off x="2567160" y="2453760"/>
            <a:ext cx="273600" cy="0"/>
          </a:xfrm>
          <a:prstGeom prst="line">
            <a:avLst/>
          </a:prstGeom>
          <a:ln>
            <a:solidFill>
              <a:srgbClr val="ed1c24"/>
            </a:solidFill>
            <a:tailEnd len="med" type="triangle" w="med"/>
          </a:ln>
        </p:spPr>
        <p:style>
          <a:lnRef idx="0"/>
          <a:fillRef idx="0"/>
          <a:effectRef idx="0"/>
          <a:fontRef idx="minor"/>
        </p:style>
      </p:sp>
      <p:sp>
        <p:nvSpPr>
          <p:cNvPr id="1708" name="Line 15"/>
          <p:cNvSpPr/>
          <p:nvPr/>
        </p:nvSpPr>
        <p:spPr>
          <a:xfrm>
            <a:off x="5918760" y="2430360"/>
            <a:ext cx="273600" cy="0"/>
          </a:xfrm>
          <a:prstGeom prst="line">
            <a:avLst/>
          </a:prstGeom>
          <a:ln>
            <a:solidFill>
              <a:srgbClr val="ed1c24"/>
            </a:solidFill>
            <a:tailEnd len="med" type="triangle" w="med"/>
          </a:ln>
        </p:spPr>
        <p:style>
          <a:lnRef idx="0"/>
          <a:fillRef idx="0"/>
          <a:effectRef idx="0"/>
          <a:fontRef idx="minor"/>
        </p:style>
      </p:sp>
      <p:sp>
        <p:nvSpPr>
          <p:cNvPr id="1709" name="Freeform 16"/>
          <p:cNvSpPr/>
          <p:nvPr/>
        </p:nvSpPr>
        <p:spPr>
          <a:xfrm>
            <a:off x="3182760" y="1526040"/>
            <a:ext cx="2394720" cy="348480"/>
          </a:xfrm>
          <a:custGeom>
            <a:avLst/>
            <a:gdLst/>
            <a:ahLst/>
            <a:rect l="0" t="0" r="r" b="b"/>
            <a:pathLst>
              <a:path w="6652" h="968">
                <a:moveTo>
                  <a:pt x="0" y="966"/>
                </a:moveTo>
                <a:cubicBezTo>
                  <a:pt x="3229" y="0"/>
                  <a:pt x="6651" y="967"/>
                  <a:pt x="6651" y="967"/>
                </a:cubicBezTo>
              </a:path>
            </a:pathLst>
          </a:custGeom>
          <a:ln>
            <a:solidFill>
              <a:srgbClr val="000000"/>
            </a:solidFill>
            <a:tailEnd len="med" type="triangle" w="med"/>
          </a:ln>
        </p:spPr>
      </p:sp>
      <p:sp>
        <p:nvSpPr>
          <p:cNvPr id="1710" name="Freeform 17"/>
          <p:cNvSpPr/>
          <p:nvPr/>
        </p:nvSpPr>
        <p:spPr>
          <a:xfrm>
            <a:off x="3888000" y="1739520"/>
            <a:ext cx="936360" cy="349200"/>
          </a:xfrm>
          <a:custGeom>
            <a:avLst/>
            <a:gdLst/>
            <a:ahLst/>
            <a:rect l="0" t="0" r="r" b="b"/>
            <a:pathLst>
              <a:path w="2601" h="970">
                <a:moveTo>
                  <a:pt x="0" y="967"/>
                </a:moveTo>
                <a:cubicBezTo>
                  <a:pt x="1263" y="0"/>
                  <a:pt x="2600" y="969"/>
                  <a:pt x="2600" y="969"/>
                </a:cubicBezTo>
              </a:path>
            </a:pathLst>
          </a:custGeom>
          <a:ln>
            <a:solidFill>
              <a:srgbClr val="000000"/>
            </a:solidFill>
            <a:tailEnd len="med" type="triangle" w="med"/>
          </a:ln>
        </p:spPr>
      </p:sp>
      <p:sp>
        <p:nvSpPr>
          <p:cNvPr id="1711" name="Freeform 18"/>
          <p:cNvSpPr/>
          <p:nvPr/>
        </p:nvSpPr>
        <p:spPr>
          <a:xfrm>
            <a:off x="3387960" y="1600560"/>
            <a:ext cx="1970280" cy="348840"/>
          </a:xfrm>
          <a:custGeom>
            <a:avLst/>
            <a:gdLst/>
            <a:ahLst/>
            <a:rect l="0" t="0" r="r" b="b"/>
            <a:pathLst>
              <a:path w="5473" h="969">
                <a:moveTo>
                  <a:pt x="0" y="967"/>
                </a:moveTo>
                <a:cubicBezTo>
                  <a:pt x="2658" y="0"/>
                  <a:pt x="5472" y="968"/>
                  <a:pt x="5472" y="968"/>
                </a:cubicBezTo>
              </a:path>
            </a:pathLst>
          </a:custGeom>
          <a:ln>
            <a:solidFill>
              <a:srgbClr val="000000"/>
            </a:solidFill>
            <a:tailEnd len="med" type="triangle" w="med"/>
          </a:ln>
        </p:spPr>
      </p:sp>
      <p:grpSp>
        <p:nvGrpSpPr>
          <p:cNvPr id="1712" name="Group 19"/>
          <p:cNvGrpSpPr/>
          <p:nvPr/>
        </p:nvGrpSpPr>
        <p:grpSpPr>
          <a:xfrm>
            <a:off x="6264000" y="2232000"/>
            <a:ext cx="506160" cy="475920"/>
            <a:chOff x="6264000" y="2232000"/>
            <a:chExt cx="506160" cy="475920"/>
          </a:xfrm>
        </p:grpSpPr>
        <p:sp>
          <p:nvSpPr>
            <p:cNvPr id="1713" name="Freeform 20"/>
            <p:cNvSpPr/>
            <p:nvPr/>
          </p:nvSpPr>
          <p:spPr>
            <a:xfrm>
              <a:off x="6269760" y="2249640"/>
              <a:ext cx="483120" cy="439920"/>
            </a:xfrm>
            <a:custGeom>
              <a:avLst/>
              <a:gdLst/>
              <a:ahLst/>
              <a:rect l="0" t="0" r="r" b="b"/>
              <a:pathLst>
                <a:path w="1342" h="1222">
                  <a:moveTo>
                    <a:pt x="670" y="1221"/>
                  </a:moveTo>
                  <a:lnTo>
                    <a:pt x="0" y="1221"/>
                  </a:lnTo>
                  <a:lnTo>
                    <a:pt x="0" y="0"/>
                  </a:lnTo>
                  <a:lnTo>
                    <a:pt x="1341" y="0"/>
                  </a:lnTo>
                  <a:lnTo>
                    <a:pt x="1341" y="1221"/>
                  </a:lnTo>
                  <a:lnTo>
                    <a:pt x="670" y="1221"/>
                  </a:lnTo>
                </a:path>
              </a:pathLst>
            </a:custGeom>
            <a:solidFill>
              <a:srgbClr val="ffffff"/>
            </a:solidFill>
            <a:ln w="15840">
              <a:noFill/>
            </a:ln>
          </p:spPr>
        </p:sp>
        <p:sp>
          <p:nvSpPr>
            <p:cNvPr id="1714" name="Freeform 21"/>
            <p:cNvSpPr/>
            <p:nvPr/>
          </p:nvSpPr>
          <p:spPr>
            <a:xfrm>
              <a:off x="6358320" y="2232000"/>
              <a:ext cx="95760" cy="56160"/>
            </a:xfrm>
            <a:custGeom>
              <a:avLst/>
              <a:gdLst/>
              <a:ahLst/>
              <a:rect l="0" t="0" r="r" b="b"/>
              <a:pathLst>
                <a:path w="266" h="156">
                  <a:moveTo>
                    <a:pt x="132" y="0"/>
                  </a:moveTo>
                  <a:lnTo>
                    <a:pt x="0" y="137"/>
                  </a:lnTo>
                  <a:lnTo>
                    <a:pt x="18" y="155"/>
                  </a:lnTo>
                  <a:lnTo>
                    <a:pt x="132" y="52"/>
                  </a:lnTo>
                  <a:lnTo>
                    <a:pt x="247" y="155"/>
                  </a:lnTo>
                  <a:lnTo>
                    <a:pt x="265" y="137"/>
                  </a:lnTo>
                  <a:lnTo>
                    <a:pt x="132" y="0"/>
                  </a:lnTo>
                </a:path>
              </a:pathLst>
            </a:custGeom>
            <a:solidFill>
              <a:srgbClr val="000000"/>
            </a:solidFill>
            <a:ln w="15840">
              <a:noFill/>
            </a:ln>
          </p:spPr>
        </p:sp>
        <p:sp>
          <p:nvSpPr>
            <p:cNvPr id="1715" name="Freeform 22"/>
            <p:cNvSpPr/>
            <p:nvPr/>
          </p:nvSpPr>
          <p:spPr>
            <a:xfrm>
              <a:off x="6264000" y="2325600"/>
              <a:ext cx="285480" cy="244080"/>
            </a:xfrm>
            <a:custGeom>
              <a:avLst/>
              <a:gdLst/>
              <a:ahLst/>
              <a:rect l="0" t="0" r="r" b="b"/>
              <a:pathLst>
                <a:path w="793" h="678">
                  <a:moveTo>
                    <a:pt x="444" y="285"/>
                  </a:moveTo>
                  <a:lnTo>
                    <a:pt x="610" y="67"/>
                  </a:lnTo>
                  <a:cubicBezTo>
                    <a:pt x="621" y="54"/>
                    <a:pt x="623" y="52"/>
                    <a:pt x="657" y="49"/>
                  </a:cubicBezTo>
                  <a:cubicBezTo>
                    <a:pt x="682" y="47"/>
                    <a:pt x="686" y="47"/>
                    <a:pt x="715" y="47"/>
                  </a:cubicBezTo>
                  <a:lnTo>
                    <a:pt x="742" y="47"/>
                  </a:lnTo>
                  <a:lnTo>
                    <a:pt x="742" y="0"/>
                  </a:lnTo>
                  <a:cubicBezTo>
                    <a:pt x="702" y="2"/>
                    <a:pt x="653" y="2"/>
                    <a:pt x="610" y="2"/>
                  </a:cubicBezTo>
                  <a:cubicBezTo>
                    <a:pt x="572" y="2"/>
                    <a:pt x="496" y="2"/>
                    <a:pt x="460" y="0"/>
                  </a:cubicBezTo>
                  <a:lnTo>
                    <a:pt x="460" y="47"/>
                  </a:lnTo>
                  <a:cubicBezTo>
                    <a:pt x="478" y="47"/>
                    <a:pt x="516" y="47"/>
                    <a:pt x="552" y="58"/>
                  </a:cubicBezTo>
                  <a:cubicBezTo>
                    <a:pt x="549" y="58"/>
                    <a:pt x="545" y="65"/>
                    <a:pt x="543" y="67"/>
                  </a:cubicBezTo>
                  <a:lnTo>
                    <a:pt x="413" y="242"/>
                  </a:lnTo>
                  <a:lnTo>
                    <a:pt x="271" y="47"/>
                  </a:lnTo>
                  <a:lnTo>
                    <a:pt x="354" y="47"/>
                  </a:lnTo>
                  <a:lnTo>
                    <a:pt x="354" y="0"/>
                  </a:lnTo>
                  <a:cubicBezTo>
                    <a:pt x="314" y="2"/>
                    <a:pt x="220" y="2"/>
                    <a:pt x="175" y="2"/>
                  </a:cubicBezTo>
                  <a:cubicBezTo>
                    <a:pt x="135" y="2"/>
                    <a:pt x="49" y="2"/>
                    <a:pt x="16" y="0"/>
                  </a:cubicBezTo>
                  <a:lnTo>
                    <a:pt x="16" y="47"/>
                  </a:lnTo>
                  <a:lnTo>
                    <a:pt x="112" y="47"/>
                  </a:lnTo>
                  <a:lnTo>
                    <a:pt x="332" y="350"/>
                  </a:lnTo>
                  <a:lnTo>
                    <a:pt x="132" y="612"/>
                  </a:lnTo>
                  <a:cubicBezTo>
                    <a:pt x="123" y="623"/>
                    <a:pt x="121" y="625"/>
                    <a:pt x="90" y="627"/>
                  </a:cubicBezTo>
                  <a:cubicBezTo>
                    <a:pt x="70" y="630"/>
                    <a:pt x="49" y="632"/>
                    <a:pt x="29" y="632"/>
                  </a:cubicBezTo>
                  <a:lnTo>
                    <a:pt x="0" y="632"/>
                  </a:lnTo>
                  <a:lnTo>
                    <a:pt x="0" y="677"/>
                  </a:lnTo>
                  <a:cubicBezTo>
                    <a:pt x="43" y="674"/>
                    <a:pt x="90" y="674"/>
                    <a:pt x="132" y="674"/>
                  </a:cubicBezTo>
                  <a:cubicBezTo>
                    <a:pt x="170" y="674"/>
                    <a:pt x="247" y="674"/>
                    <a:pt x="283" y="677"/>
                  </a:cubicBezTo>
                  <a:lnTo>
                    <a:pt x="283" y="632"/>
                  </a:lnTo>
                  <a:cubicBezTo>
                    <a:pt x="265" y="632"/>
                    <a:pt x="226" y="632"/>
                    <a:pt x="191" y="621"/>
                  </a:cubicBezTo>
                  <a:cubicBezTo>
                    <a:pt x="193" y="618"/>
                    <a:pt x="197" y="612"/>
                    <a:pt x="200" y="609"/>
                  </a:cubicBezTo>
                  <a:lnTo>
                    <a:pt x="363" y="392"/>
                  </a:lnTo>
                  <a:lnTo>
                    <a:pt x="534" y="632"/>
                  </a:lnTo>
                  <a:lnTo>
                    <a:pt x="453" y="632"/>
                  </a:lnTo>
                  <a:lnTo>
                    <a:pt x="453" y="677"/>
                  </a:lnTo>
                  <a:cubicBezTo>
                    <a:pt x="493" y="674"/>
                    <a:pt x="588" y="674"/>
                    <a:pt x="632" y="674"/>
                  </a:cubicBezTo>
                  <a:cubicBezTo>
                    <a:pt x="670" y="674"/>
                    <a:pt x="756" y="674"/>
                    <a:pt x="792" y="677"/>
                  </a:cubicBezTo>
                  <a:lnTo>
                    <a:pt x="792" y="632"/>
                  </a:lnTo>
                  <a:lnTo>
                    <a:pt x="695" y="632"/>
                  </a:lnTo>
                  <a:lnTo>
                    <a:pt x="444" y="285"/>
                  </a:lnTo>
                </a:path>
              </a:pathLst>
            </a:custGeom>
            <a:solidFill>
              <a:srgbClr val="000000"/>
            </a:solidFill>
            <a:ln w="15840">
              <a:noFill/>
            </a:ln>
          </p:spPr>
        </p:sp>
        <p:sp>
          <p:nvSpPr>
            <p:cNvPr id="1716" name="Freeform 23"/>
            <p:cNvSpPr/>
            <p:nvPr/>
          </p:nvSpPr>
          <p:spPr>
            <a:xfrm>
              <a:off x="6579000" y="2249640"/>
              <a:ext cx="123120" cy="176040"/>
            </a:xfrm>
            <a:custGeom>
              <a:avLst/>
              <a:gdLst/>
              <a:ahLst/>
              <a:rect l="0" t="0" r="r" b="b"/>
              <a:pathLst>
                <a:path w="342" h="489">
                  <a:moveTo>
                    <a:pt x="166" y="20"/>
                  </a:moveTo>
                  <a:cubicBezTo>
                    <a:pt x="166" y="20"/>
                    <a:pt x="168" y="11"/>
                    <a:pt x="168" y="9"/>
                  </a:cubicBezTo>
                  <a:cubicBezTo>
                    <a:pt x="168" y="7"/>
                    <a:pt x="166" y="0"/>
                    <a:pt x="157" y="0"/>
                  </a:cubicBezTo>
                  <a:cubicBezTo>
                    <a:pt x="144"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2" y="390"/>
                  </a:cubicBezTo>
                  <a:cubicBezTo>
                    <a:pt x="303"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4" y="231"/>
                    <a:pt x="274" y="242"/>
                  </a:cubicBezTo>
                  <a:cubicBezTo>
                    <a:pt x="274" y="258"/>
                    <a:pt x="287" y="269"/>
                    <a:pt x="303" y="269"/>
                  </a:cubicBezTo>
                  <a:cubicBezTo>
                    <a:pt x="321" y="269"/>
                    <a:pt x="341" y="253"/>
                    <a:pt x="341" y="224"/>
                  </a:cubicBezTo>
                  <a:cubicBezTo>
                    <a:pt x="341" y="202"/>
                    <a:pt x="325" y="175"/>
                    <a:pt x="287" y="175"/>
                  </a:cubicBezTo>
                  <a:cubicBezTo>
                    <a:pt x="249" y="175"/>
                    <a:pt x="213" y="204"/>
                    <a:pt x="177" y="235"/>
                  </a:cubicBezTo>
                  <a:cubicBezTo>
                    <a:pt x="148" y="264"/>
                    <a:pt x="126" y="285"/>
                    <a:pt x="96" y="298"/>
                  </a:cubicBezTo>
                  <a:lnTo>
                    <a:pt x="166" y="20"/>
                  </a:lnTo>
                </a:path>
              </a:pathLst>
            </a:custGeom>
            <a:solidFill>
              <a:srgbClr val="000000"/>
            </a:solidFill>
            <a:ln w="15840">
              <a:noFill/>
            </a:ln>
          </p:spPr>
        </p:sp>
        <p:sp>
          <p:nvSpPr>
            <p:cNvPr id="1717" name="Freeform 24"/>
            <p:cNvSpPr/>
            <p:nvPr/>
          </p:nvSpPr>
          <p:spPr>
            <a:xfrm>
              <a:off x="6571440" y="2491560"/>
              <a:ext cx="76320" cy="168120"/>
            </a:xfrm>
            <a:custGeom>
              <a:avLst/>
              <a:gdLst/>
              <a:ahLst/>
              <a:rect l="0" t="0" r="r" b="b"/>
              <a:pathLst>
                <a:path w="212" h="467">
                  <a:moveTo>
                    <a:pt x="193" y="27"/>
                  </a:moveTo>
                  <a:cubicBezTo>
                    <a:pt x="193" y="16"/>
                    <a:pt x="184" y="0"/>
                    <a:pt x="166" y="0"/>
                  </a:cubicBezTo>
                  <a:cubicBezTo>
                    <a:pt x="146" y="0"/>
                    <a:pt x="126" y="18"/>
                    <a:pt x="126" y="38"/>
                  </a:cubicBezTo>
                  <a:cubicBezTo>
                    <a:pt x="126" y="49"/>
                    <a:pt x="135" y="65"/>
                    <a:pt x="155" y="65"/>
                  </a:cubicBezTo>
                  <a:cubicBezTo>
                    <a:pt x="175" y="65"/>
                    <a:pt x="193" y="45"/>
                    <a:pt x="193" y="27"/>
                  </a:cubicBezTo>
                  <a:moveTo>
                    <a:pt x="52" y="379"/>
                  </a:moveTo>
                  <a:cubicBezTo>
                    <a:pt x="47" y="388"/>
                    <a:pt x="45" y="394"/>
                    <a:pt x="45" y="408"/>
                  </a:cubicBezTo>
                  <a:cubicBezTo>
                    <a:pt x="45" y="439"/>
                    <a:pt x="72" y="466"/>
                    <a:pt x="110" y="466"/>
                  </a:cubicBezTo>
                  <a:cubicBezTo>
                    <a:pt x="182" y="466"/>
                    <a:pt x="211" y="370"/>
                    <a:pt x="211" y="361"/>
                  </a:cubicBezTo>
                  <a:cubicBezTo>
                    <a:pt x="211" y="352"/>
                    <a:pt x="202" y="352"/>
                    <a:pt x="200" y="352"/>
                  </a:cubicBezTo>
                  <a:cubicBezTo>
                    <a:pt x="191" y="352"/>
                    <a:pt x="191" y="356"/>
                    <a:pt x="186" y="363"/>
                  </a:cubicBezTo>
                  <a:cubicBezTo>
                    <a:pt x="170" y="419"/>
                    <a:pt x="139" y="446"/>
                    <a:pt x="112" y="446"/>
                  </a:cubicBezTo>
                  <a:cubicBezTo>
                    <a:pt x="99" y="446"/>
                    <a:pt x="96" y="437"/>
                    <a:pt x="96" y="423"/>
                  </a:cubicBezTo>
                  <a:cubicBezTo>
                    <a:pt x="96" y="406"/>
                    <a:pt x="101" y="394"/>
                    <a:pt x="108" y="379"/>
                  </a:cubicBezTo>
                  <a:cubicBezTo>
                    <a:pt x="114" y="359"/>
                    <a:pt x="121" y="341"/>
                    <a:pt x="130" y="323"/>
                  </a:cubicBezTo>
                  <a:cubicBezTo>
                    <a:pt x="135"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7" y="179"/>
                    <a:pt x="117" y="197"/>
                  </a:cubicBezTo>
                  <a:cubicBezTo>
                    <a:pt x="117" y="213"/>
                    <a:pt x="112" y="224"/>
                    <a:pt x="94" y="267"/>
                  </a:cubicBezTo>
                  <a:lnTo>
                    <a:pt x="52" y="379"/>
                  </a:lnTo>
                </a:path>
              </a:pathLst>
            </a:custGeom>
            <a:solidFill>
              <a:srgbClr val="000000"/>
            </a:solidFill>
            <a:ln w="15840">
              <a:noFill/>
            </a:ln>
          </p:spPr>
        </p:sp>
        <p:sp>
          <p:nvSpPr>
            <p:cNvPr id="1718" name="Freeform 25"/>
            <p:cNvSpPr/>
            <p:nvPr/>
          </p:nvSpPr>
          <p:spPr>
            <a:xfrm>
              <a:off x="6660360" y="2491560"/>
              <a:ext cx="110160" cy="216720"/>
            </a:xfrm>
            <a:custGeom>
              <a:avLst/>
              <a:gdLst/>
              <a:ahLst/>
              <a:rect l="0" t="0" r="r" b="b"/>
              <a:pathLst>
                <a:path w="306" h="602">
                  <a:moveTo>
                    <a:pt x="305" y="27"/>
                  </a:moveTo>
                  <a:cubicBezTo>
                    <a:pt x="305" y="13"/>
                    <a:pt x="296" y="0"/>
                    <a:pt x="278" y="0"/>
                  </a:cubicBezTo>
                  <a:cubicBezTo>
                    <a:pt x="258" y="0"/>
                    <a:pt x="238" y="20"/>
                    <a:pt x="238" y="38"/>
                  </a:cubicBezTo>
                  <a:cubicBezTo>
                    <a:pt x="238" y="49"/>
                    <a:pt x="247" y="65"/>
                    <a:pt x="267" y="65"/>
                  </a:cubicBezTo>
                  <a:cubicBezTo>
                    <a:pt x="285" y="65"/>
                    <a:pt x="305" y="47"/>
                    <a:pt x="305" y="27"/>
                  </a:cubicBezTo>
                  <a:moveTo>
                    <a:pt x="157" y="493"/>
                  </a:moveTo>
                  <a:cubicBezTo>
                    <a:pt x="146" y="540"/>
                    <a:pt x="110" y="580"/>
                    <a:pt x="67" y="580"/>
                  </a:cubicBezTo>
                  <a:cubicBezTo>
                    <a:pt x="58" y="580"/>
                    <a:pt x="52" y="578"/>
                    <a:pt x="43" y="576"/>
                  </a:cubicBezTo>
                  <a:cubicBezTo>
                    <a:pt x="61" y="567"/>
                    <a:pt x="67" y="551"/>
                    <a:pt x="67" y="540"/>
                  </a:cubicBezTo>
                  <a:cubicBezTo>
                    <a:pt x="67" y="524"/>
                    <a:pt x="54" y="515"/>
                    <a:pt x="40" y="515"/>
                  </a:cubicBezTo>
                  <a:cubicBezTo>
                    <a:pt x="18" y="515"/>
                    <a:pt x="0" y="533"/>
                    <a:pt x="0" y="556"/>
                  </a:cubicBezTo>
                  <a:cubicBezTo>
                    <a:pt x="0" y="583"/>
                    <a:pt x="27" y="601"/>
                    <a:pt x="70" y="601"/>
                  </a:cubicBezTo>
                  <a:cubicBezTo>
                    <a:pt x="110" y="601"/>
                    <a:pt x="193" y="576"/>
                    <a:pt x="213" y="491"/>
                  </a:cubicBezTo>
                  <a:lnTo>
                    <a:pt x="276" y="242"/>
                  </a:lnTo>
                  <a:cubicBezTo>
                    <a:pt x="278" y="235"/>
                    <a:pt x="280" y="229"/>
                    <a:pt x="280" y="220"/>
                  </a:cubicBezTo>
                  <a:cubicBezTo>
                    <a:pt x="280" y="181"/>
                    <a:pt x="247" y="155"/>
                    <a:pt x="204" y="155"/>
                  </a:cubicBezTo>
                  <a:cubicBezTo>
                    <a:pt x="128" y="155"/>
                    <a:pt x="83" y="249"/>
                    <a:pt x="83" y="260"/>
                  </a:cubicBezTo>
                  <a:cubicBezTo>
                    <a:pt x="83" y="269"/>
                    <a:pt x="94" y="269"/>
                    <a:pt x="94" y="269"/>
                  </a:cubicBezTo>
                  <a:cubicBezTo>
                    <a:pt x="103" y="269"/>
                    <a:pt x="103" y="267"/>
                    <a:pt x="110" y="255"/>
                  </a:cubicBezTo>
                  <a:cubicBezTo>
                    <a:pt x="126"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grpSp>
      <p:sp>
        <p:nvSpPr>
          <p:cNvPr id="1719" name="Freeform 26"/>
          <p:cNvSpPr/>
          <p:nvPr/>
        </p:nvSpPr>
        <p:spPr>
          <a:xfrm>
            <a:off x="2376000" y="3312000"/>
            <a:ext cx="864720" cy="360360"/>
          </a:xfrm>
          <a:custGeom>
            <a:avLst/>
            <a:gdLst/>
            <a:ahLst/>
            <a:rect l="0" t="0" r="r" b="b"/>
            <a:pathLst>
              <a:path w="2402" h="1001">
                <a:moveTo>
                  <a:pt x="0" y="1000"/>
                </a:moveTo>
                <a:cubicBezTo>
                  <a:pt x="1795" y="957"/>
                  <a:pt x="2401" y="0"/>
                  <a:pt x="2401" y="0"/>
                </a:cubicBezTo>
              </a:path>
            </a:pathLst>
          </a:custGeom>
          <a:ln>
            <a:solidFill>
              <a:srgbClr val="00a65d"/>
            </a:solidFill>
            <a:tailEnd len="med" type="triangle" w="med"/>
          </a:ln>
        </p:spPr>
      </p:sp>
      <p:sp>
        <p:nvSpPr>
          <p:cNvPr id="1720" name="TextShape 27"/>
          <p:cNvSpPr txBox="1"/>
          <p:nvPr/>
        </p:nvSpPr>
        <p:spPr>
          <a:xfrm>
            <a:off x="1512000" y="3469680"/>
            <a:ext cx="2016000" cy="346320"/>
          </a:xfrm>
          <a:prstGeom prst="rect">
            <a:avLst/>
          </a:prstGeom>
          <a:noFill/>
          <a:ln>
            <a:noFill/>
          </a:ln>
        </p:spPr>
        <p:txBody>
          <a:bodyPr lIns="90000" rIns="90000" tIns="45000" bIns="45000"/>
          <a:p>
            <a:r>
              <a:rPr b="1" lang="en-AU" sz="1800" spc="-1" strike="noStrike">
                <a:solidFill>
                  <a:srgbClr val="00a65d"/>
                </a:solidFill>
                <a:latin typeface="Arial"/>
              </a:rPr>
              <a:t>PVNet</a:t>
            </a:r>
            <a:endParaRPr b="0" lang="en-AU" sz="1800" spc="-1" strike="noStrike">
              <a:latin typeface="Arial"/>
            </a:endParaRPr>
          </a:p>
        </p:txBody>
      </p:sp>
      <p:sp>
        <p:nvSpPr>
          <p:cNvPr id="1721" name="CustomShape 28"/>
          <p:cNvSpPr/>
          <p:nvPr/>
        </p:nvSpPr>
        <p:spPr>
          <a:xfrm>
            <a:off x="2880000" y="1512000"/>
            <a:ext cx="3024000" cy="1728000"/>
          </a:xfrm>
          <a:prstGeom prst="rect">
            <a:avLst/>
          </a:prstGeom>
          <a:noFill/>
          <a:ln w="19080">
            <a:solidFill>
              <a:srgbClr val="00a65d"/>
            </a:solidFill>
            <a:round/>
          </a:ln>
        </p:spPr>
        <p:style>
          <a:lnRef idx="0"/>
          <a:fillRef idx="0"/>
          <a:effectRef idx="0"/>
          <a:fontRef idx="minor"/>
        </p:style>
      </p:sp>
      <p:sp>
        <p:nvSpPr>
          <p:cNvPr id="1722" name="Freeform 29"/>
          <p:cNvSpPr/>
          <p:nvPr/>
        </p:nvSpPr>
        <p:spPr>
          <a:xfrm>
            <a:off x="1656000" y="2095920"/>
            <a:ext cx="504360" cy="360360"/>
          </a:xfrm>
          <a:custGeom>
            <a:avLst/>
            <a:gdLst/>
            <a:ahLst/>
            <a:rect l="0" t="0" r="r" b="b"/>
            <a:pathLst>
              <a:path w="1401" h="1001">
                <a:moveTo>
                  <a:pt x="0" y="0"/>
                </a:moveTo>
                <a:cubicBezTo>
                  <a:pt x="600" y="1000"/>
                  <a:pt x="1400" y="1000"/>
                  <a:pt x="1400" y="1000"/>
                </a:cubicBezTo>
              </a:path>
            </a:pathLst>
          </a:custGeom>
          <a:ln>
            <a:solidFill>
              <a:srgbClr val="00a65d"/>
            </a:solidFill>
            <a:tailEnd len="med" type="triangle" w="med"/>
          </a:ln>
        </p:spPr>
      </p:sp>
      <p:sp>
        <p:nvSpPr>
          <p:cNvPr id="1723" name="TextShape 30"/>
          <p:cNvSpPr txBox="1"/>
          <p:nvPr/>
        </p:nvSpPr>
        <p:spPr>
          <a:xfrm>
            <a:off x="1224000" y="1735920"/>
            <a:ext cx="2016000" cy="346320"/>
          </a:xfrm>
          <a:prstGeom prst="rect">
            <a:avLst/>
          </a:prstGeom>
          <a:noFill/>
          <a:ln>
            <a:noFill/>
          </a:ln>
        </p:spPr>
        <p:txBody>
          <a:bodyPr lIns="90000" rIns="90000" tIns="45000" bIns="45000"/>
          <a:p>
            <a:r>
              <a:rPr b="0" lang="en-AU" sz="1800" spc="-1" strike="noStrike">
                <a:solidFill>
                  <a:srgbClr val="00a65d"/>
                </a:solidFill>
                <a:latin typeface="Arial"/>
              </a:rPr>
              <a: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g</a:t>
            </a:r>
            <a:r>
              <a:rPr b="0" lang="en-AU" sz="1800" spc="-1" strike="noStrike">
                <a:solidFill>
                  <a:srgbClr val="00a65d"/>
                </a:solidFill>
                <a:latin typeface="Arial"/>
              </a:rPr>
              <a:t>e</a:t>
            </a:r>
            <a:endParaRPr b="0" lang="en-AU" sz="1800" spc="-1" strike="noStrike">
              <a:latin typeface="Arial"/>
            </a:endParaRPr>
          </a:p>
        </p:txBody>
      </p:sp>
      <p:sp>
        <p:nvSpPr>
          <p:cNvPr id="1724" name="Freeform 31"/>
          <p:cNvSpPr/>
          <p:nvPr/>
        </p:nvSpPr>
        <p:spPr>
          <a:xfrm>
            <a:off x="6448680" y="1656000"/>
            <a:ext cx="344160" cy="528480"/>
          </a:xfrm>
          <a:custGeom>
            <a:avLst/>
            <a:gdLst/>
            <a:ahLst/>
            <a:rect l="0" t="0" r="r" b="b"/>
            <a:pathLst>
              <a:path w="956" h="1468">
                <a:moveTo>
                  <a:pt x="955" y="0"/>
                </a:moveTo>
                <a:cubicBezTo>
                  <a:pt x="0" y="668"/>
                  <a:pt x="56" y="1467"/>
                  <a:pt x="56" y="1467"/>
                </a:cubicBezTo>
              </a:path>
            </a:pathLst>
          </a:custGeom>
          <a:ln>
            <a:solidFill>
              <a:srgbClr val="00a65d"/>
            </a:solidFill>
            <a:tailEnd len="med" type="triangle" w="med"/>
          </a:ln>
        </p:spPr>
      </p:sp>
      <p:sp>
        <p:nvSpPr>
          <p:cNvPr id="1725" name="TextShape 32"/>
          <p:cNvSpPr txBox="1"/>
          <p:nvPr/>
        </p:nvSpPr>
        <p:spPr>
          <a:xfrm>
            <a:off x="6756480" y="1274040"/>
            <a:ext cx="2016000" cy="858240"/>
          </a:xfrm>
          <a:prstGeom prst="rect">
            <a:avLst/>
          </a:prstGeom>
          <a:noFill/>
          <a:ln>
            <a:noFill/>
          </a:ln>
        </p:spPr>
        <p:txBody>
          <a:bodyPr lIns="90000" rIns="90000" tIns="45000" bIns="45000"/>
          <a:p>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r>
              <a:rPr b="0" lang="en-AU" sz="1800" spc="-1" strike="noStrike">
                <a:solidFill>
                  <a:srgbClr val="00a65d"/>
                </a:solidFill>
                <a:latin typeface="Arial"/>
              </a:rPr>
              <a:t> </a:t>
            </a:r>
            <a:endParaRPr b="0" lang="en-AU" sz="1800" spc="-1" strike="noStrike">
              <a:latin typeface="Arial"/>
            </a:endParaRPr>
          </a:p>
          <a:p>
            <a:r>
              <a:rPr b="0" lang="en-AU" sz="1800" spc="-1" strike="noStrike">
                <a:solidFill>
                  <a:srgbClr val="00a65d"/>
                </a:solidFill>
                <a:latin typeface="Arial"/>
              </a:rPr>
              <a:t>E</a:t>
            </a:r>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r>
              <a:rPr b="0" lang="en-AU" sz="1800" spc="-1" strike="noStrike">
                <a:solidFill>
                  <a:srgbClr val="00a65d"/>
                </a:solidFill>
                <a:latin typeface="Arial"/>
              </a:rPr>
              <a:t> </a:t>
            </a:r>
            <a:r>
              <a:rPr b="0" lang="en-AU" sz="1800" spc="-1" strike="noStrike">
                <a:solidFill>
                  <a:srgbClr val="00a65d"/>
                </a:solidFill>
                <a:latin typeface="Arial"/>
              </a:rPr>
              <a:t>(</a:t>
            </a:r>
            <a:r>
              <a:rPr b="0" lang="en-AU" sz="1800" spc="-1" strike="noStrike">
                <a:solidFill>
                  <a:srgbClr val="00a65d"/>
                </a:solidFill>
                <a:latin typeface="Arial"/>
              </a:rPr>
              <a:t>v</a:t>
            </a:r>
            <a:r>
              <a:rPr b="0" lang="en-AU" sz="1800" spc="-1" strike="noStrike">
                <a:solidFill>
                  <a:srgbClr val="00a65d"/>
                </a:solidFill>
                <a:latin typeface="Arial"/>
              </a:rPr>
              <a:t>e</a:t>
            </a:r>
            <a:r>
              <a:rPr b="0" lang="en-AU" sz="1800" spc="-1" strike="noStrike">
                <a:solidFill>
                  <a:srgbClr val="00a65d"/>
                </a:solidFill>
                <a:latin typeface="Arial"/>
              </a:rPr>
              <a:t>c</a:t>
            </a:r>
            <a:r>
              <a:rPr b="0" lang="en-AU" sz="1800" spc="-1" strike="noStrike">
                <a:solidFill>
                  <a:srgbClr val="00a65d"/>
                </a:solidFill>
                <a:latin typeface="Arial"/>
              </a:rPr>
              <a:t>t</a:t>
            </a:r>
            <a:r>
              <a:rPr b="0" lang="en-AU" sz="1800" spc="-1" strike="noStrike">
                <a:solidFill>
                  <a:srgbClr val="00a65d"/>
                </a:solidFill>
                <a:latin typeface="Arial"/>
              </a:rPr>
              <a:t>o</a:t>
            </a:r>
            <a:r>
              <a:rPr b="0" lang="en-AU" sz="1800" spc="-1" strike="noStrike">
                <a:solidFill>
                  <a:srgbClr val="00a65d"/>
                </a:solidFill>
                <a:latin typeface="Arial"/>
              </a:rPr>
              <a:t>r</a:t>
            </a:r>
            <a:r>
              <a:rPr b="0" lang="en-AU" sz="1800" spc="-1" strike="noStrike">
                <a:solidFill>
                  <a:srgbClr val="00a65d"/>
                </a:solidFill>
                <a:latin typeface="Arial"/>
              </a:rPr>
              <a:t> </a:t>
            </a:r>
            <a:r>
              <a:rPr b="0" lang="en-AU" sz="1800" spc="-1" strike="noStrike">
                <a:solidFill>
                  <a:srgbClr val="00a65d"/>
                </a:solidFill>
                <a:latin typeface="Arial"/>
              </a:rPr>
              <a:t>f</a:t>
            </a:r>
            <a:r>
              <a:rPr b="0" lang="en-AU" sz="1800" spc="-1" strike="noStrike">
                <a:solidFill>
                  <a:srgbClr val="00a65d"/>
                </a:solidFill>
                <a:latin typeface="Arial"/>
              </a:rPr>
              <a:t>i</a:t>
            </a:r>
            <a:r>
              <a:rPr b="0" lang="en-AU" sz="1800" spc="-1" strike="noStrike">
                <a:solidFill>
                  <a:srgbClr val="00a65d"/>
                </a:solidFill>
                <a:latin typeface="Arial"/>
              </a:rPr>
              <a:t>e</a:t>
            </a:r>
            <a:r>
              <a:rPr b="0" lang="en-AU" sz="1800" spc="-1" strike="noStrike">
                <a:solidFill>
                  <a:srgbClr val="00a65d"/>
                </a:solidFill>
                <a:latin typeface="Arial"/>
              </a:rPr>
              <a:t>l</a:t>
            </a:r>
            <a:r>
              <a:rPr b="0" lang="en-AU" sz="1800" spc="-1" strike="noStrike">
                <a:solidFill>
                  <a:srgbClr val="00a65d"/>
                </a:solidFill>
                <a:latin typeface="Arial"/>
              </a:rPr>
              <a:t>d</a:t>
            </a:r>
            <a:r>
              <a:rPr b="0" lang="en-AU" sz="1800" spc="-1" strike="noStrike">
                <a:solidFill>
                  <a:srgbClr val="00a65d"/>
                </a:solidFill>
                <a:latin typeface="Arial"/>
              </a:rPr>
              <a:t>)</a:t>
            </a:r>
            <a:endParaRPr b="0" lang="en-AU" sz="1800" spc="-1" strike="noStrike">
              <a:latin typeface="Arial"/>
            </a:endParaRPr>
          </a:p>
        </p:txBody>
      </p:sp>
      <p:grpSp>
        <p:nvGrpSpPr>
          <p:cNvPr id="1726" name="Group 33"/>
          <p:cNvGrpSpPr/>
          <p:nvPr/>
        </p:nvGrpSpPr>
        <p:grpSpPr>
          <a:xfrm>
            <a:off x="3600000" y="4896000"/>
            <a:ext cx="4339440" cy="1118880"/>
            <a:chOff x="3600000" y="4896000"/>
            <a:chExt cx="4339440" cy="1118880"/>
          </a:xfrm>
        </p:grpSpPr>
        <p:sp>
          <p:nvSpPr>
            <p:cNvPr id="1727" name="Freeform 34"/>
            <p:cNvSpPr/>
            <p:nvPr/>
          </p:nvSpPr>
          <p:spPr>
            <a:xfrm>
              <a:off x="3600000" y="4913640"/>
              <a:ext cx="4322160" cy="1083600"/>
            </a:xfrm>
            <a:custGeom>
              <a:avLst/>
              <a:gdLst/>
              <a:ahLst/>
              <a:rect l="0" t="0" r="r" b="b"/>
              <a:pathLst>
                <a:path w="12006" h="3010">
                  <a:moveTo>
                    <a:pt x="6001" y="3009"/>
                  </a:moveTo>
                  <a:lnTo>
                    <a:pt x="0" y="3009"/>
                  </a:lnTo>
                  <a:lnTo>
                    <a:pt x="0" y="0"/>
                  </a:lnTo>
                  <a:lnTo>
                    <a:pt x="12005" y="0"/>
                  </a:lnTo>
                  <a:lnTo>
                    <a:pt x="12005" y="3009"/>
                  </a:lnTo>
                  <a:lnTo>
                    <a:pt x="6001" y="3009"/>
                  </a:lnTo>
                </a:path>
              </a:pathLst>
            </a:custGeom>
            <a:solidFill>
              <a:srgbClr val="ffffff"/>
            </a:solidFill>
            <a:ln w="15840">
              <a:noFill/>
            </a:ln>
          </p:spPr>
        </p:sp>
        <p:sp>
          <p:nvSpPr>
            <p:cNvPr id="1728" name="Freeform 35"/>
            <p:cNvSpPr/>
            <p:nvPr/>
          </p:nvSpPr>
          <p:spPr>
            <a:xfrm>
              <a:off x="3602520" y="5270760"/>
              <a:ext cx="217440" cy="243000"/>
            </a:xfrm>
            <a:custGeom>
              <a:avLst/>
              <a:gdLst/>
              <a:ahLst/>
              <a:rect l="0" t="0" r="r" b="b"/>
              <a:pathLst>
                <a:path w="604" h="675">
                  <a:moveTo>
                    <a:pt x="338" y="542"/>
                  </a:moveTo>
                  <a:cubicBezTo>
                    <a:pt x="493" y="528"/>
                    <a:pt x="603" y="437"/>
                    <a:pt x="603" y="338"/>
                  </a:cubicBezTo>
                  <a:cubicBezTo>
                    <a:pt x="603" y="235"/>
                    <a:pt x="488" y="146"/>
                    <a:pt x="338" y="134"/>
                  </a:cubicBezTo>
                  <a:lnTo>
                    <a:pt x="338" y="78"/>
                  </a:lnTo>
                  <a:cubicBezTo>
                    <a:pt x="338" y="45"/>
                    <a:pt x="338" y="31"/>
                    <a:pt x="432" y="31"/>
                  </a:cubicBezTo>
                  <a:lnTo>
                    <a:pt x="466" y="31"/>
                  </a:lnTo>
                  <a:lnTo>
                    <a:pt x="466" y="0"/>
                  </a:lnTo>
                  <a:cubicBezTo>
                    <a:pt x="430" y="2"/>
                    <a:pt x="338" y="2"/>
                    <a:pt x="298" y="2"/>
                  </a:cubicBezTo>
                  <a:cubicBezTo>
                    <a:pt x="258" y="2"/>
                    <a:pt x="166" y="2"/>
                    <a:pt x="130" y="0"/>
                  </a:cubicBezTo>
                  <a:lnTo>
                    <a:pt x="130" y="31"/>
                  </a:lnTo>
                  <a:lnTo>
                    <a:pt x="164" y="31"/>
                  </a:lnTo>
                  <a:cubicBezTo>
                    <a:pt x="258" y="31"/>
                    <a:pt x="258" y="43"/>
                    <a:pt x="258" y="78"/>
                  </a:cubicBezTo>
                  <a:lnTo>
                    <a:pt x="258" y="134"/>
                  </a:lnTo>
                  <a:cubicBezTo>
                    <a:pt x="105" y="148"/>
                    <a:pt x="0" y="240"/>
                    <a:pt x="0" y="336"/>
                  </a:cubicBezTo>
                  <a:cubicBezTo>
                    <a:pt x="0" y="439"/>
                    <a:pt x="110" y="526"/>
                    <a:pt x="258" y="542"/>
                  </a:cubicBezTo>
                  <a:lnTo>
                    <a:pt x="258" y="596"/>
                  </a:lnTo>
                  <a:cubicBezTo>
                    <a:pt x="258" y="629"/>
                    <a:pt x="258" y="643"/>
                    <a:pt x="164" y="643"/>
                  </a:cubicBezTo>
                  <a:lnTo>
                    <a:pt x="130" y="643"/>
                  </a:lnTo>
                  <a:lnTo>
                    <a:pt x="130" y="674"/>
                  </a:lnTo>
                  <a:cubicBezTo>
                    <a:pt x="166" y="672"/>
                    <a:pt x="258" y="672"/>
                    <a:pt x="298" y="672"/>
                  </a:cubicBezTo>
                  <a:cubicBezTo>
                    <a:pt x="338" y="672"/>
                    <a:pt x="430" y="672"/>
                    <a:pt x="466" y="674"/>
                  </a:cubicBezTo>
                  <a:lnTo>
                    <a:pt x="466" y="643"/>
                  </a:lnTo>
                  <a:lnTo>
                    <a:pt x="432" y="643"/>
                  </a:lnTo>
                  <a:cubicBezTo>
                    <a:pt x="338" y="643"/>
                    <a:pt x="338" y="631"/>
                    <a:pt x="338" y="596"/>
                  </a:cubicBezTo>
                  <a:lnTo>
                    <a:pt x="338" y="542"/>
                  </a:lnTo>
                  <a:moveTo>
                    <a:pt x="258" y="517"/>
                  </a:moveTo>
                  <a:cubicBezTo>
                    <a:pt x="116" y="499"/>
                    <a:pt x="99" y="399"/>
                    <a:pt x="99" y="338"/>
                  </a:cubicBezTo>
                  <a:cubicBezTo>
                    <a:pt x="99" y="287"/>
                    <a:pt x="110" y="175"/>
                    <a:pt x="258" y="157"/>
                  </a:cubicBezTo>
                  <a:lnTo>
                    <a:pt x="258" y="517"/>
                  </a:lnTo>
                  <a:moveTo>
                    <a:pt x="338" y="155"/>
                  </a:moveTo>
                  <a:cubicBezTo>
                    <a:pt x="475" y="170"/>
                    <a:pt x="502" y="262"/>
                    <a:pt x="502" y="336"/>
                  </a:cubicBezTo>
                  <a:cubicBezTo>
                    <a:pt x="502" y="396"/>
                    <a:pt x="488" y="502"/>
                    <a:pt x="338" y="519"/>
                  </a:cubicBezTo>
                  <a:lnTo>
                    <a:pt x="338" y="155"/>
                  </a:lnTo>
                </a:path>
              </a:pathLst>
            </a:custGeom>
            <a:solidFill>
              <a:srgbClr val="000000"/>
            </a:solidFill>
            <a:ln w="15840">
              <a:noFill/>
            </a:ln>
          </p:spPr>
        </p:sp>
        <p:sp>
          <p:nvSpPr>
            <p:cNvPr id="1729" name="Freeform 36"/>
            <p:cNvSpPr/>
            <p:nvPr/>
          </p:nvSpPr>
          <p:spPr>
            <a:xfrm>
              <a:off x="3956400" y="538272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1730" name="Freeform 37"/>
            <p:cNvSpPr/>
            <p:nvPr/>
          </p:nvSpPr>
          <p:spPr>
            <a:xfrm>
              <a:off x="4472640" y="4896000"/>
              <a:ext cx="191520" cy="180000"/>
            </a:xfrm>
            <a:custGeom>
              <a:avLst/>
              <a:gdLst/>
              <a:ahLst/>
              <a:rect l="0" t="0" r="r" b="b"/>
              <a:pathLst>
                <a:path w="532" h="500">
                  <a:moveTo>
                    <a:pt x="114" y="52"/>
                  </a:moveTo>
                  <a:cubicBezTo>
                    <a:pt x="110" y="199"/>
                    <a:pt x="36" y="399"/>
                    <a:pt x="7" y="475"/>
                  </a:cubicBezTo>
                  <a:cubicBezTo>
                    <a:pt x="0" y="490"/>
                    <a:pt x="0" y="493"/>
                    <a:pt x="0" y="495"/>
                  </a:cubicBezTo>
                  <a:cubicBezTo>
                    <a:pt x="0" y="499"/>
                    <a:pt x="4" y="499"/>
                    <a:pt x="9" y="499"/>
                  </a:cubicBezTo>
                  <a:cubicBezTo>
                    <a:pt x="13" y="499"/>
                    <a:pt x="52" y="490"/>
                    <a:pt x="65" y="461"/>
                  </a:cubicBezTo>
                  <a:cubicBezTo>
                    <a:pt x="99" y="378"/>
                    <a:pt x="177" y="163"/>
                    <a:pt x="177" y="13"/>
                  </a:cubicBezTo>
                  <a:cubicBezTo>
                    <a:pt x="177" y="4"/>
                    <a:pt x="177" y="0"/>
                    <a:pt x="168" y="0"/>
                  </a:cubicBezTo>
                  <a:cubicBezTo>
                    <a:pt x="159" y="0"/>
                    <a:pt x="150" y="4"/>
                    <a:pt x="128" y="16"/>
                  </a:cubicBezTo>
                  <a:cubicBezTo>
                    <a:pt x="85" y="38"/>
                    <a:pt x="60" y="49"/>
                    <a:pt x="60" y="63"/>
                  </a:cubicBezTo>
                  <a:cubicBezTo>
                    <a:pt x="60" y="69"/>
                    <a:pt x="67" y="69"/>
                    <a:pt x="69" y="69"/>
                  </a:cubicBezTo>
                  <a:cubicBezTo>
                    <a:pt x="78" y="69"/>
                    <a:pt x="99" y="58"/>
                    <a:pt x="114" y="52"/>
                  </a:cubicBezTo>
                  <a:moveTo>
                    <a:pt x="531" y="396"/>
                  </a:moveTo>
                  <a:cubicBezTo>
                    <a:pt x="531" y="392"/>
                    <a:pt x="529" y="387"/>
                    <a:pt x="522" y="387"/>
                  </a:cubicBezTo>
                  <a:cubicBezTo>
                    <a:pt x="511" y="387"/>
                    <a:pt x="488" y="399"/>
                    <a:pt x="484" y="414"/>
                  </a:cubicBezTo>
                  <a:cubicBezTo>
                    <a:pt x="477" y="432"/>
                    <a:pt x="470" y="443"/>
                    <a:pt x="450" y="452"/>
                  </a:cubicBezTo>
                  <a:cubicBezTo>
                    <a:pt x="426" y="466"/>
                    <a:pt x="394" y="466"/>
                    <a:pt x="390" y="466"/>
                  </a:cubicBezTo>
                  <a:cubicBezTo>
                    <a:pt x="318" y="466"/>
                    <a:pt x="202" y="249"/>
                    <a:pt x="202" y="188"/>
                  </a:cubicBezTo>
                  <a:cubicBezTo>
                    <a:pt x="202" y="159"/>
                    <a:pt x="271" y="116"/>
                    <a:pt x="293" y="103"/>
                  </a:cubicBezTo>
                  <a:cubicBezTo>
                    <a:pt x="354" y="65"/>
                    <a:pt x="426" y="34"/>
                    <a:pt x="448" y="34"/>
                  </a:cubicBezTo>
                  <a:cubicBezTo>
                    <a:pt x="461" y="34"/>
                    <a:pt x="477" y="43"/>
                    <a:pt x="477" y="60"/>
                  </a:cubicBezTo>
                  <a:cubicBezTo>
                    <a:pt x="477" y="67"/>
                    <a:pt x="475" y="69"/>
                    <a:pt x="475" y="72"/>
                  </a:cubicBezTo>
                  <a:cubicBezTo>
                    <a:pt x="475" y="78"/>
                    <a:pt x="484" y="78"/>
                    <a:pt x="486" y="78"/>
                  </a:cubicBezTo>
                  <a:cubicBezTo>
                    <a:pt x="493" y="78"/>
                    <a:pt x="524" y="72"/>
                    <a:pt x="524" y="40"/>
                  </a:cubicBezTo>
                  <a:cubicBezTo>
                    <a:pt x="524" y="20"/>
                    <a:pt x="509" y="0"/>
                    <a:pt x="479" y="0"/>
                  </a:cubicBezTo>
                  <a:cubicBezTo>
                    <a:pt x="428" y="0"/>
                    <a:pt x="329" y="49"/>
                    <a:pt x="276" y="85"/>
                  </a:cubicBezTo>
                  <a:cubicBezTo>
                    <a:pt x="246" y="103"/>
                    <a:pt x="152" y="161"/>
                    <a:pt x="152" y="208"/>
                  </a:cubicBezTo>
                  <a:cubicBezTo>
                    <a:pt x="152" y="260"/>
                    <a:pt x="224" y="403"/>
                    <a:pt x="296" y="470"/>
                  </a:cubicBezTo>
                  <a:cubicBezTo>
                    <a:pt x="325" y="495"/>
                    <a:pt x="340" y="499"/>
                    <a:pt x="358" y="499"/>
                  </a:cubicBezTo>
                  <a:cubicBezTo>
                    <a:pt x="388" y="499"/>
                    <a:pt x="430" y="493"/>
                    <a:pt x="468" y="470"/>
                  </a:cubicBezTo>
                  <a:cubicBezTo>
                    <a:pt x="526" y="437"/>
                    <a:pt x="531" y="396"/>
                    <a:pt x="531" y="396"/>
                  </a:cubicBezTo>
                </a:path>
              </a:pathLst>
            </a:custGeom>
            <a:solidFill>
              <a:srgbClr val="000000"/>
            </a:solidFill>
            <a:ln w="15840">
              <a:noFill/>
            </a:ln>
          </p:spPr>
        </p:sp>
        <p:sp>
          <p:nvSpPr>
            <p:cNvPr id="1731" name="Freeform 38"/>
            <p:cNvSpPr/>
            <p:nvPr/>
          </p:nvSpPr>
          <p:spPr>
            <a:xfrm>
              <a:off x="4332240" y="5176440"/>
              <a:ext cx="473040" cy="496800"/>
            </a:xfrm>
            <a:custGeom>
              <a:avLst/>
              <a:gdLst/>
              <a:ahLst/>
              <a:rect l="0" t="0" r="r" b="b"/>
              <a:pathLst>
                <a:path w="1314" h="1380">
                  <a:moveTo>
                    <a:pt x="1192" y="1379"/>
                  </a:moveTo>
                  <a:lnTo>
                    <a:pt x="1313" y="1064"/>
                  </a:lnTo>
                  <a:lnTo>
                    <a:pt x="1288" y="1064"/>
                  </a:lnTo>
                  <a:cubicBezTo>
                    <a:pt x="1250" y="1167"/>
                    <a:pt x="1145" y="1234"/>
                    <a:pt x="1030" y="1263"/>
                  </a:cubicBezTo>
                  <a:cubicBezTo>
                    <a:pt x="1010" y="1267"/>
                    <a:pt x="914" y="1294"/>
                    <a:pt x="724" y="1294"/>
                  </a:cubicBezTo>
                  <a:lnTo>
                    <a:pt x="130" y="1294"/>
                  </a:lnTo>
                  <a:lnTo>
                    <a:pt x="632" y="705"/>
                  </a:lnTo>
                  <a:cubicBezTo>
                    <a:pt x="638" y="699"/>
                    <a:pt x="641" y="694"/>
                    <a:pt x="641" y="690"/>
                  </a:cubicBezTo>
                  <a:cubicBezTo>
                    <a:pt x="641" y="687"/>
                    <a:pt x="641" y="685"/>
                    <a:pt x="634" y="674"/>
                  </a:cubicBezTo>
                  <a:lnTo>
                    <a:pt x="175" y="47"/>
                  </a:lnTo>
                  <a:lnTo>
                    <a:pt x="715" y="47"/>
                  </a:lnTo>
                  <a:cubicBezTo>
                    <a:pt x="847" y="47"/>
                    <a:pt x="936" y="60"/>
                    <a:pt x="945" y="63"/>
                  </a:cubicBezTo>
                  <a:cubicBezTo>
                    <a:pt x="999" y="72"/>
                    <a:pt x="1084" y="87"/>
                    <a:pt x="1163" y="137"/>
                  </a:cubicBezTo>
                  <a:cubicBezTo>
                    <a:pt x="1187" y="152"/>
                    <a:pt x="1254" y="197"/>
                    <a:pt x="1288" y="278"/>
                  </a:cubicBezTo>
                  <a:lnTo>
                    <a:pt x="1313" y="278"/>
                  </a:lnTo>
                  <a:lnTo>
                    <a:pt x="1192"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2" y="1379"/>
                  </a:lnTo>
                </a:path>
              </a:pathLst>
            </a:custGeom>
            <a:solidFill>
              <a:srgbClr val="000000"/>
            </a:solidFill>
            <a:ln w="15840">
              <a:noFill/>
            </a:ln>
          </p:spPr>
        </p:sp>
        <p:sp>
          <p:nvSpPr>
            <p:cNvPr id="1732" name="Freeform 39"/>
            <p:cNvSpPr/>
            <p:nvPr/>
          </p:nvSpPr>
          <p:spPr>
            <a:xfrm>
              <a:off x="4329000" y="576648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733" name="Freeform 40"/>
            <p:cNvSpPr/>
            <p:nvPr/>
          </p:nvSpPr>
          <p:spPr>
            <a:xfrm>
              <a:off x="4484520" y="5843160"/>
              <a:ext cx="183600" cy="68040"/>
            </a:xfrm>
            <a:custGeom>
              <a:avLst/>
              <a:gdLst/>
              <a:ahLst/>
              <a:rect l="0" t="0" r="r" b="b"/>
              <a:pathLst>
                <a:path w="510" h="189">
                  <a:moveTo>
                    <a:pt x="484" y="34"/>
                  </a:moveTo>
                  <a:cubicBezTo>
                    <a:pt x="493" y="34"/>
                    <a:pt x="509" y="34"/>
                    <a:pt x="509" y="16"/>
                  </a:cubicBezTo>
                  <a:cubicBezTo>
                    <a:pt x="509" y="0"/>
                    <a:pt x="493" y="0"/>
                    <a:pt x="484" y="0"/>
                  </a:cubicBezTo>
                  <a:lnTo>
                    <a:pt x="25" y="0"/>
                  </a:lnTo>
                  <a:cubicBezTo>
                    <a:pt x="16" y="0"/>
                    <a:pt x="0" y="0"/>
                    <a:pt x="0" y="16"/>
                  </a:cubicBezTo>
                  <a:cubicBezTo>
                    <a:pt x="0" y="34"/>
                    <a:pt x="16" y="34"/>
                    <a:pt x="27" y="34"/>
                  </a:cubicBezTo>
                  <a:lnTo>
                    <a:pt x="484" y="34"/>
                  </a:lnTo>
                  <a:moveTo>
                    <a:pt x="484" y="188"/>
                  </a:moveTo>
                  <a:cubicBezTo>
                    <a:pt x="493" y="188"/>
                    <a:pt x="509" y="188"/>
                    <a:pt x="509" y="170"/>
                  </a:cubicBezTo>
                  <a:cubicBezTo>
                    <a:pt x="509" y="152"/>
                    <a:pt x="493" y="152"/>
                    <a:pt x="484" y="152"/>
                  </a:cubicBezTo>
                  <a:lnTo>
                    <a:pt x="27" y="152"/>
                  </a:lnTo>
                  <a:cubicBezTo>
                    <a:pt x="16" y="152"/>
                    <a:pt x="0" y="152"/>
                    <a:pt x="0" y="170"/>
                  </a:cubicBezTo>
                  <a:cubicBezTo>
                    <a:pt x="0" y="188"/>
                    <a:pt x="16" y="188"/>
                    <a:pt x="25" y="188"/>
                  </a:cubicBezTo>
                  <a:lnTo>
                    <a:pt x="484" y="188"/>
                  </a:lnTo>
                </a:path>
              </a:pathLst>
            </a:custGeom>
            <a:solidFill>
              <a:srgbClr val="000000"/>
            </a:solidFill>
            <a:ln w="15840">
              <a:noFill/>
            </a:ln>
          </p:spPr>
        </p:sp>
        <p:sp>
          <p:nvSpPr>
            <p:cNvPr id="1734" name="Freeform 41"/>
            <p:cNvSpPr/>
            <p:nvPr/>
          </p:nvSpPr>
          <p:spPr>
            <a:xfrm>
              <a:off x="4711320" y="577476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1735" name="Freeform 42"/>
            <p:cNvSpPr/>
            <p:nvPr/>
          </p:nvSpPr>
          <p:spPr>
            <a:xfrm>
              <a:off x="5108760" y="5176440"/>
              <a:ext cx="473040" cy="496800"/>
            </a:xfrm>
            <a:custGeom>
              <a:avLst/>
              <a:gdLst/>
              <a:ahLst/>
              <a:rect l="0" t="0" r="r" b="b"/>
              <a:pathLst>
                <a:path w="1314" h="1380">
                  <a:moveTo>
                    <a:pt x="1192" y="1379"/>
                  </a:moveTo>
                  <a:lnTo>
                    <a:pt x="1313" y="1064"/>
                  </a:lnTo>
                  <a:lnTo>
                    <a:pt x="1288" y="1064"/>
                  </a:lnTo>
                  <a:cubicBezTo>
                    <a:pt x="1250" y="1167"/>
                    <a:pt x="1145" y="1234"/>
                    <a:pt x="1030" y="1263"/>
                  </a:cubicBezTo>
                  <a:cubicBezTo>
                    <a:pt x="1010" y="1267"/>
                    <a:pt x="914" y="1294"/>
                    <a:pt x="724" y="1294"/>
                  </a:cubicBezTo>
                  <a:lnTo>
                    <a:pt x="130" y="1294"/>
                  </a:lnTo>
                  <a:lnTo>
                    <a:pt x="632" y="705"/>
                  </a:lnTo>
                  <a:cubicBezTo>
                    <a:pt x="638" y="699"/>
                    <a:pt x="641" y="694"/>
                    <a:pt x="641" y="690"/>
                  </a:cubicBezTo>
                  <a:cubicBezTo>
                    <a:pt x="641" y="687"/>
                    <a:pt x="641" y="685"/>
                    <a:pt x="634" y="674"/>
                  </a:cubicBezTo>
                  <a:lnTo>
                    <a:pt x="175" y="47"/>
                  </a:lnTo>
                  <a:lnTo>
                    <a:pt x="715" y="47"/>
                  </a:lnTo>
                  <a:cubicBezTo>
                    <a:pt x="847" y="47"/>
                    <a:pt x="936" y="60"/>
                    <a:pt x="945" y="63"/>
                  </a:cubicBezTo>
                  <a:cubicBezTo>
                    <a:pt x="999" y="72"/>
                    <a:pt x="1084" y="87"/>
                    <a:pt x="1163" y="137"/>
                  </a:cubicBezTo>
                  <a:cubicBezTo>
                    <a:pt x="1187" y="152"/>
                    <a:pt x="1254" y="197"/>
                    <a:pt x="1288" y="278"/>
                  </a:cubicBezTo>
                  <a:lnTo>
                    <a:pt x="1313" y="278"/>
                  </a:lnTo>
                  <a:lnTo>
                    <a:pt x="1192"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2" y="1379"/>
                  </a:lnTo>
                </a:path>
              </a:pathLst>
            </a:custGeom>
            <a:solidFill>
              <a:srgbClr val="000000"/>
            </a:solidFill>
            <a:ln w="15840">
              <a:noFill/>
            </a:ln>
          </p:spPr>
        </p:sp>
        <p:sp>
          <p:nvSpPr>
            <p:cNvPr id="1736" name="Freeform 43"/>
            <p:cNvSpPr/>
            <p:nvPr/>
          </p:nvSpPr>
          <p:spPr>
            <a:xfrm>
              <a:off x="4913640" y="5766480"/>
              <a:ext cx="65520" cy="248760"/>
            </a:xfrm>
            <a:custGeom>
              <a:avLst/>
              <a:gdLst/>
              <a:ahLst/>
              <a:rect l="0" t="0" r="r" b="b"/>
              <a:pathLst>
                <a:path w="182" h="691">
                  <a:moveTo>
                    <a:pt x="168" y="0"/>
                  </a:moveTo>
                  <a:cubicBezTo>
                    <a:pt x="36" y="92"/>
                    <a:pt x="0" y="240"/>
                    <a:pt x="0" y="345"/>
                  </a:cubicBezTo>
                  <a:cubicBezTo>
                    <a:pt x="0" y="441"/>
                    <a:pt x="29" y="593"/>
                    <a:pt x="168" y="690"/>
                  </a:cubicBezTo>
                  <a:cubicBezTo>
                    <a:pt x="172" y="690"/>
                    <a:pt x="181" y="690"/>
                    <a:pt x="181" y="683"/>
                  </a:cubicBezTo>
                  <a:cubicBezTo>
                    <a:pt x="181" y="678"/>
                    <a:pt x="179" y="676"/>
                    <a:pt x="175" y="672"/>
                  </a:cubicBezTo>
                  <a:cubicBezTo>
                    <a:pt x="81" y="589"/>
                    <a:pt x="47" y="470"/>
                    <a:pt x="47" y="345"/>
                  </a:cubicBezTo>
                  <a:cubicBezTo>
                    <a:pt x="47" y="159"/>
                    <a:pt x="119" y="67"/>
                    <a:pt x="177" y="16"/>
                  </a:cubicBezTo>
                  <a:cubicBezTo>
                    <a:pt x="179" y="13"/>
                    <a:pt x="181" y="11"/>
                    <a:pt x="181" y="9"/>
                  </a:cubicBezTo>
                  <a:cubicBezTo>
                    <a:pt x="181" y="0"/>
                    <a:pt x="172" y="0"/>
                    <a:pt x="168" y="0"/>
                  </a:cubicBezTo>
                </a:path>
              </a:pathLst>
            </a:custGeom>
            <a:solidFill>
              <a:srgbClr val="000000"/>
            </a:solidFill>
            <a:ln w="15840">
              <a:noFill/>
            </a:ln>
          </p:spPr>
        </p:sp>
        <p:sp>
          <p:nvSpPr>
            <p:cNvPr id="1737" name="Freeform 44"/>
            <p:cNvSpPr/>
            <p:nvPr/>
          </p:nvSpPr>
          <p:spPr>
            <a:xfrm>
              <a:off x="5007240" y="578844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81"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30"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1738" name="Freeform 45"/>
            <p:cNvSpPr/>
            <p:nvPr/>
          </p:nvSpPr>
          <p:spPr>
            <a:xfrm>
              <a:off x="5123520" y="5923800"/>
              <a:ext cx="32760" cy="77760"/>
            </a:xfrm>
            <a:custGeom>
              <a:avLst/>
              <a:gdLst/>
              <a:ahLst/>
              <a:rect l="0" t="0" r="r" b="b"/>
              <a:pathLst>
                <a:path w="91" h="216">
                  <a:moveTo>
                    <a:pt x="69" y="69"/>
                  </a:moveTo>
                  <a:cubicBezTo>
                    <a:pt x="69" y="107"/>
                    <a:pt x="63" y="152"/>
                    <a:pt x="16" y="197"/>
                  </a:cubicBezTo>
                  <a:cubicBezTo>
                    <a:pt x="11" y="199"/>
                    <a:pt x="9" y="202"/>
                    <a:pt x="9" y="204"/>
                  </a:cubicBezTo>
                  <a:cubicBezTo>
                    <a:pt x="9" y="210"/>
                    <a:pt x="16" y="215"/>
                    <a:pt x="20" y="215"/>
                  </a:cubicBezTo>
                  <a:cubicBezTo>
                    <a:pt x="29" y="215"/>
                    <a:pt x="90" y="159"/>
                    <a:pt x="90" y="76"/>
                  </a:cubicBezTo>
                  <a:cubicBezTo>
                    <a:pt x="90" y="34"/>
                    <a:pt x="74"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1739" name="Freeform 46"/>
            <p:cNvSpPr/>
            <p:nvPr/>
          </p:nvSpPr>
          <p:spPr>
            <a:xfrm>
              <a:off x="5179680" y="578844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4" y="269"/>
                    <a:pt x="94" y="269"/>
                  </a:cubicBezTo>
                  <a:cubicBezTo>
                    <a:pt x="103" y="269"/>
                    <a:pt x="105" y="266"/>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1740" name="Freeform 47"/>
            <p:cNvSpPr/>
            <p:nvPr/>
          </p:nvSpPr>
          <p:spPr>
            <a:xfrm>
              <a:off x="5329080" y="5766480"/>
              <a:ext cx="65520" cy="248760"/>
            </a:xfrm>
            <a:custGeom>
              <a:avLst/>
              <a:gdLst/>
              <a:ahLst/>
              <a:rect l="0" t="0" r="r" b="b"/>
              <a:pathLst>
                <a:path w="182" h="691">
                  <a:moveTo>
                    <a:pt x="13" y="0"/>
                  </a:moveTo>
                  <a:cubicBezTo>
                    <a:pt x="9" y="0"/>
                    <a:pt x="0" y="0"/>
                    <a:pt x="0" y="9"/>
                  </a:cubicBezTo>
                  <a:cubicBezTo>
                    <a:pt x="0" y="11"/>
                    <a:pt x="2" y="13"/>
                    <a:pt x="7" y="18"/>
                  </a:cubicBezTo>
                  <a:cubicBezTo>
                    <a:pt x="67" y="74"/>
                    <a:pt x="132" y="166"/>
                    <a:pt x="132" y="345"/>
                  </a:cubicBezTo>
                  <a:cubicBezTo>
                    <a:pt x="132" y="488"/>
                    <a:pt x="87" y="598"/>
                    <a:pt x="13" y="665"/>
                  </a:cubicBezTo>
                  <a:cubicBezTo>
                    <a:pt x="0" y="678"/>
                    <a:pt x="0" y="678"/>
                    <a:pt x="0" y="683"/>
                  </a:cubicBezTo>
                  <a:cubicBezTo>
                    <a:pt x="0" y="685"/>
                    <a:pt x="2" y="690"/>
                    <a:pt x="9" y="690"/>
                  </a:cubicBezTo>
                  <a:cubicBezTo>
                    <a:pt x="18" y="690"/>
                    <a:pt x="83" y="645"/>
                    <a:pt x="130" y="558"/>
                  </a:cubicBezTo>
                  <a:cubicBezTo>
                    <a:pt x="161" y="502"/>
                    <a:pt x="181" y="425"/>
                    <a:pt x="181" y="345"/>
                  </a:cubicBezTo>
                  <a:cubicBezTo>
                    <a:pt x="181" y="249"/>
                    <a:pt x="152" y="96"/>
                    <a:pt x="13" y="0"/>
                  </a:cubicBezTo>
                </a:path>
              </a:pathLst>
            </a:custGeom>
            <a:solidFill>
              <a:srgbClr val="000000"/>
            </a:solidFill>
            <a:ln w="15840">
              <a:noFill/>
            </a:ln>
          </p:spPr>
        </p:sp>
        <p:sp>
          <p:nvSpPr>
            <p:cNvPr id="1741" name="Freeform 48"/>
            <p:cNvSpPr/>
            <p:nvPr/>
          </p:nvSpPr>
          <p:spPr>
            <a:xfrm>
              <a:off x="5449320" y="5809320"/>
              <a:ext cx="138240" cy="163080"/>
            </a:xfrm>
            <a:custGeom>
              <a:avLst/>
              <a:gdLst/>
              <a:ahLst/>
              <a:rect l="0" t="0" r="r" b="b"/>
              <a:pathLst>
                <a:path w="384" h="453">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2"/>
                    <a:pt x="235" y="452"/>
                  </a:cubicBezTo>
                  <a:lnTo>
                    <a:pt x="356" y="452"/>
                  </a:lnTo>
                  <a:cubicBezTo>
                    <a:pt x="367" y="452"/>
                    <a:pt x="383" y="452"/>
                    <a:pt x="383" y="434"/>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1742" name="Freeform 49"/>
            <p:cNvSpPr/>
            <p:nvPr/>
          </p:nvSpPr>
          <p:spPr>
            <a:xfrm>
              <a:off x="5622480" y="5778720"/>
              <a:ext cx="168840" cy="180000"/>
            </a:xfrm>
            <a:custGeom>
              <a:avLst/>
              <a:gdLst/>
              <a:ahLst/>
              <a:rect l="0" t="0" r="r" b="b"/>
              <a:pathLst>
                <a:path w="469" h="500">
                  <a:moveTo>
                    <a:pt x="72" y="336"/>
                  </a:moveTo>
                  <a:cubicBezTo>
                    <a:pt x="90" y="329"/>
                    <a:pt x="108" y="313"/>
                    <a:pt x="108" y="305"/>
                  </a:cubicBezTo>
                  <a:cubicBezTo>
                    <a:pt x="108" y="300"/>
                    <a:pt x="101" y="300"/>
                    <a:pt x="99" y="300"/>
                  </a:cubicBezTo>
                  <a:cubicBezTo>
                    <a:pt x="65" y="300"/>
                    <a:pt x="0" y="338"/>
                    <a:pt x="0" y="396"/>
                  </a:cubicBezTo>
                  <a:cubicBezTo>
                    <a:pt x="0" y="450"/>
                    <a:pt x="72" y="499"/>
                    <a:pt x="159" y="499"/>
                  </a:cubicBezTo>
                  <a:cubicBezTo>
                    <a:pt x="296" y="499"/>
                    <a:pt x="423" y="419"/>
                    <a:pt x="423" y="327"/>
                  </a:cubicBezTo>
                  <a:cubicBezTo>
                    <a:pt x="423" y="258"/>
                    <a:pt x="347" y="226"/>
                    <a:pt x="287" y="208"/>
                  </a:cubicBezTo>
                  <a:cubicBezTo>
                    <a:pt x="258" y="197"/>
                    <a:pt x="188" y="175"/>
                    <a:pt x="188" y="119"/>
                  </a:cubicBezTo>
                  <a:cubicBezTo>
                    <a:pt x="188" y="90"/>
                    <a:pt x="206" y="67"/>
                    <a:pt x="217" y="58"/>
                  </a:cubicBezTo>
                  <a:cubicBezTo>
                    <a:pt x="242" y="45"/>
                    <a:pt x="276" y="43"/>
                    <a:pt x="293" y="43"/>
                  </a:cubicBezTo>
                  <a:cubicBezTo>
                    <a:pt x="300" y="43"/>
                    <a:pt x="329" y="43"/>
                    <a:pt x="365" y="54"/>
                  </a:cubicBezTo>
                  <a:cubicBezTo>
                    <a:pt x="383" y="60"/>
                    <a:pt x="403" y="67"/>
                    <a:pt x="403" y="101"/>
                  </a:cubicBezTo>
                  <a:cubicBezTo>
                    <a:pt x="403" y="112"/>
                    <a:pt x="401" y="121"/>
                    <a:pt x="401" y="123"/>
                  </a:cubicBezTo>
                  <a:cubicBezTo>
                    <a:pt x="401" y="125"/>
                    <a:pt x="401" y="130"/>
                    <a:pt x="410" y="130"/>
                  </a:cubicBezTo>
                  <a:cubicBezTo>
                    <a:pt x="417" y="130"/>
                    <a:pt x="432" y="123"/>
                    <a:pt x="450" y="112"/>
                  </a:cubicBezTo>
                  <a:cubicBezTo>
                    <a:pt x="459" y="105"/>
                    <a:pt x="468" y="99"/>
                    <a:pt x="468" y="69"/>
                  </a:cubicBezTo>
                  <a:cubicBezTo>
                    <a:pt x="468" y="31"/>
                    <a:pt x="441" y="20"/>
                    <a:pt x="423" y="13"/>
                  </a:cubicBezTo>
                  <a:cubicBezTo>
                    <a:pt x="385" y="0"/>
                    <a:pt x="354" y="0"/>
                    <a:pt x="343" y="0"/>
                  </a:cubicBezTo>
                  <a:cubicBezTo>
                    <a:pt x="235" y="0"/>
                    <a:pt x="123" y="72"/>
                    <a:pt x="123" y="150"/>
                  </a:cubicBezTo>
                  <a:cubicBezTo>
                    <a:pt x="123" y="213"/>
                    <a:pt x="202" y="240"/>
                    <a:pt x="233" y="251"/>
                  </a:cubicBezTo>
                  <a:cubicBezTo>
                    <a:pt x="284" y="266"/>
                    <a:pt x="361" y="296"/>
                    <a:pt x="361" y="358"/>
                  </a:cubicBezTo>
                  <a:cubicBezTo>
                    <a:pt x="361" y="383"/>
                    <a:pt x="347" y="419"/>
                    <a:pt x="316" y="437"/>
                  </a:cubicBezTo>
                  <a:cubicBezTo>
                    <a:pt x="278" y="455"/>
                    <a:pt x="226" y="459"/>
                    <a:pt x="208" y="459"/>
                  </a:cubicBezTo>
                  <a:cubicBezTo>
                    <a:pt x="134" y="459"/>
                    <a:pt x="65" y="416"/>
                    <a:pt x="65" y="365"/>
                  </a:cubicBezTo>
                  <a:cubicBezTo>
                    <a:pt x="65" y="356"/>
                    <a:pt x="67" y="345"/>
                    <a:pt x="72" y="336"/>
                  </a:cubicBezTo>
                </a:path>
              </a:pathLst>
            </a:custGeom>
            <a:solidFill>
              <a:srgbClr val="000000"/>
            </a:solidFill>
            <a:ln w="15840">
              <a:noFill/>
            </a:ln>
          </p:spPr>
        </p:sp>
        <p:sp>
          <p:nvSpPr>
            <p:cNvPr id="1743" name="Freeform 50"/>
            <p:cNvSpPr/>
            <p:nvPr/>
          </p:nvSpPr>
          <p:spPr>
            <a:xfrm>
              <a:off x="5906520" y="524736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744" name="Freeform 51"/>
            <p:cNvSpPr/>
            <p:nvPr/>
          </p:nvSpPr>
          <p:spPr>
            <a:xfrm>
              <a:off x="6004800" y="524736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745" name="Freeform 52"/>
            <p:cNvSpPr/>
            <p:nvPr/>
          </p:nvSpPr>
          <p:spPr>
            <a:xfrm>
              <a:off x="6075000" y="5270040"/>
              <a:ext cx="325440" cy="243720"/>
            </a:xfrm>
            <a:custGeom>
              <a:avLst/>
              <a:gdLst/>
              <a:ahLst/>
              <a:rect l="0" t="0" r="r" b="b"/>
              <a:pathLst>
                <a:path w="904" h="677">
                  <a:moveTo>
                    <a:pt x="535" y="287"/>
                  </a:moveTo>
                  <a:lnTo>
                    <a:pt x="665" y="159"/>
                  </a:lnTo>
                  <a:lnTo>
                    <a:pt x="728" y="96"/>
                  </a:lnTo>
                  <a:cubicBezTo>
                    <a:pt x="766" y="58"/>
                    <a:pt x="780" y="47"/>
                    <a:pt x="880" y="47"/>
                  </a:cubicBezTo>
                  <a:cubicBezTo>
                    <a:pt x="901" y="47"/>
                    <a:pt x="903" y="20"/>
                    <a:pt x="903" y="18"/>
                  </a:cubicBezTo>
                  <a:cubicBezTo>
                    <a:pt x="903" y="11"/>
                    <a:pt x="898" y="0"/>
                    <a:pt x="883"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9" y="47"/>
                    <a:pt x="509" y="18"/>
                  </a:cubicBezTo>
                  <a:cubicBezTo>
                    <a:pt x="509" y="4"/>
                    <a:pt x="500" y="0"/>
                    <a:pt x="488" y="0"/>
                  </a:cubicBezTo>
                  <a:cubicBezTo>
                    <a:pt x="455" y="0"/>
                    <a:pt x="372" y="2"/>
                    <a:pt x="338" y="2"/>
                  </a:cubicBezTo>
                  <a:cubicBezTo>
                    <a:pt x="316"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8"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7" y="674"/>
                  </a:cubicBezTo>
                  <a:cubicBezTo>
                    <a:pt x="719" y="674"/>
                    <a:pt x="741" y="676"/>
                    <a:pt x="764" y="676"/>
                  </a:cubicBezTo>
                  <a:cubicBezTo>
                    <a:pt x="773" y="676"/>
                    <a:pt x="793" y="676"/>
                    <a:pt x="793" y="649"/>
                  </a:cubicBezTo>
                  <a:cubicBezTo>
                    <a:pt x="793" y="631"/>
                    <a:pt x="777" y="631"/>
                    <a:pt x="753" y="631"/>
                  </a:cubicBezTo>
                  <a:cubicBezTo>
                    <a:pt x="739" y="631"/>
                    <a:pt x="728" y="631"/>
                    <a:pt x="715" y="629"/>
                  </a:cubicBezTo>
                  <a:cubicBezTo>
                    <a:pt x="699" y="627"/>
                    <a:pt x="699" y="627"/>
                    <a:pt x="692" y="614"/>
                  </a:cubicBezTo>
                  <a:lnTo>
                    <a:pt x="535" y="287"/>
                  </a:lnTo>
                </a:path>
              </a:pathLst>
            </a:custGeom>
            <a:solidFill>
              <a:srgbClr val="000000"/>
            </a:solidFill>
            <a:ln w="15840">
              <a:noFill/>
            </a:ln>
          </p:spPr>
        </p:sp>
        <p:sp>
          <p:nvSpPr>
            <p:cNvPr id="1746" name="Freeform 53"/>
            <p:cNvSpPr/>
            <p:nvPr/>
          </p:nvSpPr>
          <p:spPr>
            <a:xfrm>
              <a:off x="6442560" y="519516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6"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747" name="Freeform 54"/>
            <p:cNvSpPr/>
            <p:nvPr/>
          </p:nvSpPr>
          <p:spPr>
            <a:xfrm>
              <a:off x="6706440" y="54176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1748" name="Freeform 55"/>
            <p:cNvSpPr/>
            <p:nvPr/>
          </p:nvSpPr>
          <p:spPr>
            <a:xfrm>
              <a:off x="7200000" y="517644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1749" name="Freeform 56"/>
            <p:cNvSpPr/>
            <p:nvPr/>
          </p:nvSpPr>
          <p:spPr>
            <a:xfrm>
              <a:off x="7045200" y="5270040"/>
              <a:ext cx="325440" cy="243720"/>
            </a:xfrm>
            <a:custGeom>
              <a:avLst/>
              <a:gdLst/>
              <a:ahLst/>
              <a:rect l="0" t="0" r="r" b="b"/>
              <a:pathLst>
                <a:path w="904" h="677">
                  <a:moveTo>
                    <a:pt x="535" y="287"/>
                  </a:moveTo>
                  <a:lnTo>
                    <a:pt x="665" y="159"/>
                  </a:lnTo>
                  <a:lnTo>
                    <a:pt x="728" y="96"/>
                  </a:lnTo>
                  <a:cubicBezTo>
                    <a:pt x="766" y="58"/>
                    <a:pt x="780" y="47"/>
                    <a:pt x="880" y="47"/>
                  </a:cubicBezTo>
                  <a:cubicBezTo>
                    <a:pt x="901" y="47"/>
                    <a:pt x="903" y="20"/>
                    <a:pt x="903" y="18"/>
                  </a:cubicBezTo>
                  <a:cubicBezTo>
                    <a:pt x="903" y="11"/>
                    <a:pt x="898" y="0"/>
                    <a:pt x="883"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9" y="47"/>
                    <a:pt x="509" y="18"/>
                  </a:cubicBezTo>
                  <a:cubicBezTo>
                    <a:pt x="509" y="4"/>
                    <a:pt x="500" y="0"/>
                    <a:pt x="488" y="0"/>
                  </a:cubicBezTo>
                  <a:cubicBezTo>
                    <a:pt x="455" y="0"/>
                    <a:pt x="372" y="2"/>
                    <a:pt x="338" y="2"/>
                  </a:cubicBezTo>
                  <a:cubicBezTo>
                    <a:pt x="314"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8"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7" y="674"/>
                  </a:cubicBezTo>
                  <a:cubicBezTo>
                    <a:pt x="719" y="674"/>
                    <a:pt x="741" y="676"/>
                    <a:pt x="764" y="676"/>
                  </a:cubicBezTo>
                  <a:cubicBezTo>
                    <a:pt x="773" y="676"/>
                    <a:pt x="793" y="676"/>
                    <a:pt x="793" y="649"/>
                  </a:cubicBezTo>
                  <a:cubicBezTo>
                    <a:pt x="793" y="631"/>
                    <a:pt x="777" y="631"/>
                    <a:pt x="753" y="631"/>
                  </a:cubicBezTo>
                  <a:cubicBezTo>
                    <a:pt x="739" y="631"/>
                    <a:pt x="728" y="631"/>
                    <a:pt x="715" y="629"/>
                  </a:cubicBezTo>
                  <a:cubicBezTo>
                    <a:pt x="699" y="627"/>
                    <a:pt x="699" y="627"/>
                    <a:pt x="692" y="614"/>
                  </a:cubicBezTo>
                  <a:lnTo>
                    <a:pt x="535" y="287"/>
                  </a:lnTo>
                </a:path>
              </a:pathLst>
            </a:custGeom>
            <a:solidFill>
              <a:srgbClr val="000000"/>
            </a:solidFill>
            <a:ln w="15840">
              <a:noFill/>
            </a:ln>
          </p:spPr>
        </p:sp>
        <p:sp>
          <p:nvSpPr>
            <p:cNvPr id="1750" name="Freeform 57"/>
            <p:cNvSpPr/>
            <p:nvPr/>
          </p:nvSpPr>
          <p:spPr>
            <a:xfrm>
              <a:off x="7413480" y="519516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9"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751" name="Freeform 58"/>
            <p:cNvSpPr/>
            <p:nvPr/>
          </p:nvSpPr>
          <p:spPr>
            <a:xfrm>
              <a:off x="7378920" y="543600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81"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30"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1752" name="Freeform 59"/>
            <p:cNvSpPr/>
            <p:nvPr/>
          </p:nvSpPr>
          <p:spPr>
            <a:xfrm>
              <a:off x="7467840" y="543600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4" y="269"/>
                    <a:pt x="94" y="269"/>
                  </a:cubicBezTo>
                  <a:cubicBezTo>
                    <a:pt x="103" y="269"/>
                    <a:pt x="103" y="266"/>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1753" name="Freeform 60"/>
            <p:cNvSpPr/>
            <p:nvPr/>
          </p:nvSpPr>
          <p:spPr>
            <a:xfrm>
              <a:off x="7658640" y="524736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754" name="Freeform 61"/>
            <p:cNvSpPr/>
            <p:nvPr/>
          </p:nvSpPr>
          <p:spPr>
            <a:xfrm>
              <a:off x="7757280" y="524736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755" name="Freeform 62"/>
            <p:cNvSpPr/>
            <p:nvPr/>
          </p:nvSpPr>
          <p:spPr>
            <a:xfrm>
              <a:off x="7828920" y="5202360"/>
              <a:ext cx="110880" cy="165600"/>
            </a:xfrm>
            <a:custGeom>
              <a:avLst/>
              <a:gdLst/>
              <a:ahLst/>
              <a:rect l="0" t="0" r="r" b="b"/>
              <a:pathLst>
                <a:path w="308" h="460">
                  <a:moveTo>
                    <a:pt x="307" y="334"/>
                  </a:moveTo>
                  <a:lnTo>
                    <a:pt x="282" y="334"/>
                  </a:lnTo>
                  <a:cubicBezTo>
                    <a:pt x="280" y="349"/>
                    <a:pt x="273" y="390"/>
                    <a:pt x="264" y="396"/>
                  </a:cubicBezTo>
                  <a:cubicBezTo>
                    <a:pt x="260" y="401"/>
                    <a:pt x="206" y="401"/>
                    <a:pt x="197" y="401"/>
                  </a:cubicBezTo>
                  <a:lnTo>
                    <a:pt x="69" y="401"/>
                  </a:lnTo>
                  <a:cubicBezTo>
                    <a:pt x="141" y="336"/>
                    <a:pt x="166" y="318"/>
                    <a:pt x="208" y="284"/>
                  </a:cubicBezTo>
                  <a:cubicBezTo>
                    <a:pt x="260" y="244"/>
                    <a:pt x="307" y="202"/>
                    <a:pt x="307" y="134"/>
                  </a:cubicBezTo>
                  <a:cubicBezTo>
                    <a:pt x="307" y="52"/>
                    <a:pt x="233" y="0"/>
                    <a:pt x="143" y="0"/>
                  </a:cubicBezTo>
                  <a:cubicBezTo>
                    <a:pt x="58" y="0"/>
                    <a:pt x="0" y="60"/>
                    <a:pt x="0" y="123"/>
                  </a:cubicBezTo>
                  <a:cubicBezTo>
                    <a:pt x="0" y="159"/>
                    <a:pt x="29" y="163"/>
                    <a:pt x="36" y="163"/>
                  </a:cubicBezTo>
                  <a:cubicBezTo>
                    <a:pt x="54" y="163"/>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sp>
          <p:nvSpPr>
            <p:cNvPr id="1756" name="Freeform 63"/>
            <p:cNvSpPr/>
            <p:nvPr/>
          </p:nvSpPr>
          <p:spPr>
            <a:xfrm>
              <a:off x="7840080" y="543600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grpSp>
      <p:sp>
        <p:nvSpPr>
          <p:cNvPr id="1757" name="Freeform 64"/>
          <p:cNvSpPr/>
          <p:nvPr/>
        </p:nvSpPr>
        <p:spPr>
          <a:xfrm>
            <a:off x="6262920" y="4407840"/>
            <a:ext cx="706320" cy="615240"/>
          </a:xfrm>
          <a:custGeom>
            <a:avLst/>
            <a:gdLst/>
            <a:ahLst/>
            <a:rect l="0" t="0" r="r" b="b"/>
            <a:pathLst>
              <a:path w="1962" h="1709">
                <a:moveTo>
                  <a:pt x="1961" y="0"/>
                </a:moveTo>
                <a:cubicBezTo>
                  <a:pt x="272" y="609"/>
                  <a:pt x="0" y="1708"/>
                  <a:pt x="0" y="1708"/>
                </a:cubicBezTo>
              </a:path>
            </a:pathLst>
          </a:custGeom>
          <a:ln>
            <a:solidFill>
              <a:srgbClr val="00a65d"/>
            </a:solidFill>
            <a:tailEnd len="med" type="triangle" w="med"/>
          </a:ln>
        </p:spPr>
      </p:sp>
      <p:sp>
        <p:nvSpPr>
          <p:cNvPr id="1758" name="TextShape 65"/>
          <p:cNvSpPr txBox="1"/>
          <p:nvPr/>
        </p:nvSpPr>
        <p:spPr>
          <a:xfrm>
            <a:off x="6983280" y="4172400"/>
            <a:ext cx="2016000" cy="346320"/>
          </a:xfrm>
          <a:prstGeom prst="rect">
            <a:avLst/>
          </a:prstGeom>
          <a:noFill/>
          <a:ln>
            <a:noFill/>
          </a:ln>
        </p:spPr>
        <p:txBody>
          <a:bodyPr lIns="90000" rIns="90000" tIns="45000" bIns="45000"/>
          <a:p>
            <a:r>
              <a:rPr b="1" lang="en-AU" sz="1800" spc="-1" strike="noStrike">
                <a:solidFill>
                  <a:srgbClr val="00a65d"/>
                </a:solidFill>
                <a:latin typeface="Arial"/>
              </a:rPr>
              <a:t>PVNet Loss</a:t>
            </a:r>
            <a:endParaRPr b="0" lang="en-AU" sz="1800" spc="-1" strike="noStrike">
              <a:latin typeface="Arial"/>
            </a:endParaRPr>
          </a:p>
        </p:txBody>
      </p:sp>
      <p:sp>
        <p:nvSpPr>
          <p:cNvPr id="1759" name="Freeform 66"/>
          <p:cNvSpPr/>
          <p:nvPr/>
        </p:nvSpPr>
        <p:spPr>
          <a:xfrm>
            <a:off x="288000" y="5062680"/>
            <a:ext cx="703080" cy="348480"/>
          </a:xfrm>
          <a:custGeom>
            <a:avLst/>
            <a:gdLst/>
            <a:ahLst/>
            <a:rect l="0" t="0" r="r" b="b"/>
            <a:pathLst>
              <a:path w="1953" h="968">
                <a:moveTo>
                  <a:pt x="0" y="966"/>
                </a:moveTo>
                <a:cubicBezTo>
                  <a:pt x="948" y="0"/>
                  <a:pt x="1952" y="967"/>
                  <a:pt x="1952" y="967"/>
                </a:cubicBezTo>
              </a:path>
            </a:pathLst>
          </a:custGeom>
          <a:ln>
            <a:solidFill>
              <a:srgbClr val="000000"/>
            </a:solidFill>
            <a:tailEnd len="med" type="triangle" w="med"/>
          </a:ln>
        </p:spPr>
      </p:sp>
      <p:sp>
        <p:nvSpPr>
          <p:cNvPr id="1760" name="CustomShape 67"/>
          <p:cNvSpPr/>
          <p:nvPr/>
        </p:nvSpPr>
        <p:spPr>
          <a:xfrm>
            <a:off x="144000" y="5040000"/>
            <a:ext cx="2088000" cy="1152000"/>
          </a:xfrm>
          <a:prstGeom prst="rect">
            <a:avLst/>
          </a:prstGeom>
          <a:noFill/>
          <a:ln>
            <a:solidFill>
              <a:srgbClr val="000000"/>
            </a:solidFill>
            <a:custDash/>
          </a:ln>
        </p:spPr>
        <p:style>
          <a:lnRef idx="0"/>
          <a:fillRef idx="0"/>
          <a:effectRef idx="0"/>
          <a:fontRef idx="minor"/>
        </p:style>
      </p:sp>
      <p:sp>
        <p:nvSpPr>
          <p:cNvPr id="1761" name="TextShape 68"/>
          <p:cNvSpPr txBox="1"/>
          <p:nvPr/>
        </p:nvSpPr>
        <p:spPr>
          <a:xfrm>
            <a:off x="1080000" y="5176440"/>
            <a:ext cx="2016000" cy="489960"/>
          </a:xfrm>
          <a:prstGeom prst="rect">
            <a:avLst/>
          </a:prstGeom>
          <a:noFill/>
          <a:ln>
            <a:noFill/>
          </a:ln>
        </p:spPr>
        <p:txBody>
          <a:bodyPr lIns="90000" rIns="90000" tIns="45000" bIns="45000"/>
          <a:p>
            <a:r>
              <a:rPr b="0" lang="en-AU" sz="1400" spc="-1" strike="noStrike">
                <a:solidFill>
                  <a:srgbClr val="000000"/>
                </a:solidFill>
                <a:latin typeface="Arial"/>
              </a:rPr>
              <a:t>S</a:t>
            </a:r>
            <a:r>
              <a:rPr b="0" lang="en-AU" sz="1400" spc="-1" strike="noStrike">
                <a:solidFill>
                  <a:srgbClr val="000000"/>
                </a:solidFill>
                <a:latin typeface="Arial"/>
              </a:rPr>
              <a:t>k</a:t>
            </a:r>
            <a:r>
              <a:rPr b="0" lang="en-AU" sz="1400" spc="-1" strike="noStrike">
                <a:solidFill>
                  <a:srgbClr val="000000"/>
                </a:solidFill>
                <a:latin typeface="Arial"/>
              </a:rPr>
              <a:t>i</a:t>
            </a:r>
            <a:r>
              <a:rPr b="0" lang="en-AU" sz="1400" spc="-1" strike="noStrike">
                <a:solidFill>
                  <a:srgbClr val="000000"/>
                </a:solidFill>
                <a:latin typeface="Arial"/>
              </a:rPr>
              <a:t>p</a:t>
            </a:r>
            <a:r>
              <a:rPr b="0" lang="en-AU" sz="1400" spc="-1" strike="noStrike">
                <a:solidFill>
                  <a:srgbClr val="000000"/>
                </a:solidFill>
                <a:latin typeface="Arial"/>
              </a:rPr>
              <a:t> </a:t>
            </a:r>
            <a:endParaRPr b="0" lang="en-AU" sz="1400" spc="-1" strike="noStrike">
              <a:latin typeface="Arial"/>
            </a:endParaRPr>
          </a:p>
          <a:p>
            <a:r>
              <a:rPr b="0" lang="en-AU" sz="1400" spc="-1" strike="noStrike">
                <a:solidFill>
                  <a:srgbClr val="000000"/>
                </a:solidFill>
                <a:latin typeface="Arial"/>
              </a:rPr>
              <a:t>c</a:t>
            </a:r>
            <a:r>
              <a:rPr b="0" lang="en-AU" sz="1400" spc="-1" strike="noStrike">
                <a:solidFill>
                  <a:srgbClr val="000000"/>
                </a:solidFill>
                <a:latin typeface="Arial"/>
              </a:rPr>
              <a:t>o</a:t>
            </a:r>
            <a:r>
              <a:rPr b="0" lang="en-AU" sz="1400" spc="-1" strike="noStrike">
                <a:solidFill>
                  <a:srgbClr val="000000"/>
                </a:solidFill>
                <a:latin typeface="Arial"/>
              </a:rPr>
              <a:t>n</a:t>
            </a:r>
            <a:r>
              <a:rPr b="0" lang="en-AU" sz="1400" spc="-1" strike="noStrike">
                <a:solidFill>
                  <a:srgbClr val="000000"/>
                </a:solidFill>
                <a:latin typeface="Arial"/>
              </a:rPr>
              <a:t>n</a:t>
            </a:r>
            <a:r>
              <a:rPr b="0" lang="en-AU" sz="1400" spc="-1" strike="noStrike">
                <a:solidFill>
                  <a:srgbClr val="000000"/>
                </a:solidFill>
                <a:latin typeface="Arial"/>
              </a:rPr>
              <a:t>e</a:t>
            </a:r>
            <a:r>
              <a:rPr b="0" lang="en-AU" sz="1400" spc="-1" strike="noStrike">
                <a:solidFill>
                  <a:srgbClr val="000000"/>
                </a:solidFill>
                <a:latin typeface="Arial"/>
              </a:rPr>
              <a:t>c</a:t>
            </a:r>
            <a:r>
              <a:rPr b="0" lang="en-AU" sz="1400" spc="-1" strike="noStrike">
                <a:solidFill>
                  <a:srgbClr val="000000"/>
                </a:solidFill>
                <a:latin typeface="Arial"/>
              </a:rPr>
              <a:t>t</a:t>
            </a:r>
            <a:r>
              <a:rPr b="0" lang="en-AU" sz="1400" spc="-1" strike="noStrike">
                <a:solidFill>
                  <a:srgbClr val="000000"/>
                </a:solidFill>
                <a:latin typeface="Arial"/>
              </a:rPr>
              <a:t>i</a:t>
            </a:r>
            <a:r>
              <a:rPr b="0" lang="en-AU" sz="1400" spc="-1" strike="noStrike">
                <a:solidFill>
                  <a:srgbClr val="000000"/>
                </a:solidFill>
                <a:latin typeface="Arial"/>
              </a:rPr>
              <a:t>o</a:t>
            </a:r>
            <a:r>
              <a:rPr b="0" lang="en-AU" sz="1400" spc="-1" strike="noStrike">
                <a:solidFill>
                  <a:srgbClr val="000000"/>
                </a:solidFill>
                <a:latin typeface="Arial"/>
              </a:rPr>
              <a:t>n</a:t>
            </a:r>
            <a:endParaRPr b="0" lang="en-AU" sz="1400" spc="-1" strike="noStrike">
              <a:latin typeface="Arial"/>
            </a:endParaRPr>
          </a:p>
        </p:txBody>
      </p:sp>
      <p:sp>
        <p:nvSpPr>
          <p:cNvPr id="1762" name="Line 69"/>
          <p:cNvSpPr/>
          <p:nvPr/>
        </p:nvSpPr>
        <p:spPr>
          <a:xfrm>
            <a:off x="360000" y="5904000"/>
            <a:ext cx="576000" cy="0"/>
          </a:xfrm>
          <a:prstGeom prst="line">
            <a:avLst/>
          </a:prstGeom>
          <a:ln>
            <a:solidFill>
              <a:srgbClr val="ed1c24"/>
            </a:solidFill>
            <a:tailEnd len="med" type="triangle" w="med"/>
          </a:ln>
        </p:spPr>
        <p:style>
          <a:lnRef idx="0"/>
          <a:fillRef idx="0"/>
          <a:effectRef idx="0"/>
          <a:fontRef idx="minor"/>
        </p:style>
      </p:sp>
      <p:sp>
        <p:nvSpPr>
          <p:cNvPr id="1763" name="TextShape 70"/>
          <p:cNvSpPr txBox="1"/>
          <p:nvPr/>
        </p:nvSpPr>
        <p:spPr>
          <a:xfrm>
            <a:off x="1008000" y="5702040"/>
            <a:ext cx="2016000" cy="489960"/>
          </a:xfrm>
          <a:prstGeom prst="rect">
            <a:avLst/>
          </a:prstGeom>
          <a:noFill/>
          <a:ln>
            <a:noFill/>
          </a:ln>
        </p:spPr>
        <p:txBody>
          <a:bodyPr lIns="90000" rIns="90000" tIns="45000" bIns="45000"/>
          <a:p>
            <a:r>
              <a:rPr b="0" lang="en-AU" sz="1400" spc="-1" strike="noStrike">
                <a:solidFill>
                  <a:srgbClr val="000000"/>
                </a:solidFill>
                <a:latin typeface="Arial"/>
              </a:rPr>
              <a:t>Information </a:t>
            </a:r>
            <a:endParaRPr b="0" lang="en-AU" sz="1400" spc="-1" strike="noStrike">
              <a:latin typeface="Arial"/>
            </a:endParaRPr>
          </a:p>
          <a:p>
            <a:r>
              <a:rPr b="0" lang="en-AU" sz="1400" spc="-1" strike="noStrike">
                <a:solidFill>
                  <a:srgbClr val="000000"/>
                </a:solidFill>
                <a:latin typeface="Arial"/>
              </a:rPr>
              <a:t>flow</a:t>
            </a:r>
            <a:endParaRPr b="0" lang="en-AU" sz="1400" spc="-1" strike="noStrike">
              <a:latin typeface="Arial"/>
            </a:endParaRPr>
          </a:p>
        </p:txBody>
      </p:sp>
      <p:sp>
        <p:nvSpPr>
          <p:cNvPr id="1764" name="Freeform 71"/>
          <p:cNvSpPr/>
          <p:nvPr/>
        </p:nvSpPr>
        <p:spPr>
          <a:xfrm>
            <a:off x="3661560" y="1664640"/>
            <a:ext cx="1423080" cy="348480"/>
          </a:xfrm>
          <a:custGeom>
            <a:avLst/>
            <a:gdLst/>
            <a:ahLst/>
            <a:rect l="0" t="0" r="r" b="b"/>
            <a:pathLst>
              <a:path w="3953" h="968">
                <a:moveTo>
                  <a:pt x="0" y="966"/>
                </a:moveTo>
                <a:cubicBezTo>
                  <a:pt x="1919" y="0"/>
                  <a:pt x="3952" y="967"/>
                  <a:pt x="3952" y="967"/>
                </a:cubicBezTo>
              </a:path>
            </a:pathLst>
          </a:custGeom>
          <a:ln>
            <a:solidFill>
              <a:srgbClr val="000000"/>
            </a:solidFill>
            <a:tailEnd len="med" type="triangle" w="med"/>
          </a:ln>
        </p:spPr>
      </p:sp>
      <p:sp>
        <p:nvSpPr>
          <p:cNvPr id="1765" name="TextShape 7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34/57</a:t>
            </a:r>
            <a:endParaRPr b="0" lang="en-AU"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Network Architecture</a:t>
            </a:r>
            <a:endParaRPr b="0" lang="en-US" sz="4400" spc="-1" strike="noStrike">
              <a:solidFill>
                <a:srgbClr val="000000"/>
              </a:solidFill>
              <a:latin typeface="Franklin Gothic Book"/>
            </a:endParaRPr>
          </a:p>
        </p:txBody>
      </p:sp>
      <p:sp>
        <p:nvSpPr>
          <p:cNvPr id="1767" name="Line 2"/>
          <p:cNvSpPr/>
          <p:nvPr/>
        </p:nvSpPr>
        <p:spPr>
          <a:xfrm>
            <a:off x="2908800" y="1873800"/>
            <a:ext cx="0" cy="1147680"/>
          </a:xfrm>
          <a:prstGeom prst="line">
            <a:avLst/>
          </a:prstGeom>
          <a:ln w="12600">
            <a:solidFill>
              <a:srgbClr val="000000"/>
            </a:solidFill>
            <a:round/>
          </a:ln>
        </p:spPr>
        <p:style>
          <a:lnRef idx="0"/>
          <a:fillRef idx="0"/>
          <a:effectRef idx="0"/>
          <a:fontRef idx="minor"/>
        </p:style>
      </p:sp>
      <p:sp>
        <p:nvSpPr>
          <p:cNvPr id="1768" name="Line 3"/>
          <p:cNvSpPr/>
          <p:nvPr/>
        </p:nvSpPr>
        <p:spPr>
          <a:xfrm>
            <a:off x="2908800" y="1873800"/>
            <a:ext cx="1226160" cy="417600"/>
          </a:xfrm>
          <a:prstGeom prst="line">
            <a:avLst/>
          </a:prstGeom>
          <a:ln w="12600">
            <a:solidFill>
              <a:srgbClr val="000000"/>
            </a:solidFill>
            <a:round/>
          </a:ln>
        </p:spPr>
        <p:style>
          <a:lnRef idx="0"/>
          <a:fillRef idx="0"/>
          <a:effectRef idx="0"/>
          <a:fontRef idx="minor"/>
        </p:style>
      </p:sp>
      <p:sp>
        <p:nvSpPr>
          <p:cNvPr id="1769" name="Line 4"/>
          <p:cNvSpPr/>
          <p:nvPr/>
        </p:nvSpPr>
        <p:spPr>
          <a:xfrm flipV="1">
            <a:off x="2908800" y="2604240"/>
            <a:ext cx="1226160" cy="417600"/>
          </a:xfrm>
          <a:prstGeom prst="line">
            <a:avLst/>
          </a:prstGeom>
          <a:ln w="12600">
            <a:solidFill>
              <a:srgbClr val="000000"/>
            </a:solidFill>
            <a:round/>
          </a:ln>
        </p:spPr>
        <p:style>
          <a:lnRef idx="0"/>
          <a:fillRef idx="0"/>
          <a:effectRef idx="0"/>
          <a:fontRef idx="minor"/>
        </p:style>
      </p:sp>
      <p:sp>
        <p:nvSpPr>
          <p:cNvPr id="1770" name="Line 5"/>
          <p:cNvSpPr/>
          <p:nvPr/>
        </p:nvSpPr>
        <p:spPr>
          <a:xfrm flipV="1">
            <a:off x="4134960" y="2291040"/>
            <a:ext cx="0" cy="313200"/>
          </a:xfrm>
          <a:prstGeom prst="line">
            <a:avLst/>
          </a:prstGeom>
          <a:ln w="12600">
            <a:solidFill>
              <a:srgbClr val="000000"/>
            </a:solidFill>
            <a:round/>
          </a:ln>
        </p:spPr>
        <p:style>
          <a:lnRef idx="0"/>
          <a:fillRef idx="0"/>
          <a:effectRef idx="0"/>
          <a:fontRef idx="minor"/>
        </p:style>
      </p:sp>
      <p:sp>
        <p:nvSpPr>
          <p:cNvPr id="1771" name="Line 6"/>
          <p:cNvSpPr/>
          <p:nvPr/>
        </p:nvSpPr>
        <p:spPr>
          <a:xfrm flipV="1">
            <a:off x="5850360" y="1874160"/>
            <a:ext cx="0" cy="1147680"/>
          </a:xfrm>
          <a:prstGeom prst="line">
            <a:avLst/>
          </a:prstGeom>
          <a:ln w="12600">
            <a:solidFill>
              <a:srgbClr val="000000"/>
            </a:solidFill>
            <a:round/>
          </a:ln>
        </p:spPr>
        <p:style>
          <a:lnRef idx="0"/>
          <a:fillRef idx="0"/>
          <a:effectRef idx="0"/>
          <a:fontRef idx="minor"/>
        </p:style>
      </p:sp>
      <p:sp>
        <p:nvSpPr>
          <p:cNvPr id="1772" name="Line 7"/>
          <p:cNvSpPr/>
          <p:nvPr/>
        </p:nvSpPr>
        <p:spPr>
          <a:xfrm flipH="1" flipV="1">
            <a:off x="4624560" y="2604600"/>
            <a:ext cx="1226160" cy="417600"/>
          </a:xfrm>
          <a:prstGeom prst="line">
            <a:avLst/>
          </a:prstGeom>
          <a:ln w="12600">
            <a:solidFill>
              <a:srgbClr val="000000"/>
            </a:solidFill>
            <a:round/>
          </a:ln>
        </p:spPr>
        <p:style>
          <a:lnRef idx="0"/>
          <a:fillRef idx="0"/>
          <a:effectRef idx="0"/>
          <a:fontRef idx="minor"/>
        </p:style>
      </p:sp>
      <p:sp>
        <p:nvSpPr>
          <p:cNvPr id="1773" name="Line 8"/>
          <p:cNvSpPr/>
          <p:nvPr/>
        </p:nvSpPr>
        <p:spPr>
          <a:xfrm flipH="1">
            <a:off x="4624560" y="1874160"/>
            <a:ext cx="1226160" cy="417600"/>
          </a:xfrm>
          <a:prstGeom prst="line">
            <a:avLst/>
          </a:prstGeom>
          <a:ln w="12600">
            <a:solidFill>
              <a:srgbClr val="000000"/>
            </a:solidFill>
            <a:round/>
          </a:ln>
        </p:spPr>
        <p:style>
          <a:lnRef idx="0"/>
          <a:fillRef idx="0"/>
          <a:effectRef idx="0"/>
          <a:fontRef idx="minor"/>
        </p:style>
      </p:sp>
      <p:sp>
        <p:nvSpPr>
          <p:cNvPr id="1774" name="Line 9"/>
          <p:cNvSpPr/>
          <p:nvPr/>
        </p:nvSpPr>
        <p:spPr>
          <a:xfrm>
            <a:off x="4624560" y="2291760"/>
            <a:ext cx="0" cy="313200"/>
          </a:xfrm>
          <a:prstGeom prst="line">
            <a:avLst/>
          </a:prstGeom>
          <a:ln w="12600">
            <a:solidFill>
              <a:srgbClr val="000000"/>
            </a:solidFill>
            <a:round/>
          </a:ln>
        </p:spPr>
        <p:style>
          <a:lnRef idx="0"/>
          <a:fillRef idx="0"/>
          <a:effectRef idx="0"/>
          <a:fontRef idx="minor"/>
        </p:style>
      </p:sp>
      <p:sp>
        <p:nvSpPr>
          <p:cNvPr id="1775" name="CustomShape 10"/>
          <p:cNvSpPr/>
          <p:nvPr/>
        </p:nvSpPr>
        <p:spPr>
          <a:xfrm>
            <a:off x="4257720" y="2291040"/>
            <a:ext cx="245160" cy="313200"/>
          </a:xfrm>
          <a:prstGeom prst="rect">
            <a:avLst/>
          </a:prstGeom>
          <a:solidFill>
            <a:srgbClr val="ffffff"/>
          </a:solidFill>
          <a:ln w="12600">
            <a:solidFill>
              <a:srgbClr val="000000"/>
            </a:solidFill>
            <a:round/>
          </a:ln>
        </p:spPr>
        <p:style>
          <a:lnRef idx="0"/>
          <a:fillRef idx="0"/>
          <a:effectRef idx="0"/>
          <a:fontRef idx="minor"/>
        </p:style>
      </p:sp>
      <p:grpSp>
        <p:nvGrpSpPr>
          <p:cNvPr id="1776" name="Group 11"/>
          <p:cNvGrpSpPr/>
          <p:nvPr/>
        </p:nvGrpSpPr>
        <p:grpSpPr>
          <a:xfrm>
            <a:off x="2241000" y="2338560"/>
            <a:ext cx="257760" cy="240480"/>
            <a:chOff x="2241000" y="2338560"/>
            <a:chExt cx="257760" cy="240480"/>
          </a:xfrm>
        </p:grpSpPr>
        <p:sp>
          <p:nvSpPr>
            <p:cNvPr id="1777" name="Freeform 12"/>
            <p:cNvSpPr/>
            <p:nvPr/>
          </p:nvSpPr>
          <p:spPr>
            <a:xfrm>
              <a:off x="2260440" y="2356200"/>
              <a:ext cx="218520" cy="205560"/>
            </a:xfrm>
            <a:custGeom>
              <a:avLst/>
              <a:gdLst/>
              <a:ahLst/>
              <a:rect l="0" t="0" r="r" b="b"/>
              <a:pathLst>
                <a:path w="607" h="571">
                  <a:moveTo>
                    <a:pt x="303" y="570"/>
                  </a:moveTo>
                  <a:lnTo>
                    <a:pt x="0" y="570"/>
                  </a:lnTo>
                  <a:lnTo>
                    <a:pt x="0" y="0"/>
                  </a:lnTo>
                  <a:lnTo>
                    <a:pt x="606" y="0"/>
                  </a:lnTo>
                  <a:lnTo>
                    <a:pt x="606" y="570"/>
                  </a:lnTo>
                  <a:lnTo>
                    <a:pt x="303" y="570"/>
                  </a:lnTo>
                </a:path>
              </a:pathLst>
            </a:custGeom>
            <a:solidFill>
              <a:srgbClr val="ffffff"/>
            </a:solidFill>
            <a:ln w="15840">
              <a:noFill/>
            </a:ln>
          </p:spPr>
        </p:sp>
        <p:sp>
          <p:nvSpPr>
            <p:cNvPr id="1778" name="Freeform 13"/>
            <p:cNvSpPr/>
            <p:nvPr/>
          </p:nvSpPr>
          <p:spPr>
            <a:xfrm>
              <a:off x="2241000" y="2338560"/>
              <a:ext cx="258120" cy="240840"/>
            </a:xfrm>
            <a:custGeom>
              <a:avLst/>
              <a:gdLst/>
              <a:ahLst/>
              <a:rect l="0" t="0" r="r" b="b"/>
              <a:pathLst>
                <a:path w="717" h="669">
                  <a:moveTo>
                    <a:pt x="411" y="0"/>
                  </a:moveTo>
                  <a:cubicBezTo>
                    <a:pt x="276" y="0"/>
                    <a:pt x="219" y="22"/>
                    <a:pt x="192" y="31"/>
                  </a:cubicBezTo>
                  <a:cubicBezTo>
                    <a:pt x="81" y="73"/>
                    <a:pt x="57" y="140"/>
                    <a:pt x="57" y="153"/>
                  </a:cubicBezTo>
                  <a:cubicBezTo>
                    <a:pt x="57" y="159"/>
                    <a:pt x="61" y="159"/>
                    <a:pt x="69" y="159"/>
                  </a:cubicBezTo>
                  <a:cubicBezTo>
                    <a:pt x="89" y="159"/>
                    <a:pt x="140" y="135"/>
                    <a:pt x="147" y="115"/>
                  </a:cubicBezTo>
                  <a:cubicBezTo>
                    <a:pt x="163" y="78"/>
                    <a:pt x="164" y="69"/>
                    <a:pt x="239" y="60"/>
                  </a:cubicBezTo>
                  <a:cubicBezTo>
                    <a:pt x="276" y="56"/>
                    <a:pt x="310" y="53"/>
                    <a:pt x="347" y="53"/>
                  </a:cubicBezTo>
                  <a:lnTo>
                    <a:pt x="446" y="53"/>
                  </a:lnTo>
                  <a:cubicBezTo>
                    <a:pt x="377" y="113"/>
                    <a:pt x="347" y="217"/>
                    <a:pt x="307" y="359"/>
                  </a:cubicBezTo>
                  <a:cubicBezTo>
                    <a:pt x="276" y="475"/>
                    <a:pt x="251" y="550"/>
                    <a:pt x="207" y="604"/>
                  </a:cubicBezTo>
                  <a:cubicBezTo>
                    <a:pt x="194" y="612"/>
                    <a:pt x="194" y="614"/>
                    <a:pt x="164" y="614"/>
                  </a:cubicBezTo>
                  <a:lnTo>
                    <a:pt x="96" y="614"/>
                  </a:lnTo>
                  <a:cubicBezTo>
                    <a:pt x="74" y="614"/>
                    <a:pt x="64" y="614"/>
                    <a:pt x="37" y="627"/>
                  </a:cubicBezTo>
                  <a:cubicBezTo>
                    <a:pt x="24" y="634"/>
                    <a:pt x="0" y="652"/>
                    <a:pt x="0" y="661"/>
                  </a:cubicBezTo>
                  <a:cubicBezTo>
                    <a:pt x="0" y="668"/>
                    <a:pt x="0" y="668"/>
                    <a:pt x="24" y="668"/>
                  </a:cubicBezTo>
                  <a:lnTo>
                    <a:pt x="396" y="668"/>
                  </a:lnTo>
                  <a:cubicBezTo>
                    <a:pt x="522" y="668"/>
                    <a:pt x="617" y="583"/>
                    <a:pt x="617" y="548"/>
                  </a:cubicBezTo>
                  <a:cubicBezTo>
                    <a:pt x="617" y="541"/>
                    <a:pt x="607" y="541"/>
                    <a:pt x="606" y="541"/>
                  </a:cubicBezTo>
                  <a:cubicBezTo>
                    <a:pt x="586" y="541"/>
                    <a:pt x="537" y="563"/>
                    <a:pt x="524" y="588"/>
                  </a:cubicBezTo>
                  <a:cubicBezTo>
                    <a:pt x="517" y="608"/>
                    <a:pt x="514" y="614"/>
                    <a:pt x="460" y="614"/>
                  </a:cubicBezTo>
                  <a:lnTo>
                    <a:pt x="253" y="614"/>
                  </a:lnTo>
                  <a:cubicBezTo>
                    <a:pt x="330" y="555"/>
                    <a:pt x="362" y="457"/>
                    <a:pt x="399" y="324"/>
                  </a:cubicBezTo>
                  <a:cubicBezTo>
                    <a:pt x="428" y="217"/>
                    <a:pt x="456" y="124"/>
                    <a:pt x="500" y="64"/>
                  </a:cubicBezTo>
                  <a:cubicBezTo>
                    <a:pt x="504" y="56"/>
                    <a:pt x="507" y="53"/>
                    <a:pt x="529" y="53"/>
                  </a:cubicBezTo>
                  <a:lnTo>
                    <a:pt x="620" y="53"/>
                  </a:lnTo>
                  <a:cubicBezTo>
                    <a:pt x="643" y="53"/>
                    <a:pt x="653" y="53"/>
                    <a:pt x="679" y="40"/>
                  </a:cubicBezTo>
                  <a:cubicBezTo>
                    <a:pt x="689" y="33"/>
                    <a:pt x="716" y="18"/>
                    <a:pt x="716" y="7"/>
                  </a:cubicBezTo>
                  <a:cubicBezTo>
                    <a:pt x="716" y="0"/>
                    <a:pt x="714" y="0"/>
                    <a:pt x="689" y="0"/>
                  </a:cubicBezTo>
                  <a:lnTo>
                    <a:pt x="411" y="0"/>
                  </a:lnTo>
                </a:path>
              </a:pathLst>
            </a:custGeom>
            <a:solidFill>
              <a:srgbClr val="000000"/>
            </a:solidFill>
            <a:ln w="15840">
              <a:noFill/>
            </a:ln>
          </p:spPr>
        </p:sp>
      </p:grpSp>
      <p:sp>
        <p:nvSpPr>
          <p:cNvPr id="1779" name="Line 14"/>
          <p:cNvSpPr/>
          <p:nvPr/>
        </p:nvSpPr>
        <p:spPr>
          <a:xfrm>
            <a:off x="2567160" y="2453760"/>
            <a:ext cx="273600" cy="0"/>
          </a:xfrm>
          <a:prstGeom prst="line">
            <a:avLst/>
          </a:prstGeom>
          <a:ln>
            <a:solidFill>
              <a:srgbClr val="ed1c24"/>
            </a:solidFill>
            <a:tailEnd len="med" type="triangle" w="med"/>
          </a:ln>
        </p:spPr>
        <p:style>
          <a:lnRef idx="0"/>
          <a:fillRef idx="0"/>
          <a:effectRef idx="0"/>
          <a:fontRef idx="minor"/>
        </p:style>
      </p:sp>
      <p:sp>
        <p:nvSpPr>
          <p:cNvPr id="1780" name="Line 15"/>
          <p:cNvSpPr/>
          <p:nvPr/>
        </p:nvSpPr>
        <p:spPr>
          <a:xfrm>
            <a:off x="5918760" y="2430360"/>
            <a:ext cx="273600" cy="0"/>
          </a:xfrm>
          <a:prstGeom prst="line">
            <a:avLst/>
          </a:prstGeom>
          <a:ln>
            <a:solidFill>
              <a:srgbClr val="ed1c24"/>
            </a:solidFill>
            <a:tailEnd len="med" type="triangle" w="med"/>
          </a:ln>
        </p:spPr>
        <p:style>
          <a:lnRef idx="0"/>
          <a:fillRef idx="0"/>
          <a:effectRef idx="0"/>
          <a:fontRef idx="minor"/>
        </p:style>
      </p:sp>
      <p:sp>
        <p:nvSpPr>
          <p:cNvPr id="1781" name="Freeform 16"/>
          <p:cNvSpPr/>
          <p:nvPr/>
        </p:nvSpPr>
        <p:spPr>
          <a:xfrm>
            <a:off x="3182760" y="1526040"/>
            <a:ext cx="2394720" cy="348480"/>
          </a:xfrm>
          <a:custGeom>
            <a:avLst/>
            <a:gdLst/>
            <a:ahLst/>
            <a:rect l="0" t="0" r="r" b="b"/>
            <a:pathLst>
              <a:path w="6652" h="968">
                <a:moveTo>
                  <a:pt x="0" y="966"/>
                </a:moveTo>
                <a:cubicBezTo>
                  <a:pt x="3229" y="0"/>
                  <a:pt x="6651" y="967"/>
                  <a:pt x="6651" y="967"/>
                </a:cubicBezTo>
              </a:path>
            </a:pathLst>
          </a:custGeom>
          <a:ln>
            <a:solidFill>
              <a:srgbClr val="000000"/>
            </a:solidFill>
            <a:tailEnd len="med" type="triangle" w="med"/>
          </a:ln>
        </p:spPr>
      </p:sp>
      <p:sp>
        <p:nvSpPr>
          <p:cNvPr id="1782" name="Freeform 17"/>
          <p:cNvSpPr/>
          <p:nvPr/>
        </p:nvSpPr>
        <p:spPr>
          <a:xfrm>
            <a:off x="3661560" y="1680480"/>
            <a:ext cx="1423080" cy="348480"/>
          </a:xfrm>
          <a:custGeom>
            <a:avLst/>
            <a:gdLst/>
            <a:ahLst/>
            <a:rect l="0" t="0" r="r" b="b"/>
            <a:pathLst>
              <a:path w="3953" h="968">
                <a:moveTo>
                  <a:pt x="0" y="966"/>
                </a:moveTo>
                <a:cubicBezTo>
                  <a:pt x="1919" y="0"/>
                  <a:pt x="3952" y="967"/>
                  <a:pt x="3952" y="967"/>
                </a:cubicBezTo>
              </a:path>
            </a:pathLst>
          </a:custGeom>
          <a:ln>
            <a:solidFill>
              <a:srgbClr val="000000"/>
            </a:solidFill>
            <a:tailEnd len="med" type="triangle" w="med"/>
          </a:ln>
        </p:spPr>
      </p:sp>
      <p:sp>
        <p:nvSpPr>
          <p:cNvPr id="1783" name="Freeform 18"/>
          <p:cNvSpPr/>
          <p:nvPr/>
        </p:nvSpPr>
        <p:spPr>
          <a:xfrm>
            <a:off x="3387960" y="1600560"/>
            <a:ext cx="1970280" cy="348840"/>
          </a:xfrm>
          <a:custGeom>
            <a:avLst/>
            <a:gdLst/>
            <a:ahLst/>
            <a:rect l="0" t="0" r="r" b="b"/>
            <a:pathLst>
              <a:path w="5473" h="969">
                <a:moveTo>
                  <a:pt x="0" y="967"/>
                </a:moveTo>
                <a:cubicBezTo>
                  <a:pt x="2658" y="0"/>
                  <a:pt x="5472" y="968"/>
                  <a:pt x="5472" y="968"/>
                </a:cubicBezTo>
              </a:path>
            </a:pathLst>
          </a:custGeom>
          <a:ln>
            <a:solidFill>
              <a:srgbClr val="000000"/>
            </a:solidFill>
            <a:tailEnd len="med" type="triangle" w="med"/>
          </a:ln>
        </p:spPr>
      </p:sp>
      <p:grpSp>
        <p:nvGrpSpPr>
          <p:cNvPr id="1784" name="Group 19"/>
          <p:cNvGrpSpPr/>
          <p:nvPr/>
        </p:nvGrpSpPr>
        <p:grpSpPr>
          <a:xfrm>
            <a:off x="6264000" y="2219760"/>
            <a:ext cx="720000" cy="516240"/>
            <a:chOff x="6264000" y="2219760"/>
            <a:chExt cx="720000" cy="516240"/>
          </a:xfrm>
        </p:grpSpPr>
        <p:sp>
          <p:nvSpPr>
            <p:cNvPr id="1785" name="Freeform 20"/>
            <p:cNvSpPr/>
            <p:nvPr/>
          </p:nvSpPr>
          <p:spPr>
            <a:xfrm>
              <a:off x="6264720" y="2234880"/>
              <a:ext cx="706320" cy="486360"/>
            </a:xfrm>
            <a:custGeom>
              <a:avLst/>
              <a:gdLst/>
              <a:ahLst/>
              <a:rect l="0" t="0" r="r" b="b"/>
              <a:pathLst>
                <a:path w="1962" h="1351">
                  <a:moveTo>
                    <a:pt x="980" y="1350"/>
                  </a:moveTo>
                  <a:lnTo>
                    <a:pt x="0" y="1350"/>
                  </a:lnTo>
                  <a:lnTo>
                    <a:pt x="0" y="0"/>
                  </a:lnTo>
                  <a:lnTo>
                    <a:pt x="1961" y="0"/>
                  </a:lnTo>
                  <a:lnTo>
                    <a:pt x="1961" y="1350"/>
                  </a:lnTo>
                  <a:lnTo>
                    <a:pt x="980" y="1350"/>
                  </a:lnTo>
                </a:path>
              </a:pathLst>
            </a:custGeom>
            <a:solidFill>
              <a:srgbClr val="ffffff"/>
            </a:solidFill>
            <a:ln w="15840">
              <a:noFill/>
            </a:ln>
          </p:spPr>
        </p:sp>
        <p:sp>
          <p:nvSpPr>
            <p:cNvPr id="1786" name="Freeform 21"/>
            <p:cNvSpPr/>
            <p:nvPr/>
          </p:nvSpPr>
          <p:spPr>
            <a:xfrm>
              <a:off x="6324480" y="2219760"/>
              <a:ext cx="601200" cy="78480"/>
            </a:xfrm>
            <a:custGeom>
              <a:avLst/>
              <a:gdLst/>
              <a:ahLst/>
              <a:rect l="0" t="0" r="r" b="b"/>
              <a:pathLst>
                <a:path w="1670" h="218">
                  <a:moveTo>
                    <a:pt x="835" y="0"/>
                  </a:moveTo>
                  <a:lnTo>
                    <a:pt x="16" y="191"/>
                  </a:lnTo>
                  <a:cubicBezTo>
                    <a:pt x="3" y="195"/>
                    <a:pt x="0" y="195"/>
                    <a:pt x="0" y="202"/>
                  </a:cubicBezTo>
                  <a:cubicBezTo>
                    <a:pt x="0" y="204"/>
                    <a:pt x="0" y="217"/>
                    <a:pt x="9" y="217"/>
                  </a:cubicBezTo>
                  <a:cubicBezTo>
                    <a:pt x="11" y="217"/>
                    <a:pt x="13" y="217"/>
                    <a:pt x="19" y="215"/>
                  </a:cubicBezTo>
                  <a:lnTo>
                    <a:pt x="835" y="53"/>
                  </a:lnTo>
                  <a:lnTo>
                    <a:pt x="1651" y="215"/>
                  </a:lnTo>
                  <a:cubicBezTo>
                    <a:pt x="1658" y="217"/>
                    <a:pt x="1659" y="217"/>
                    <a:pt x="1659" y="217"/>
                  </a:cubicBezTo>
                  <a:cubicBezTo>
                    <a:pt x="1669" y="217"/>
                    <a:pt x="1669" y="204"/>
                    <a:pt x="1669" y="202"/>
                  </a:cubicBezTo>
                  <a:cubicBezTo>
                    <a:pt x="1669" y="195"/>
                    <a:pt x="1664" y="193"/>
                    <a:pt x="1656" y="191"/>
                  </a:cubicBezTo>
                  <a:lnTo>
                    <a:pt x="835" y="0"/>
                  </a:lnTo>
                </a:path>
              </a:pathLst>
            </a:custGeom>
            <a:solidFill>
              <a:srgbClr val="000000"/>
            </a:solidFill>
            <a:ln w="15840">
              <a:noFill/>
            </a:ln>
          </p:spPr>
        </p:sp>
        <p:sp>
          <p:nvSpPr>
            <p:cNvPr id="1787" name="Freeform 22"/>
            <p:cNvSpPr/>
            <p:nvPr/>
          </p:nvSpPr>
          <p:spPr>
            <a:xfrm>
              <a:off x="6264000" y="2335680"/>
              <a:ext cx="189000" cy="217440"/>
            </a:xfrm>
            <a:custGeom>
              <a:avLst/>
              <a:gdLst/>
              <a:ahLst/>
              <a:rect l="0" t="0" r="r" b="b"/>
              <a:pathLst>
                <a:path w="525" h="604">
                  <a:moveTo>
                    <a:pt x="521" y="19"/>
                  </a:moveTo>
                  <a:cubicBezTo>
                    <a:pt x="523" y="16"/>
                    <a:pt x="524" y="10"/>
                    <a:pt x="524" y="8"/>
                  </a:cubicBezTo>
                  <a:cubicBezTo>
                    <a:pt x="524" y="0"/>
                    <a:pt x="524" y="0"/>
                    <a:pt x="508" y="0"/>
                  </a:cubicBezTo>
                  <a:lnTo>
                    <a:pt x="18" y="0"/>
                  </a:lnTo>
                  <a:cubicBezTo>
                    <a:pt x="0" y="0"/>
                    <a:pt x="0" y="0"/>
                    <a:pt x="0" y="8"/>
                  </a:cubicBezTo>
                  <a:cubicBezTo>
                    <a:pt x="0" y="10"/>
                    <a:pt x="2" y="16"/>
                    <a:pt x="3" y="19"/>
                  </a:cubicBezTo>
                  <a:lnTo>
                    <a:pt x="244" y="586"/>
                  </a:lnTo>
                  <a:cubicBezTo>
                    <a:pt x="248" y="597"/>
                    <a:pt x="250" y="603"/>
                    <a:pt x="263" y="603"/>
                  </a:cubicBezTo>
                  <a:cubicBezTo>
                    <a:pt x="274" y="603"/>
                    <a:pt x="276" y="597"/>
                    <a:pt x="282" y="586"/>
                  </a:cubicBezTo>
                  <a:lnTo>
                    <a:pt x="521" y="19"/>
                  </a:lnTo>
                  <a:moveTo>
                    <a:pt x="89" y="61"/>
                  </a:moveTo>
                  <a:lnTo>
                    <a:pt x="479" y="61"/>
                  </a:lnTo>
                  <a:lnTo>
                    <a:pt x="284" y="523"/>
                  </a:lnTo>
                  <a:lnTo>
                    <a:pt x="89" y="61"/>
                  </a:lnTo>
                </a:path>
              </a:pathLst>
            </a:custGeom>
            <a:solidFill>
              <a:srgbClr val="000000"/>
            </a:solidFill>
            <a:ln w="15840">
              <a:noFill/>
            </a:ln>
          </p:spPr>
        </p:sp>
        <p:sp>
          <p:nvSpPr>
            <p:cNvPr id="1788" name="Freeform 23"/>
            <p:cNvSpPr/>
            <p:nvPr/>
          </p:nvSpPr>
          <p:spPr>
            <a:xfrm>
              <a:off x="6519600" y="2437920"/>
              <a:ext cx="63360" cy="38160"/>
            </a:xfrm>
            <a:custGeom>
              <a:avLst/>
              <a:gdLst/>
              <a:ahLst/>
              <a:rect l="0" t="0" r="r" b="b"/>
              <a:pathLst>
                <a:path w="176" h="106">
                  <a:moveTo>
                    <a:pt x="88" y="0"/>
                  </a:moveTo>
                  <a:lnTo>
                    <a:pt x="0" y="73"/>
                  </a:lnTo>
                  <a:lnTo>
                    <a:pt x="17" y="105"/>
                  </a:lnTo>
                  <a:lnTo>
                    <a:pt x="88" y="56"/>
                  </a:lnTo>
                  <a:lnTo>
                    <a:pt x="159" y="105"/>
                  </a:lnTo>
                  <a:lnTo>
                    <a:pt x="175" y="73"/>
                  </a:lnTo>
                  <a:lnTo>
                    <a:pt x="88" y="0"/>
                  </a:lnTo>
                </a:path>
              </a:pathLst>
            </a:custGeom>
            <a:solidFill>
              <a:srgbClr val="000000"/>
            </a:solidFill>
            <a:ln w="15840">
              <a:noFill/>
            </a:ln>
          </p:spPr>
        </p:sp>
        <p:sp>
          <p:nvSpPr>
            <p:cNvPr id="1789" name="Freeform 24"/>
            <p:cNvSpPr/>
            <p:nvPr/>
          </p:nvSpPr>
          <p:spPr>
            <a:xfrm>
              <a:off x="6473160" y="2490840"/>
              <a:ext cx="156960" cy="145800"/>
            </a:xfrm>
            <a:custGeom>
              <a:avLst/>
              <a:gdLst/>
              <a:ahLst/>
              <a:rect l="0" t="0" r="r" b="b"/>
              <a:pathLst>
                <a:path w="436" h="405">
                  <a:moveTo>
                    <a:pt x="246" y="174"/>
                  </a:moveTo>
                  <a:lnTo>
                    <a:pt x="342" y="44"/>
                  </a:lnTo>
                  <a:cubicBezTo>
                    <a:pt x="346" y="36"/>
                    <a:pt x="346" y="36"/>
                    <a:pt x="361" y="35"/>
                  </a:cubicBezTo>
                  <a:cubicBezTo>
                    <a:pt x="369" y="35"/>
                    <a:pt x="380" y="33"/>
                    <a:pt x="388" y="33"/>
                  </a:cubicBezTo>
                  <a:lnTo>
                    <a:pt x="408" y="33"/>
                  </a:lnTo>
                  <a:lnTo>
                    <a:pt x="408" y="0"/>
                  </a:lnTo>
                  <a:cubicBezTo>
                    <a:pt x="403" y="0"/>
                    <a:pt x="364" y="2"/>
                    <a:pt x="338" y="2"/>
                  </a:cubicBezTo>
                  <a:cubicBezTo>
                    <a:pt x="311" y="2"/>
                    <a:pt x="263" y="0"/>
                    <a:pt x="258" y="0"/>
                  </a:cubicBezTo>
                  <a:lnTo>
                    <a:pt x="258" y="33"/>
                  </a:lnTo>
                  <a:cubicBezTo>
                    <a:pt x="271" y="33"/>
                    <a:pt x="284" y="33"/>
                    <a:pt x="300" y="36"/>
                  </a:cubicBezTo>
                  <a:lnTo>
                    <a:pt x="224" y="141"/>
                  </a:lnTo>
                  <a:lnTo>
                    <a:pt x="148" y="33"/>
                  </a:lnTo>
                  <a:lnTo>
                    <a:pt x="184" y="33"/>
                  </a:lnTo>
                  <a:lnTo>
                    <a:pt x="184" y="0"/>
                  </a:lnTo>
                  <a:cubicBezTo>
                    <a:pt x="159" y="2"/>
                    <a:pt x="117" y="2"/>
                    <a:pt x="90" y="2"/>
                  </a:cubicBezTo>
                  <a:cubicBezTo>
                    <a:pt x="59" y="2"/>
                    <a:pt x="16" y="0"/>
                    <a:pt x="8" y="0"/>
                  </a:cubicBezTo>
                  <a:lnTo>
                    <a:pt x="8" y="33"/>
                  </a:lnTo>
                  <a:lnTo>
                    <a:pt x="59" y="33"/>
                  </a:lnTo>
                  <a:lnTo>
                    <a:pt x="179" y="204"/>
                  </a:lnTo>
                  <a:lnTo>
                    <a:pt x="66" y="361"/>
                  </a:lnTo>
                  <a:cubicBezTo>
                    <a:pt x="61" y="368"/>
                    <a:pt x="59" y="368"/>
                    <a:pt x="45" y="370"/>
                  </a:cubicBezTo>
                  <a:cubicBezTo>
                    <a:pt x="37" y="370"/>
                    <a:pt x="27" y="372"/>
                    <a:pt x="19" y="372"/>
                  </a:cubicBezTo>
                  <a:lnTo>
                    <a:pt x="0" y="372"/>
                  </a:lnTo>
                  <a:lnTo>
                    <a:pt x="0" y="404"/>
                  </a:lnTo>
                  <a:cubicBezTo>
                    <a:pt x="3" y="404"/>
                    <a:pt x="45" y="403"/>
                    <a:pt x="69" y="403"/>
                  </a:cubicBezTo>
                  <a:cubicBezTo>
                    <a:pt x="98" y="403"/>
                    <a:pt x="145" y="404"/>
                    <a:pt x="150" y="404"/>
                  </a:cubicBezTo>
                  <a:lnTo>
                    <a:pt x="150" y="372"/>
                  </a:lnTo>
                  <a:cubicBezTo>
                    <a:pt x="137" y="372"/>
                    <a:pt x="124" y="372"/>
                    <a:pt x="109" y="366"/>
                  </a:cubicBezTo>
                  <a:lnTo>
                    <a:pt x="201" y="239"/>
                  </a:lnTo>
                  <a:lnTo>
                    <a:pt x="295" y="372"/>
                  </a:lnTo>
                  <a:lnTo>
                    <a:pt x="259" y="372"/>
                  </a:lnTo>
                  <a:lnTo>
                    <a:pt x="259" y="404"/>
                  </a:lnTo>
                  <a:cubicBezTo>
                    <a:pt x="284" y="403"/>
                    <a:pt x="325" y="403"/>
                    <a:pt x="353" y="403"/>
                  </a:cubicBezTo>
                  <a:cubicBezTo>
                    <a:pt x="384" y="403"/>
                    <a:pt x="427" y="404"/>
                    <a:pt x="435" y="404"/>
                  </a:cubicBezTo>
                  <a:lnTo>
                    <a:pt x="435" y="372"/>
                  </a:lnTo>
                  <a:lnTo>
                    <a:pt x="384" y="372"/>
                  </a:lnTo>
                  <a:lnTo>
                    <a:pt x="246" y="174"/>
                  </a:lnTo>
                </a:path>
              </a:pathLst>
            </a:custGeom>
            <a:solidFill>
              <a:srgbClr val="000000"/>
            </a:solidFill>
            <a:ln w="15840">
              <a:noFill/>
            </a:ln>
          </p:spPr>
        </p:sp>
        <p:sp>
          <p:nvSpPr>
            <p:cNvPr id="1790" name="Freeform 25"/>
            <p:cNvSpPr/>
            <p:nvPr/>
          </p:nvSpPr>
          <p:spPr>
            <a:xfrm>
              <a:off x="6653160" y="2458080"/>
              <a:ext cx="70560" cy="107280"/>
            </a:xfrm>
            <a:custGeom>
              <a:avLst/>
              <a:gdLst/>
              <a:ahLst/>
              <a:rect l="0" t="0" r="r" b="b"/>
              <a:pathLst>
                <a:path w="196" h="298">
                  <a:moveTo>
                    <a:pt x="87" y="15"/>
                  </a:moveTo>
                  <a:cubicBezTo>
                    <a:pt x="88" y="9"/>
                    <a:pt x="88" y="9"/>
                    <a:pt x="88" y="7"/>
                  </a:cubicBezTo>
                  <a:cubicBezTo>
                    <a:pt x="88" y="0"/>
                    <a:pt x="84" y="0"/>
                    <a:pt x="77" y="0"/>
                  </a:cubicBezTo>
                  <a:lnTo>
                    <a:pt x="34" y="4"/>
                  </a:lnTo>
                  <a:cubicBezTo>
                    <a:pt x="27" y="4"/>
                    <a:pt x="27" y="4"/>
                    <a:pt x="25" y="5"/>
                  </a:cubicBezTo>
                  <a:cubicBezTo>
                    <a:pt x="24" y="7"/>
                    <a:pt x="22" y="13"/>
                    <a:pt x="22" y="15"/>
                  </a:cubicBezTo>
                  <a:cubicBezTo>
                    <a:pt x="22" y="23"/>
                    <a:pt x="27" y="23"/>
                    <a:pt x="34" y="23"/>
                  </a:cubicBezTo>
                  <a:cubicBezTo>
                    <a:pt x="34" y="23"/>
                    <a:pt x="40" y="23"/>
                    <a:pt x="45" y="24"/>
                  </a:cubicBezTo>
                  <a:cubicBezTo>
                    <a:pt x="51" y="24"/>
                    <a:pt x="53" y="26"/>
                    <a:pt x="53" y="30"/>
                  </a:cubicBezTo>
                  <a:cubicBezTo>
                    <a:pt x="53" y="30"/>
                    <a:pt x="53" y="32"/>
                    <a:pt x="50" y="40"/>
                  </a:cubicBezTo>
                  <a:lnTo>
                    <a:pt x="1" y="272"/>
                  </a:lnTo>
                  <a:cubicBezTo>
                    <a:pt x="0" y="278"/>
                    <a:pt x="0" y="278"/>
                    <a:pt x="0" y="282"/>
                  </a:cubicBezTo>
                  <a:cubicBezTo>
                    <a:pt x="0" y="291"/>
                    <a:pt x="6" y="297"/>
                    <a:pt x="13" y="297"/>
                  </a:cubicBezTo>
                  <a:cubicBezTo>
                    <a:pt x="27" y="297"/>
                    <a:pt x="30" y="282"/>
                    <a:pt x="32" y="274"/>
                  </a:cubicBezTo>
                  <a:lnTo>
                    <a:pt x="48" y="198"/>
                  </a:lnTo>
                  <a:cubicBezTo>
                    <a:pt x="58" y="198"/>
                    <a:pt x="101" y="202"/>
                    <a:pt x="101" y="230"/>
                  </a:cubicBezTo>
                  <a:cubicBezTo>
                    <a:pt x="101" y="234"/>
                    <a:pt x="101" y="236"/>
                    <a:pt x="101" y="240"/>
                  </a:cubicBezTo>
                  <a:cubicBezTo>
                    <a:pt x="100" y="246"/>
                    <a:pt x="100" y="250"/>
                    <a:pt x="100" y="251"/>
                  </a:cubicBezTo>
                  <a:cubicBezTo>
                    <a:pt x="100" y="282"/>
                    <a:pt x="122" y="297"/>
                    <a:pt x="143" y="297"/>
                  </a:cubicBezTo>
                  <a:cubicBezTo>
                    <a:pt x="180" y="297"/>
                    <a:pt x="195" y="236"/>
                    <a:pt x="195" y="230"/>
                  </a:cubicBezTo>
                  <a:cubicBezTo>
                    <a:pt x="195" y="225"/>
                    <a:pt x="188" y="225"/>
                    <a:pt x="187" y="225"/>
                  </a:cubicBezTo>
                  <a:cubicBezTo>
                    <a:pt x="180" y="225"/>
                    <a:pt x="180" y="227"/>
                    <a:pt x="179" y="234"/>
                  </a:cubicBezTo>
                  <a:cubicBezTo>
                    <a:pt x="174" y="250"/>
                    <a:pt x="164" y="282"/>
                    <a:pt x="145" y="282"/>
                  </a:cubicBezTo>
                  <a:cubicBezTo>
                    <a:pt x="132" y="282"/>
                    <a:pt x="130" y="267"/>
                    <a:pt x="130" y="257"/>
                  </a:cubicBezTo>
                  <a:cubicBezTo>
                    <a:pt x="130" y="257"/>
                    <a:pt x="130" y="251"/>
                    <a:pt x="132" y="244"/>
                  </a:cubicBezTo>
                  <a:cubicBezTo>
                    <a:pt x="132" y="238"/>
                    <a:pt x="134" y="232"/>
                    <a:pt x="134" y="230"/>
                  </a:cubicBezTo>
                  <a:cubicBezTo>
                    <a:pt x="134" y="192"/>
                    <a:pt x="93" y="187"/>
                    <a:pt x="71" y="185"/>
                  </a:cubicBezTo>
                  <a:cubicBezTo>
                    <a:pt x="80" y="177"/>
                    <a:pt x="95" y="164"/>
                    <a:pt x="101" y="158"/>
                  </a:cubicBezTo>
                  <a:cubicBezTo>
                    <a:pt x="121" y="139"/>
                    <a:pt x="140" y="120"/>
                    <a:pt x="161" y="120"/>
                  </a:cubicBezTo>
                  <a:cubicBezTo>
                    <a:pt x="169" y="120"/>
                    <a:pt x="172" y="122"/>
                    <a:pt x="174" y="126"/>
                  </a:cubicBezTo>
                  <a:cubicBezTo>
                    <a:pt x="174" y="126"/>
                    <a:pt x="172" y="126"/>
                    <a:pt x="171" y="126"/>
                  </a:cubicBezTo>
                  <a:cubicBezTo>
                    <a:pt x="154" y="133"/>
                    <a:pt x="154" y="150"/>
                    <a:pt x="154" y="152"/>
                  </a:cubicBezTo>
                  <a:cubicBezTo>
                    <a:pt x="154" y="158"/>
                    <a:pt x="159" y="169"/>
                    <a:pt x="171" y="169"/>
                  </a:cubicBezTo>
                  <a:cubicBezTo>
                    <a:pt x="177" y="169"/>
                    <a:pt x="193" y="162"/>
                    <a:pt x="193" y="139"/>
                  </a:cubicBezTo>
                  <a:cubicBezTo>
                    <a:pt x="193" y="118"/>
                    <a:pt x="179" y="106"/>
                    <a:pt x="163" y="106"/>
                  </a:cubicBezTo>
                  <a:cubicBezTo>
                    <a:pt x="138" y="106"/>
                    <a:pt x="117" y="126"/>
                    <a:pt x="90" y="150"/>
                  </a:cubicBezTo>
                  <a:cubicBezTo>
                    <a:pt x="79" y="162"/>
                    <a:pt x="66" y="171"/>
                    <a:pt x="53" y="179"/>
                  </a:cubicBezTo>
                  <a:lnTo>
                    <a:pt x="87" y="15"/>
                  </a:lnTo>
                </a:path>
              </a:pathLst>
            </a:custGeom>
            <a:solidFill>
              <a:srgbClr val="000000"/>
            </a:solidFill>
            <a:ln w="15840">
              <a:noFill/>
            </a:ln>
          </p:spPr>
        </p:sp>
        <p:sp>
          <p:nvSpPr>
            <p:cNvPr id="1791" name="Freeform 26"/>
            <p:cNvSpPr/>
            <p:nvPr/>
          </p:nvSpPr>
          <p:spPr>
            <a:xfrm>
              <a:off x="6648840" y="2603520"/>
              <a:ext cx="45720" cy="103320"/>
            </a:xfrm>
            <a:custGeom>
              <a:avLst/>
              <a:gdLst/>
              <a:ahLst/>
              <a:rect l="0" t="0" r="r" b="b"/>
              <a:pathLst>
                <a:path w="127" h="287">
                  <a:moveTo>
                    <a:pt x="110" y="19"/>
                  </a:moveTo>
                  <a:cubicBezTo>
                    <a:pt x="110" y="8"/>
                    <a:pt x="104" y="0"/>
                    <a:pt x="94" y="0"/>
                  </a:cubicBezTo>
                  <a:cubicBezTo>
                    <a:pt x="84" y="0"/>
                    <a:pt x="73" y="11"/>
                    <a:pt x="73" y="25"/>
                  </a:cubicBezTo>
                  <a:cubicBezTo>
                    <a:pt x="73" y="36"/>
                    <a:pt x="79" y="44"/>
                    <a:pt x="87" y="44"/>
                  </a:cubicBezTo>
                  <a:cubicBezTo>
                    <a:pt x="99" y="44"/>
                    <a:pt x="110" y="30"/>
                    <a:pt x="110" y="19"/>
                  </a:cubicBezTo>
                  <a:moveTo>
                    <a:pt x="126" y="221"/>
                  </a:moveTo>
                  <a:cubicBezTo>
                    <a:pt x="126" y="215"/>
                    <a:pt x="121" y="215"/>
                    <a:pt x="120" y="215"/>
                  </a:cubicBezTo>
                  <a:cubicBezTo>
                    <a:pt x="113" y="215"/>
                    <a:pt x="113" y="215"/>
                    <a:pt x="110" y="225"/>
                  </a:cubicBezTo>
                  <a:cubicBezTo>
                    <a:pt x="105" y="248"/>
                    <a:pt x="89" y="271"/>
                    <a:pt x="70" y="271"/>
                  </a:cubicBezTo>
                  <a:cubicBezTo>
                    <a:pt x="62" y="271"/>
                    <a:pt x="60" y="265"/>
                    <a:pt x="60" y="255"/>
                  </a:cubicBezTo>
                  <a:cubicBezTo>
                    <a:pt x="60" y="246"/>
                    <a:pt x="62" y="242"/>
                    <a:pt x="65" y="235"/>
                  </a:cubicBezTo>
                  <a:cubicBezTo>
                    <a:pt x="66" y="225"/>
                    <a:pt x="70" y="217"/>
                    <a:pt x="71" y="212"/>
                  </a:cubicBezTo>
                  <a:cubicBezTo>
                    <a:pt x="73" y="208"/>
                    <a:pt x="87" y="168"/>
                    <a:pt x="92" y="153"/>
                  </a:cubicBezTo>
                  <a:cubicBezTo>
                    <a:pt x="96" y="145"/>
                    <a:pt x="97" y="139"/>
                    <a:pt x="97" y="132"/>
                  </a:cubicBezTo>
                  <a:cubicBezTo>
                    <a:pt x="97" y="112"/>
                    <a:pt x="81" y="95"/>
                    <a:pt x="58" y="95"/>
                  </a:cubicBezTo>
                  <a:cubicBezTo>
                    <a:pt x="20" y="95"/>
                    <a:pt x="0" y="149"/>
                    <a:pt x="0" y="160"/>
                  </a:cubicBezTo>
                  <a:cubicBezTo>
                    <a:pt x="0" y="166"/>
                    <a:pt x="7" y="166"/>
                    <a:pt x="8" y="166"/>
                  </a:cubicBezTo>
                  <a:cubicBezTo>
                    <a:pt x="13" y="166"/>
                    <a:pt x="15" y="164"/>
                    <a:pt x="16" y="158"/>
                  </a:cubicBezTo>
                  <a:cubicBezTo>
                    <a:pt x="25" y="128"/>
                    <a:pt x="41" y="109"/>
                    <a:pt x="57" y="109"/>
                  </a:cubicBezTo>
                  <a:cubicBezTo>
                    <a:pt x="63" y="109"/>
                    <a:pt x="68" y="114"/>
                    <a:pt x="68" y="126"/>
                  </a:cubicBezTo>
                  <a:cubicBezTo>
                    <a:pt x="68" y="128"/>
                    <a:pt x="68" y="132"/>
                    <a:pt x="65" y="141"/>
                  </a:cubicBezTo>
                  <a:cubicBezTo>
                    <a:pt x="63" y="149"/>
                    <a:pt x="47" y="193"/>
                    <a:pt x="42" y="208"/>
                  </a:cubicBezTo>
                  <a:cubicBezTo>
                    <a:pt x="39" y="215"/>
                    <a:pt x="39" y="215"/>
                    <a:pt x="34" y="231"/>
                  </a:cubicBezTo>
                  <a:cubicBezTo>
                    <a:pt x="33" y="236"/>
                    <a:pt x="29" y="242"/>
                    <a:pt x="29" y="248"/>
                  </a:cubicBezTo>
                  <a:cubicBezTo>
                    <a:pt x="29" y="271"/>
                    <a:pt x="47" y="286"/>
                    <a:pt x="70" y="286"/>
                  </a:cubicBezTo>
                  <a:cubicBezTo>
                    <a:pt x="107" y="286"/>
                    <a:pt x="126" y="231"/>
                    <a:pt x="126" y="221"/>
                  </a:cubicBezTo>
                </a:path>
              </a:pathLst>
            </a:custGeom>
            <a:solidFill>
              <a:srgbClr val="000000"/>
            </a:solidFill>
            <a:ln w="15840">
              <a:noFill/>
            </a:ln>
          </p:spPr>
        </p:sp>
        <p:sp>
          <p:nvSpPr>
            <p:cNvPr id="1792" name="Freeform 27"/>
            <p:cNvSpPr/>
            <p:nvPr/>
          </p:nvSpPr>
          <p:spPr>
            <a:xfrm>
              <a:off x="6710040" y="2603520"/>
              <a:ext cx="61200" cy="132840"/>
            </a:xfrm>
            <a:custGeom>
              <a:avLst/>
              <a:gdLst/>
              <a:ahLst/>
              <a:rect l="0" t="0" r="r" b="b"/>
              <a:pathLst>
                <a:path w="170" h="369">
                  <a:moveTo>
                    <a:pt x="169" y="17"/>
                  </a:moveTo>
                  <a:cubicBezTo>
                    <a:pt x="169" y="8"/>
                    <a:pt x="163" y="0"/>
                    <a:pt x="153" y="0"/>
                  </a:cubicBezTo>
                  <a:cubicBezTo>
                    <a:pt x="142" y="0"/>
                    <a:pt x="130" y="13"/>
                    <a:pt x="130" y="25"/>
                  </a:cubicBezTo>
                  <a:cubicBezTo>
                    <a:pt x="130" y="36"/>
                    <a:pt x="138" y="44"/>
                    <a:pt x="146" y="44"/>
                  </a:cubicBezTo>
                  <a:cubicBezTo>
                    <a:pt x="159" y="44"/>
                    <a:pt x="169" y="30"/>
                    <a:pt x="169" y="17"/>
                  </a:cubicBezTo>
                  <a:moveTo>
                    <a:pt x="92" y="299"/>
                  </a:moveTo>
                  <a:cubicBezTo>
                    <a:pt x="84" y="332"/>
                    <a:pt x="61" y="353"/>
                    <a:pt x="40" y="353"/>
                  </a:cubicBezTo>
                  <a:cubicBezTo>
                    <a:pt x="34" y="353"/>
                    <a:pt x="30" y="351"/>
                    <a:pt x="27" y="351"/>
                  </a:cubicBezTo>
                  <a:cubicBezTo>
                    <a:pt x="35" y="345"/>
                    <a:pt x="38" y="334"/>
                    <a:pt x="38" y="328"/>
                  </a:cubicBezTo>
                  <a:cubicBezTo>
                    <a:pt x="38" y="320"/>
                    <a:pt x="34" y="311"/>
                    <a:pt x="22" y="311"/>
                  </a:cubicBezTo>
                  <a:cubicBezTo>
                    <a:pt x="9" y="311"/>
                    <a:pt x="0" y="324"/>
                    <a:pt x="0" y="337"/>
                  </a:cubicBezTo>
                  <a:cubicBezTo>
                    <a:pt x="0" y="357"/>
                    <a:pt x="16" y="368"/>
                    <a:pt x="40" y="368"/>
                  </a:cubicBezTo>
                  <a:cubicBezTo>
                    <a:pt x="64" y="368"/>
                    <a:pt x="111" y="353"/>
                    <a:pt x="122" y="299"/>
                  </a:cubicBezTo>
                  <a:lnTo>
                    <a:pt x="155" y="149"/>
                  </a:lnTo>
                  <a:cubicBezTo>
                    <a:pt x="155" y="145"/>
                    <a:pt x="156" y="141"/>
                    <a:pt x="156" y="135"/>
                  </a:cubicBezTo>
                  <a:cubicBezTo>
                    <a:pt x="156" y="112"/>
                    <a:pt x="137" y="95"/>
                    <a:pt x="113" y="95"/>
                  </a:cubicBezTo>
                  <a:cubicBezTo>
                    <a:pt x="69" y="95"/>
                    <a:pt x="42" y="151"/>
                    <a:pt x="42" y="160"/>
                  </a:cubicBezTo>
                  <a:cubicBezTo>
                    <a:pt x="42" y="166"/>
                    <a:pt x="48" y="166"/>
                    <a:pt x="50" y="166"/>
                  </a:cubicBezTo>
                  <a:cubicBezTo>
                    <a:pt x="55" y="166"/>
                    <a:pt x="56" y="164"/>
                    <a:pt x="58" y="160"/>
                  </a:cubicBezTo>
                  <a:cubicBezTo>
                    <a:pt x="74" y="118"/>
                    <a:pt x="98" y="109"/>
                    <a:pt x="111" y="109"/>
                  </a:cubicBezTo>
                  <a:cubicBezTo>
                    <a:pt x="126" y="109"/>
                    <a:pt x="126" y="124"/>
                    <a:pt x="126" y="132"/>
                  </a:cubicBezTo>
                  <a:cubicBezTo>
                    <a:pt x="126" y="137"/>
                    <a:pt x="126" y="139"/>
                    <a:pt x="124" y="143"/>
                  </a:cubicBezTo>
                  <a:lnTo>
                    <a:pt x="92" y="299"/>
                  </a:lnTo>
                </a:path>
              </a:pathLst>
            </a:custGeom>
            <a:solidFill>
              <a:srgbClr val="000000"/>
            </a:solidFill>
            <a:ln w="15840">
              <a:noFill/>
            </a:ln>
          </p:spPr>
        </p:sp>
        <p:sp>
          <p:nvSpPr>
            <p:cNvPr id="1793" name="Freeform 28"/>
            <p:cNvSpPr/>
            <p:nvPr/>
          </p:nvSpPr>
          <p:spPr>
            <a:xfrm>
              <a:off x="6827760" y="2335680"/>
              <a:ext cx="156600" cy="207000"/>
            </a:xfrm>
            <a:custGeom>
              <a:avLst/>
              <a:gdLst/>
              <a:ahLst/>
              <a:rect l="0" t="0" r="r" b="b"/>
              <a:pathLst>
                <a:path w="435" h="575">
                  <a:moveTo>
                    <a:pt x="244" y="462"/>
                  </a:moveTo>
                  <a:cubicBezTo>
                    <a:pt x="355" y="450"/>
                    <a:pt x="434" y="372"/>
                    <a:pt x="434" y="288"/>
                  </a:cubicBezTo>
                  <a:cubicBezTo>
                    <a:pt x="434" y="200"/>
                    <a:pt x="352" y="124"/>
                    <a:pt x="244" y="115"/>
                  </a:cubicBezTo>
                  <a:lnTo>
                    <a:pt x="244" y="67"/>
                  </a:lnTo>
                  <a:cubicBezTo>
                    <a:pt x="244" y="38"/>
                    <a:pt x="244" y="27"/>
                    <a:pt x="311" y="27"/>
                  </a:cubicBezTo>
                  <a:lnTo>
                    <a:pt x="336" y="27"/>
                  </a:lnTo>
                  <a:lnTo>
                    <a:pt x="336" y="0"/>
                  </a:lnTo>
                  <a:cubicBezTo>
                    <a:pt x="310" y="2"/>
                    <a:pt x="244" y="2"/>
                    <a:pt x="215" y="2"/>
                  </a:cubicBezTo>
                  <a:cubicBezTo>
                    <a:pt x="186" y="2"/>
                    <a:pt x="119" y="2"/>
                    <a:pt x="94" y="0"/>
                  </a:cubicBezTo>
                  <a:lnTo>
                    <a:pt x="94" y="27"/>
                  </a:lnTo>
                  <a:lnTo>
                    <a:pt x="118" y="27"/>
                  </a:lnTo>
                  <a:cubicBezTo>
                    <a:pt x="186" y="27"/>
                    <a:pt x="186" y="37"/>
                    <a:pt x="186" y="67"/>
                  </a:cubicBezTo>
                  <a:lnTo>
                    <a:pt x="186" y="115"/>
                  </a:lnTo>
                  <a:cubicBezTo>
                    <a:pt x="76" y="126"/>
                    <a:pt x="0" y="204"/>
                    <a:pt x="0" y="286"/>
                  </a:cubicBezTo>
                  <a:cubicBezTo>
                    <a:pt x="0" y="374"/>
                    <a:pt x="79" y="448"/>
                    <a:pt x="186" y="462"/>
                  </a:cubicBezTo>
                  <a:lnTo>
                    <a:pt x="186" y="508"/>
                  </a:lnTo>
                  <a:cubicBezTo>
                    <a:pt x="186" y="536"/>
                    <a:pt x="186" y="548"/>
                    <a:pt x="118" y="548"/>
                  </a:cubicBezTo>
                  <a:lnTo>
                    <a:pt x="94" y="548"/>
                  </a:lnTo>
                  <a:lnTo>
                    <a:pt x="94" y="574"/>
                  </a:lnTo>
                  <a:cubicBezTo>
                    <a:pt x="119" y="572"/>
                    <a:pt x="186" y="572"/>
                    <a:pt x="215" y="572"/>
                  </a:cubicBezTo>
                  <a:cubicBezTo>
                    <a:pt x="244" y="572"/>
                    <a:pt x="310" y="572"/>
                    <a:pt x="336" y="574"/>
                  </a:cubicBezTo>
                  <a:lnTo>
                    <a:pt x="336" y="548"/>
                  </a:lnTo>
                  <a:lnTo>
                    <a:pt x="311" y="548"/>
                  </a:lnTo>
                  <a:cubicBezTo>
                    <a:pt x="244" y="548"/>
                    <a:pt x="244" y="538"/>
                    <a:pt x="244" y="508"/>
                  </a:cubicBezTo>
                  <a:lnTo>
                    <a:pt x="244" y="462"/>
                  </a:lnTo>
                  <a:moveTo>
                    <a:pt x="186" y="441"/>
                  </a:moveTo>
                  <a:cubicBezTo>
                    <a:pt x="84" y="426"/>
                    <a:pt x="71" y="340"/>
                    <a:pt x="71" y="288"/>
                  </a:cubicBezTo>
                  <a:cubicBezTo>
                    <a:pt x="71" y="244"/>
                    <a:pt x="79" y="149"/>
                    <a:pt x="186" y="134"/>
                  </a:cubicBezTo>
                  <a:lnTo>
                    <a:pt x="186" y="441"/>
                  </a:lnTo>
                  <a:moveTo>
                    <a:pt x="244" y="132"/>
                  </a:moveTo>
                  <a:cubicBezTo>
                    <a:pt x="342" y="145"/>
                    <a:pt x="361" y="223"/>
                    <a:pt x="361" y="286"/>
                  </a:cubicBezTo>
                  <a:cubicBezTo>
                    <a:pt x="361" y="338"/>
                    <a:pt x="352" y="427"/>
                    <a:pt x="244" y="443"/>
                  </a:cubicBezTo>
                  <a:lnTo>
                    <a:pt x="244" y="132"/>
                  </a:lnTo>
                </a:path>
              </a:pathLst>
            </a:custGeom>
            <a:solidFill>
              <a:srgbClr val="000000"/>
            </a:solidFill>
            <a:ln w="15840">
              <a:noFill/>
            </a:ln>
          </p:spPr>
        </p:sp>
      </p:grpSp>
      <p:sp>
        <p:nvSpPr>
          <p:cNvPr id="1794" name="Freeform 29"/>
          <p:cNvSpPr/>
          <p:nvPr/>
        </p:nvSpPr>
        <p:spPr>
          <a:xfrm>
            <a:off x="6428520" y="1605960"/>
            <a:ext cx="344160" cy="528480"/>
          </a:xfrm>
          <a:custGeom>
            <a:avLst/>
            <a:gdLst/>
            <a:ahLst/>
            <a:rect l="0" t="0" r="r" b="b"/>
            <a:pathLst>
              <a:path w="956" h="1468">
                <a:moveTo>
                  <a:pt x="955" y="0"/>
                </a:moveTo>
                <a:cubicBezTo>
                  <a:pt x="0" y="668"/>
                  <a:pt x="56" y="1467"/>
                  <a:pt x="56" y="1467"/>
                </a:cubicBezTo>
              </a:path>
            </a:pathLst>
          </a:custGeom>
          <a:ln>
            <a:solidFill>
              <a:srgbClr val="00a65d"/>
            </a:solidFill>
            <a:tailEnd len="med" type="triangle" w="med"/>
          </a:ln>
        </p:spPr>
      </p:sp>
      <p:sp>
        <p:nvSpPr>
          <p:cNvPr id="1795" name="TextShape 30"/>
          <p:cNvSpPr txBox="1"/>
          <p:nvPr/>
        </p:nvSpPr>
        <p:spPr>
          <a:xfrm>
            <a:off x="6736320" y="1224000"/>
            <a:ext cx="2016000" cy="602280"/>
          </a:xfrm>
          <a:prstGeom prst="rect">
            <a:avLst/>
          </a:prstGeom>
          <a:noFill/>
          <a:ln>
            <a:noFill/>
          </a:ln>
        </p:spPr>
        <p:txBody>
          <a:bodyPr lIns="90000" rIns="90000" tIns="45000" bIns="45000"/>
          <a:p>
            <a:r>
              <a:rPr b="0" lang="en-AU" sz="1800" spc="-1" strike="noStrike">
                <a:solidFill>
                  <a:srgbClr val="00a65d"/>
                </a:solidFill>
                <a:latin typeface="Arial"/>
              </a:rPr>
              <a:t>State </a:t>
            </a:r>
            <a:endParaRPr b="0" lang="en-AU" sz="1800" spc="-1" strike="noStrike">
              <a:latin typeface="Arial"/>
            </a:endParaRPr>
          </a:p>
          <a:p>
            <a:r>
              <a:rPr b="0" lang="en-AU" sz="1800" spc="-1" strike="noStrike">
                <a:solidFill>
                  <a:srgbClr val="00a65d"/>
                </a:solidFill>
                <a:latin typeface="Arial"/>
              </a:rPr>
              <a:t>gradient</a:t>
            </a:r>
            <a:endParaRPr b="0" lang="en-AU" sz="1800" spc="-1" strike="noStrike">
              <a:latin typeface="Arial"/>
            </a:endParaRPr>
          </a:p>
        </p:txBody>
      </p:sp>
      <p:grpSp>
        <p:nvGrpSpPr>
          <p:cNvPr id="1796" name="Group 31"/>
          <p:cNvGrpSpPr/>
          <p:nvPr/>
        </p:nvGrpSpPr>
        <p:grpSpPr>
          <a:xfrm>
            <a:off x="2385000" y="5271480"/>
            <a:ext cx="6471000" cy="992520"/>
            <a:chOff x="2385000" y="5271480"/>
            <a:chExt cx="6471000" cy="992520"/>
          </a:xfrm>
        </p:grpSpPr>
        <p:sp>
          <p:nvSpPr>
            <p:cNvPr id="1797" name="Freeform 32"/>
            <p:cNvSpPr/>
            <p:nvPr/>
          </p:nvSpPr>
          <p:spPr>
            <a:xfrm>
              <a:off x="2390760" y="5287320"/>
              <a:ext cx="6449760" cy="961200"/>
            </a:xfrm>
            <a:custGeom>
              <a:avLst/>
              <a:gdLst/>
              <a:ahLst/>
              <a:rect l="0" t="0" r="r" b="b"/>
              <a:pathLst>
                <a:path w="17916" h="2670">
                  <a:moveTo>
                    <a:pt x="8956" y="2669"/>
                  </a:moveTo>
                  <a:lnTo>
                    <a:pt x="0" y="2669"/>
                  </a:lnTo>
                  <a:lnTo>
                    <a:pt x="0" y="0"/>
                  </a:lnTo>
                  <a:lnTo>
                    <a:pt x="17915" y="0"/>
                  </a:lnTo>
                  <a:lnTo>
                    <a:pt x="17915" y="2669"/>
                  </a:lnTo>
                  <a:lnTo>
                    <a:pt x="8956" y="2669"/>
                  </a:lnTo>
                </a:path>
              </a:pathLst>
            </a:custGeom>
            <a:solidFill>
              <a:srgbClr val="ffffff"/>
            </a:solidFill>
            <a:ln w="15840">
              <a:noFill/>
            </a:ln>
          </p:spPr>
        </p:sp>
        <p:sp>
          <p:nvSpPr>
            <p:cNvPr id="1798" name="Freeform 33"/>
            <p:cNvSpPr/>
            <p:nvPr/>
          </p:nvSpPr>
          <p:spPr>
            <a:xfrm>
              <a:off x="2385000" y="5597640"/>
              <a:ext cx="199800" cy="228960"/>
            </a:xfrm>
            <a:custGeom>
              <a:avLst/>
              <a:gdLst/>
              <a:ahLst/>
              <a:rect l="0" t="0" r="r" b="b"/>
              <a:pathLst>
                <a:path w="555" h="636">
                  <a:moveTo>
                    <a:pt x="133" y="536"/>
                  </a:moveTo>
                  <a:cubicBezTo>
                    <a:pt x="181" y="463"/>
                    <a:pt x="196" y="405"/>
                    <a:pt x="208" y="359"/>
                  </a:cubicBezTo>
                  <a:cubicBezTo>
                    <a:pt x="238" y="238"/>
                    <a:pt x="272" y="133"/>
                    <a:pt x="327" y="73"/>
                  </a:cubicBezTo>
                  <a:cubicBezTo>
                    <a:pt x="339" y="61"/>
                    <a:pt x="345" y="53"/>
                    <a:pt x="373" y="53"/>
                  </a:cubicBezTo>
                  <a:cubicBezTo>
                    <a:pt x="435" y="53"/>
                    <a:pt x="435" y="115"/>
                    <a:pt x="435" y="127"/>
                  </a:cubicBezTo>
                  <a:cubicBezTo>
                    <a:pt x="435" y="143"/>
                    <a:pt x="431" y="155"/>
                    <a:pt x="431" y="159"/>
                  </a:cubicBezTo>
                  <a:cubicBezTo>
                    <a:pt x="431" y="165"/>
                    <a:pt x="437" y="165"/>
                    <a:pt x="437" y="165"/>
                  </a:cubicBezTo>
                  <a:cubicBezTo>
                    <a:pt x="452" y="165"/>
                    <a:pt x="476" y="155"/>
                    <a:pt x="498" y="141"/>
                  </a:cubicBezTo>
                  <a:cubicBezTo>
                    <a:pt x="514" y="127"/>
                    <a:pt x="522" y="119"/>
                    <a:pt x="522" y="83"/>
                  </a:cubicBezTo>
                  <a:cubicBezTo>
                    <a:pt x="522" y="36"/>
                    <a:pt x="498" y="0"/>
                    <a:pt x="448" y="0"/>
                  </a:cubicBezTo>
                  <a:cubicBezTo>
                    <a:pt x="419" y="0"/>
                    <a:pt x="341" y="8"/>
                    <a:pt x="254" y="93"/>
                  </a:cubicBezTo>
                  <a:cubicBezTo>
                    <a:pt x="183" y="165"/>
                    <a:pt x="141" y="324"/>
                    <a:pt x="125" y="389"/>
                  </a:cubicBezTo>
                  <a:cubicBezTo>
                    <a:pt x="109" y="449"/>
                    <a:pt x="101" y="476"/>
                    <a:pt x="75" y="528"/>
                  </a:cubicBezTo>
                  <a:cubicBezTo>
                    <a:pt x="69" y="538"/>
                    <a:pt x="44" y="578"/>
                    <a:pt x="32" y="590"/>
                  </a:cubicBezTo>
                  <a:cubicBezTo>
                    <a:pt x="8" y="612"/>
                    <a:pt x="0" y="627"/>
                    <a:pt x="0" y="631"/>
                  </a:cubicBezTo>
                  <a:cubicBezTo>
                    <a:pt x="0" y="633"/>
                    <a:pt x="2" y="635"/>
                    <a:pt x="8" y="635"/>
                  </a:cubicBezTo>
                  <a:cubicBezTo>
                    <a:pt x="12" y="635"/>
                    <a:pt x="30" y="633"/>
                    <a:pt x="52" y="618"/>
                  </a:cubicBezTo>
                  <a:cubicBezTo>
                    <a:pt x="69" y="610"/>
                    <a:pt x="71" y="608"/>
                    <a:pt x="91" y="586"/>
                  </a:cubicBezTo>
                  <a:cubicBezTo>
                    <a:pt x="135" y="588"/>
                    <a:pt x="165" y="596"/>
                    <a:pt x="222" y="612"/>
                  </a:cubicBezTo>
                  <a:cubicBezTo>
                    <a:pt x="268" y="623"/>
                    <a:pt x="312" y="635"/>
                    <a:pt x="359" y="635"/>
                  </a:cubicBezTo>
                  <a:cubicBezTo>
                    <a:pt x="429" y="635"/>
                    <a:pt x="504" y="584"/>
                    <a:pt x="532" y="544"/>
                  </a:cubicBezTo>
                  <a:cubicBezTo>
                    <a:pt x="548" y="520"/>
                    <a:pt x="554" y="498"/>
                    <a:pt x="554" y="496"/>
                  </a:cubicBezTo>
                  <a:cubicBezTo>
                    <a:pt x="554" y="490"/>
                    <a:pt x="548" y="490"/>
                    <a:pt x="548" y="490"/>
                  </a:cubicBezTo>
                  <a:cubicBezTo>
                    <a:pt x="534" y="490"/>
                    <a:pt x="512" y="500"/>
                    <a:pt x="498" y="510"/>
                  </a:cubicBezTo>
                  <a:cubicBezTo>
                    <a:pt x="474" y="524"/>
                    <a:pt x="472" y="530"/>
                    <a:pt x="466" y="546"/>
                  </a:cubicBezTo>
                  <a:cubicBezTo>
                    <a:pt x="462" y="560"/>
                    <a:pt x="458" y="566"/>
                    <a:pt x="454" y="572"/>
                  </a:cubicBezTo>
                  <a:cubicBezTo>
                    <a:pt x="445" y="582"/>
                    <a:pt x="445" y="582"/>
                    <a:pt x="431" y="582"/>
                  </a:cubicBezTo>
                  <a:cubicBezTo>
                    <a:pt x="389" y="582"/>
                    <a:pt x="345" y="568"/>
                    <a:pt x="286" y="554"/>
                  </a:cubicBezTo>
                  <a:cubicBezTo>
                    <a:pt x="262" y="546"/>
                    <a:pt x="212" y="532"/>
                    <a:pt x="167" y="532"/>
                  </a:cubicBezTo>
                  <a:cubicBezTo>
                    <a:pt x="157" y="532"/>
                    <a:pt x="143" y="532"/>
                    <a:pt x="133" y="536"/>
                  </a:cubicBezTo>
                </a:path>
              </a:pathLst>
            </a:custGeom>
            <a:solidFill>
              <a:srgbClr val="000000"/>
            </a:solidFill>
            <a:ln w="15840">
              <a:noFill/>
            </a:ln>
          </p:spPr>
        </p:sp>
        <p:sp>
          <p:nvSpPr>
            <p:cNvPr id="1799" name="Freeform 34"/>
            <p:cNvSpPr/>
            <p:nvPr/>
          </p:nvSpPr>
          <p:spPr>
            <a:xfrm>
              <a:off x="2620080" y="5710680"/>
              <a:ext cx="59040" cy="220320"/>
            </a:xfrm>
            <a:custGeom>
              <a:avLst/>
              <a:gdLst/>
              <a:ahLst/>
              <a:rect l="0" t="0" r="r" b="b"/>
              <a:pathLst>
                <a:path w="164" h="612">
                  <a:moveTo>
                    <a:pt x="151" y="0"/>
                  </a:moveTo>
                  <a:cubicBezTo>
                    <a:pt x="32" y="81"/>
                    <a:pt x="0" y="212"/>
                    <a:pt x="0" y="305"/>
                  </a:cubicBezTo>
                  <a:cubicBezTo>
                    <a:pt x="0" y="391"/>
                    <a:pt x="26" y="526"/>
                    <a:pt x="151" y="611"/>
                  </a:cubicBezTo>
                  <a:cubicBezTo>
                    <a:pt x="155" y="611"/>
                    <a:pt x="163" y="611"/>
                    <a:pt x="163" y="605"/>
                  </a:cubicBezTo>
                  <a:cubicBezTo>
                    <a:pt x="163" y="601"/>
                    <a:pt x="161" y="599"/>
                    <a:pt x="157" y="595"/>
                  </a:cubicBezTo>
                  <a:cubicBezTo>
                    <a:pt x="73" y="522"/>
                    <a:pt x="42" y="417"/>
                    <a:pt x="42" y="305"/>
                  </a:cubicBezTo>
                  <a:cubicBezTo>
                    <a:pt x="42" y="141"/>
                    <a:pt x="107" y="59"/>
                    <a:pt x="159" y="13"/>
                  </a:cubicBezTo>
                  <a:cubicBezTo>
                    <a:pt x="161" y="12"/>
                    <a:pt x="163" y="10"/>
                    <a:pt x="163" y="8"/>
                  </a:cubicBezTo>
                  <a:cubicBezTo>
                    <a:pt x="163" y="0"/>
                    <a:pt x="155" y="0"/>
                    <a:pt x="151" y="0"/>
                  </a:cubicBezTo>
                </a:path>
              </a:pathLst>
            </a:custGeom>
            <a:solidFill>
              <a:srgbClr val="000000"/>
            </a:solidFill>
            <a:ln w="15840">
              <a:noFill/>
            </a:ln>
          </p:spPr>
        </p:sp>
        <p:sp>
          <p:nvSpPr>
            <p:cNvPr id="1800" name="Freeform 35"/>
            <p:cNvSpPr/>
            <p:nvPr/>
          </p:nvSpPr>
          <p:spPr>
            <a:xfrm>
              <a:off x="2710080" y="5725440"/>
              <a:ext cx="183240" cy="157680"/>
            </a:xfrm>
            <a:custGeom>
              <a:avLst/>
              <a:gdLst/>
              <a:ahLst/>
              <a:rect l="0" t="0" r="r" b="b"/>
              <a:pathLst>
                <a:path w="509" h="438">
                  <a:moveTo>
                    <a:pt x="502" y="16"/>
                  </a:moveTo>
                  <a:cubicBezTo>
                    <a:pt x="504" y="14"/>
                    <a:pt x="508" y="8"/>
                    <a:pt x="508" y="6"/>
                  </a:cubicBezTo>
                  <a:cubicBezTo>
                    <a:pt x="508" y="0"/>
                    <a:pt x="502" y="0"/>
                    <a:pt x="492" y="0"/>
                  </a:cubicBezTo>
                  <a:lnTo>
                    <a:pt x="16" y="0"/>
                  </a:lnTo>
                  <a:cubicBezTo>
                    <a:pt x="4" y="0"/>
                    <a:pt x="0" y="0"/>
                    <a:pt x="0" y="6"/>
                  </a:cubicBezTo>
                  <a:cubicBezTo>
                    <a:pt x="0" y="8"/>
                    <a:pt x="4" y="14"/>
                    <a:pt x="4" y="16"/>
                  </a:cubicBezTo>
                  <a:lnTo>
                    <a:pt x="232" y="423"/>
                  </a:lnTo>
                  <a:cubicBezTo>
                    <a:pt x="238" y="433"/>
                    <a:pt x="240" y="437"/>
                    <a:pt x="254" y="437"/>
                  </a:cubicBezTo>
                  <a:cubicBezTo>
                    <a:pt x="266" y="437"/>
                    <a:pt x="268" y="433"/>
                    <a:pt x="274" y="425"/>
                  </a:cubicBezTo>
                  <a:lnTo>
                    <a:pt x="502" y="16"/>
                  </a:lnTo>
                  <a:moveTo>
                    <a:pt x="89" y="50"/>
                  </a:moveTo>
                  <a:lnTo>
                    <a:pt x="460" y="50"/>
                  </a:lnTo>
                  <a:lnTo>
                    <a:pt x="274" y="378"/>
                  </a:lnTo>
                  <a:lnTo>
                    <a:pt x="274" y="378"/>
                  </a:lnTo>
                  <a:lnTo>
                    <a:pt x="89" y="50"/>
                  </a:lnTo>
                </a:path>
              </a:pathLst>
            </a:custGeom>
            <a:solidFill>
              <a:srgbClr val="000000"/>
            </a:solidFill>
            <a:ln w="15840">
              <a:noFill/>
            </a:ln>
          </p:spPr>
        </p:sp>
        <p:sp>
          <p:nvSpPr>
            <p:cNvPr id="1801" name="Freeform 36"/>
            <p:cNvSpPr/>
            <p:nvPr/>
          </p:nvSpPr>
          <p:spPr>
            <a:xfrm>
              <a:off x="2964240" y="5815800"/>
              <a:ext cx="64800" cy="30240"/>
            </a:xfrm>
            <a:custGeom>
              <a:avLst/>
              <a:gdLst/>
              <a:ahLst/>
              <a:rect l="0" t="0" r="r" b="b"/>
              <a:pathLst>
                <a:path w="180" h="84">
                  <a:moveTo>
                    <a:pt x="90" y="0"/>
                  </a:moveTo>
                  <a:lnTo>
                    <a:pt x="0" y="51"/>
                  </a:lnTo>
                  <a:lnTo>
                    <a:pt x="18" y="83"/>
                  </a:lnTo>
                  <a:lnTo>
                    <a:pt x="90" y="45"/>
                  </a:lnTo>
                  <a:lnTo>
                    <a:pt x="161" y="83"/>
                  </a:lnTo>
                  <a:lnTo>
                    <a:pt x="179" y="51"/>
                  </a:lnTo>
                  <a:lnTo>
                    <a:pt x="90" y="0"/>
                  </a:lnTo>
                </a:path>
              </a:pathLst>
            </a:custGeom>
            <a:solidFill>
              <a:srgbClr val="000000"/>
            </a:solidFill>
            <a:ln w="15840">
              <a:noFill/>
            </a:ln>
          </p:spPr>
        </p:sp>
        <p:sp>
          <p:nvSpPr>
            <p:cNvPr id="1802" name="Freeform 37"/>
            <p:cNvSpPr/>
            <p:nvPr/>
          </p:nvSpPr>
          <p:spPr>
            <a:xfrm>
              <a:off x="2918520" y="5855040"/>
              <a:ext cx="156240" cy="109080"/>
            </a:xfrm>
            <a:custGeom>
              <a:avLst/>
              <a:gdLst/>
              <a:ahLst/>
              <a:rect l="0" t="0" r="r" b="b"/>
              <a:pathLst>
                <a:path w="434" h="303">
                  <a:moveTo>
                    <a:pt x="248" y="135"/>
                  </a:moveTo>
                  <a:lnTo>
                    <a:pt x="350" y="30"/>
                  </a:lnTo>
                  <a:lnTo>
                    <a:pt x="405" y="30"/>
                  </a:lnTo>
                  <a:lnTo>
                    <a:pt x="405" y="0"/>
                  </a:lnTo>
                  <a:cubicBezTo>
                    <a:pt x="387" y="0"/>
                    <a:pt x="364" y="2"/>
                    <a:pt x="338" y="2"/>
                  </a:cubicBezTo>
                  <a:cubicBezTo>
                    <a:pt x="310" y="2"/>
                    <a:pt x="282" y="0"/>
                    <a:pt x="264" y="0"/>
                  </a:cubicBezTo>
                  <a:lnTo>
                    <a:pt x="264" y="30"/>
                  </a:lnTo>
                  <a:lnTo>
                    <a:pt x="292" y="30"/>
                  </a:lnTo>
                  <a:lnTo>
                    <a:pt x="219" y="105"/>
                  </a:lnTo>
                  <a:lnTo>
                    <a:pt x="145" y="30"/>
                  </a:lnTo>
                  <a:lnTo>
                    <a:pt x="169" y="30"/>
                  </a:lnTo>
                  <a:lnTo>
                    <a:pt x="169" y="0"/>
                  </a:lnTo>
                  <a:cubicBezTo>
                    <a:pt x="145" y="2"/>
                    <a:pt x="110" y="2"/>
                    <a:pt x="84" y="2"/>
                  </a:cubicBezTo>
                  <a:cubicBezTo>
                    <a:pt x="58" y="2"/>
                    <a:pt x="36" y="0"/>
                    <a:pt x="8" y="0"/>
                  </a:cubicBezTo>
                  <a:lnTo>
                    <a:pt x="8" y="30"/>
                  </a:lnTo>
                  <a:lnTo>
                    <a:pt x="58" y="30"/>
                  </a:lnTo>
                  <a:lnTo>
                    <a:pt x="175" y="149"/>
                  </a:lnTo>
                  <a:lnTo>
                    <a:pt x="54" y="272"/>
                  </a:lnTo>
                  <a:lnTo>
                    <a:pt x="0" y="272"/>
                  </a:lnTo>
                  <a:lnTo>
                    <a:pt x="0" y="302"/>
                  </a:lnTo>
                  <a:cubicBezTo>
                    <a:pt x="18" y="300"/>
                    <a:pt x="40" y="300"/>
                    <a:pt x="66" y="300"/>
                  </a:cubicBezTo>
                  <a:cubicBezTo>
                    <a:pt x="90" y="300"/>
                    <a:pt x="123" y="300"/>
                    <a:pt x="141" y="302"/>
                  </a:cubicBezTo>
                  <a:lnTo>
                    <a:pt x="141" y="272"/>
                  </a:lnTo>
                  <a:lnTo>
                    <a:pt x="113" y="272"/>
                  </a:lnTo>
                  <a:lnTo>
                    <a:pt x="205" y="179"/>
                  </a:lnTo>
                  <a:lnTo>
                    <a:pt x="296" y="272"/>
                  </a:lnTo>
                  <a:lnTo>
                    <a:pt x="272" y="272"/>
                  </a:lnTo>
                  <a:lnTo>
                    <a:pt x="272" y="302"/>
                  </a:lnTo>
                  <a:cubicBezTo>
                    <a:pt x="296" y="300"/>
                    <a:pt x="330" y="300"/>
                    <a:pt x="356" y="300"/>
                  </a:cubicBezTo>
                  <a:cubicBezTo>
                    <a:pt x="381" y="300"/>
                    <a:pt x="405" y="300"/>
                    <a:pt x="433" y="302"/>
                  </a:cubicBezTo>
                  <a:lnTo>
                    <a:pt x="433" y="272"/>
                  </a:lnTo>
                  <a:lnTo>
                    <a:pt x="383" y="272"/>
                  </a:lnTo>
                  <a:lnTo>
                    <a:pt x="248" y="135"/>
                  </a:lnTo>
                </a:path>
              </a:pathLst>
            </a:custGeom>
            <a:solidFill>
              <a:srgbClr val="000000"/>
            </a:solidFill>
            <a:ln w="15840">
              <a:noFill/>
            </a:ln>
          </p:spPr>
        </p:sp>
        <p:sp>
          <p:nvSpPr>
            <p:cNvPr id="1803" name="Freeform 38"/>
            <p:cNvSpPr/>
            <p:nvPr/>
          </p:nvSpPr>
          <p:spPr>
            <a:xfrm>
              <a:off x="3105000" y="5799960"/>
              <a:ext cx="87480" cy="111960"/>
            </a:xfrm>
            <a:custGeom>
              <a:avLst/>
              <a:gdLst/>
              <a:ahLst/>
              <a:rect l="0" t="0" r="r" b="b"/>
              <a:pathLst>
                <a:path w="243" h="311">
                  <a:moveTo>
                    <a:pt x="109" y="16"/>
                  </a:moveTo>
                  <a:cubicBezTo>
                    <a:pt x="111" y="10"/>
                    <a:pt x="111" y="10"/>
                    <a:pt x="111" y="8"/>
                  </a:cubicBezTo>
                  <a:cubicBezTo>
                    <a:pt x="111" y="0"/>
                    <a:pt x="105" y="0"/>
                    <a:pt x="96" y="0"/>
                  </a:cubicBezTo>
                  <a:lnTo>
                    <a:pt x="42" y="4"/>
                  </a:lnTo>
                  <a:cubicBezTo>
                    <a:pt x="34" y="4"/>
                    <a:pt x="34" y="6"/>
                    <a:pt x="32" y="6"/>
                  </a:cubicBezTo>
                  <a:cubicBezTo>
                    <a:pt x="30" y="8"/>
                    <a:pt x="28" y="14"/>
                    <a:pt x="28" y="16"/>
                  </a:cubicBezTo>
                  <a:cubicBezTo>
                    <a:pt x="28" y="24"/>
                    <a:pt x="34" y="24"/>
                    <a:pt x="42" y="24"/>
                  </a:cubicBezTo>
                  <a:cubicBezTo>
                    <a:pt x="42" y="24"/>
                    <a:pt x="50" y="24"/>
                    <a:pt x="56" y="26"/>
                  </a:cubicBezTo>
                  <a:cubicBezTo>
                    <a:pt x="64" y="26"/>
                    <a:pt x="66" y="28"/>
                    <a:pt x="66" y="32"/>
                  </a:cubicBezTo>
                  <a:cubicBezTo>
                    <a:pt x="66" y="32"/>
                    <a:pt x="66" y="34"/>
                    <a:pt x="62" y="42"/>
                  </a:cubicBezTo>
                  <a:lnTo>
                    <a:pt x="2" y="284"/>
                  </a:lnTo>
                  <a:cubicBezTo>
                    <a:pt x="0" y="290"/>
                    <a:pt x="0" y="290"/>
                    <a:pt x="0" y="294"/>
                  </a:cubicBezTo>
                  <a:cubicBezTo>
                    <a:pt x="0" y="304"/>
                    <a:pt x="8" y="310"/>
                    <a:pt x="16" y="310"/>
                  </a:cubicBezTo>
                  <a:cubicBezTo>
                    <a:pt x="34" y="310"/>
                    <a:pt x="38" y="294"/>
                    <a:pt x="40" y="286"/>
                  </a:cubicBezTo>
                  <a:lnTo>
                    <a:pt x="60" y="206"/>
                  </a:lnTo>
                  <a:cubicBezTo>
                    <a:pt x="72" y="206"/>
                    <a:pt x="127" y="210"/>
                    <a:pt x="127" y="240"/>
                  </a:cubicBezTo>
                  <a:cubicBezTo>
                    <a:pt x="127" y="244"/>
                    <a:pt x="127" y="246"/>
                    <a:pt x="127" y="250"/>
                  </a:cubicBezTo>
                  <a:cubicBezTo>
                    <a:pt x="125" y="256"/>
                    <a:pt x="125" y="260"/>
                    <a:pt x="125" y="262"/>
                  </a:cubicBezTo>
                  <a:cubicBezTo>
                    <a:pt x="125" y="294"/>
                    <a:pt x="153" y="310"/>
                    <a:pt x="179" y="310"/>
                  </a:cubicBezTo>
                  <a:cubicBezTo>
                    <a:pt x="225" y="310"/>
                    <a:pt x="242" y="246"/>
                    <a:pt x="242" y="240"/>
                  </a:cubicBezTo>
                  <a:cubicBezTo>
                    <a:pt x="242" y="234"/>
                    <a:pt x="236" y="234"/>
                    <a:pt x="234" y="234"/>
                  </a:cubicBezTo>
                  <a:cubicBezTo>
                    <a:pt x="225" y="234"/>
                    <a:pt x="225" y="236"/>
                    <a:pt x="223" y="244"/>
                  </a:cubicBezTo>
                  <a:cubicBezTo>
                    <a:pt x="217" y="260"/>
                    <a:pt x="205" y="294"/>
                    <a:pt x="181" y="294"/>
                  </a:cubicBezTo>
                  <a:cubicBezTo>
                    <a:pt x="165" y="294"/>
                    <a:pt x="163" y="278"/>
                    <a:pt x="163" y="268"/>
                  </a:cubicBezTo>
                  <a:cubicBezTo>
                    <a:pt x="163" y="268"/>
                    <a:pt x="163" y="262"/>
                    <a:pt x="165" y="254"/>
                  </a:cubicBezTo>
                  <a:cubicBezTo>
                    <a:pt x="165" y="248"/>
                    <a:pt x="167" y="242"/>
                    <a:pt x="167" y="240"/>
                  </a:cubicBezTo>
                  <a:cubicBezTo>
                    <a:pt x="167" y="201"/>
                    <a:pt x="117" y="195"/>
                    <a:pt x="88" y="193"/>
                  </a:cubicBezTo>
                  <a:cubicBezTo>
                    <a:pt x="100" y="185"/>
                    <a:pt x="119" y="171"/>
                    <a:pt x="127" y="165"/>
                  </a:cubicBezTo>
                  <a:cubicBezTo>
                    <a:pt x="151" y="145"/>
                    <a:pt x="177" y="125"/>
                    <a:pt x="201" y="125"/>
                  </a:cubicBezTo>
                  <a:cubicBezTo>
                    <a:pt x="211" y="125"/>
                    <a:pt x="215" y="127"/>
                    <a:pt x="217" y="131"/>
                  </a:cubicBezTo>
                  <a:cubicBezTo>
                    <a:pt x="217" y="131"/>
                    <a:pt x="215" y="131"/>
                    <a:pt x="213" y="131"/>
                  </a:cubicBezTo>
                  <a:cubicBezTo>
                    <a:pt x="193" y="139"/>
                    <a:pt x="193" y="157"/>
                    <a:pt x="193" y="159"/>
                  </a:cubicBezTo>
                  <a:cubicBezTo>
                    <a:pt x="193" y="165"/>
                    <a:pt x="199" y="177"/>
                    <a:pt x="213" y="177"/>
                  </a:cubicBezTo>
                  <a:cubicBezTo>
                    <a:pt x="221" y="177"/>
                    <a:pt x="242" y="169"/>
                    <a:pt x="242" y="145"/>
                  </a:cubicBezTo>
                  <a:cubicBezTo>
                    <a:pt x="242" y="123"/>
                    <a:pt x="223" y="111"/>
                    <a:pt x="203" y="111"/>
                  </a:cubicBezTo>
                  <a:cubicBezTo>
                    <a:pt x="173" y="111"/>
                    <a:pt x="147" y="131"/>
                    <a:pt x="113" y="157"/>
                  </a:cubicBezTo>
                  <a:cubicBezTo>
                    <a:pt x="98" y="169"/>
                    <a:pt x="82" y="179"/>
                    <a:pt x="66" y="187"/>
                  </a:cubicBezTo>
                  <a:lnTo>
                    <a:pt x="109" y="16"/>
                  </a:lnTo>
                </a:path>
              </a:pathLst>
            </a:custGeom>
            <a:solidFill>
              <a:srgbClr val="000000"/>
            </a:solidFill>
            <a:ln w="15840">
              <a:noFill/>
            </a:ln>
          </p:spPr>
        </p:sp>
        <p:sp>
          <p:nvSpPr>
            <p:cNvPr id="1804" name="Freeform 39"/>
            <p:cNvSpPr/>
            <p:nvPr/>
          </p:nvSpPr>
          <p:spPr>
            <a:xfrm>
              <a:off x="3099240" y="5939280"/>
              <a:ext cx="56880" cy="107640"/>
            </a:xfrm>
            <a:custGeom>
              <a:avLst/>
              <a:gdLst/>
              <a:ahLst/>
              <a:rect l="0" t="0" r="r" b="b"/>
              <a:pathLst>
                <a:path w="158" h="299">
                  <a:moveTo>
                    <a:pt x="137" y="20"/>
                  </a:moveTo>
                  <a:cubicBezTo>
                    <a:pt x="137" y="8"/>
                    <a:pt x="129" y="0"/>
                    <a:pt x="116" y="0"/>
                  </a:cubicBezTo>
                  <a:cubicBezTo>
                    <a:pt x="104" y="0"/>
                    <a:pt x="90" y="12"/>
                    <a:pt x="90" y="26"/>
                  </a:cubicBezTo>
                  <a:cubicBezTo>
                    <a:pt x="90" y="38"/>
                    <a:pt x="98" y="46"/>
                    <a:pt x="108" y="46"/>
                  </a:cubicBezTo>
                  <a:cubicBezTo>
                    <a:pt x="123" y="46"/>
                    <a:pt x="137" y="32"/>
                    <a:pt x="137" y="20"/>
                  </a:cubicBezTo>
                  <a:moveTo>
                    <a:pt x="157" y="231"/>
                  </a:moveTo>
                  <a:cubicBezTo>
                    <a:pt x="157" y="225"/>
                    <a:pt x="151" y="225"/>
                    <a:pt x="149" y="225"/>
                  </a:cubicBezTo>
                  <a:cubicBezTo>
                    <a:pt x="141" y="225"/>
                    <a:pt x="141" y="225"/>
                    <a:pt x="137" y="235"/>
                  </a:cubicBezTo>
                  <a:cubicBezTo>
                    <a:pt x="131" y="258"/>
                    <a:pt x="110" y="282"/>
                    <a:pt x="86" y="282"/>
                  </a:cubicBezTo>
                  <a:cubicBezTo>
                    <a:pt x="76" y="282"/>
                    <a:pt x="74" y="276"/>
                    <a:pt x="74" y="266"/>
                  </a:cubicBezTo>
                  <a:cubicBezTo>
                    <a:pt x="74" y="256"/>
                    <a:pt x="76" y="252"/>
                    <a:pt x="80" y="245"/>
                  </a:cubicBezTo>
                  <a:cubicBezTo>
                    <a:pt x="82" y="235"/>
                    <a:pt x="86" y="227"/>
                    <a:pt x="88" y="221"/>
                  </a:cubicBezTo>
                  <a:cubicBezTo>
                    <a:pt x="90" y="217"/>
                    <a:pt x="108" y="175"/>
                    <a:pt x="114" y="159"/>
                  </a:cubicBezTo>
                  <a:cubicBezTo>
                    <a:pt x="118" y="151"/>
                    <a:pt x="121" y="145"/>
                    <a:pt x="121" y="137"/>
                  </a:cubicBezTo>
                  <a:cubicBezTo>
                    <a:pt x="121" y="117"/>
                    <a:pt x="100" y="100"/>
                    <a:pt x="72" y="100"/>
                  </a:cubicBezTo>
                  <a:cubicBezTo>
                    <a:pt x="24" y="100"/>
                    <a:pt x="0" y="155"/>
                    <a:pt x="0" y="167"/>
                  </a:cubicBezTo>
                  <a:cubicBezTo>
                    <a:pt x="0" y="173"/>
                    <a:pt x="8" y="173"/>
                    <a:pt x="10" y="173"/>
                  </a:cubicBezTo>
                  <a:cubicBezTo>
                    <a:pt x="16" y="173"/>
                    <a:pt x="18" y="171"/>
                    <a:pt x="20" y="165"/>
                  </a:cubicBezTo>
                  <a:cubicBezTo>
                    <a:pt x="30" y="133"/>
                    <a:pt x="50" y="113"/>
                    <a:pt x="70" y="113"/>
                  </a:cubicBezTo>
                  <a:cubicBezTo>
                    <a:pt x="78" y="113"/>
                    <a:pt x="84" y="119"/>
                    <a:pt x="84" y="131"/>
                  </a:cubicBezTo>
                  <a:cubicBezTo>
                    <a:pt x="84" y="133"/>
                    <a:pt x="84" y="137"/>
                    <a:pt x="80" y="147"/>
                  </a:cubicBezTo>
                  <a:cubicBezTo>
                    <a:pt x="78" y="155"/>
                    <a:pt x="58" y="201"/>
                    <a:pt x="52" y="217"/>
                  </a:cubicBezTo>
                  <a:cubicBezTo>
                    <a:pt x="48" y="225"/>
                    <a:pt x="48" y="225"/>
                    <a:pt x="42" y="241"/>
                  </a:cubicBezTo>
                  <a:cubicBezTo>
                    <a:pt x="40" y="247"/>
                    <a:pt x="36" y="252"/>
                    <a:pt x="36" y="258"/>
                  </a:cubicBezTo>
                  <a:cubicBezTo>
                    <a:pt x="36" y="282"/>
                    <a:pt x="58" y="298"/>
                    <a:pt x="84" y="298"/>
                  </a:cubicBezTo>
                  <a:cubicBezTo>
                    <a:pt x="133" y="298"/>
                    <a:pt x="157" y="241"/>
                    <a:pt x="157" y="231"/>
                  </a:cubicBezTo>
                </a:path>
              </a:pathLst>
            </a:custGeom>
            <a:solidFill>
              <a:srgbClr val="000000"/>
            </a:solidFill>
            <a:ln w="15840">
              <a:noFill/>
            </a:ln>
          </p:spPr>
        </p:sp>
        <p:sp>
          <p:nvSpPr>
            <p:cNvPr id="1805" name="Freeform 40"/>
            <p:cNvSpPr/>
            <p:nvPr/>
          </p:nvSpPr>
          <p:spPr>
            <a:xfrm>
              <a:off x="3175920" y="5939280"/>
              <a:ext cx="76680" cy="138600"/>
            </a:xfrm>
            <a:custGeom>
              <a:avLst/>
              <a:gdLst/>
              <a:ahLst/>
              <a:rect l="0" t="0" r="r" b="b"/>
              <a:pathLst>
                <a:path w="213" h="385">
                  <a:moveTo>
                    <a:pt x="212" y="18"/>
                  </a:moveTo>
                  <a:cubicBezTo>
                    <a:pt x="212" y="8"/>
                    <a:pt x="204" y="0"/>
                    <a:pt x="192" y="0"/>
                  </a:cubicBezTo>
                  <a:cubicBezTo>
                    <a:pt x="178" y="0"/>
                    <a:pt x="164" y="14"/>
                    <a:pt x="164" y="26"/>
                  </a:cubicBezTo>
                  <a:cubicBezTo>
                    <a:pt x="164" y="38"/>
                    <a:pt x="174" y="46"/>
                    <a:pt x="184" y="46"/>
                  </a:cubicBezTo>
                  <a:cubicBezTo>
                    <a:pt x="200" y="46"/>
                    <a:pt x="212" y="32"/>
                    <a:pt x="212" y="18"/>
                  </a:cubicBezTo>
                  <a:moveTo>
                    <a:pt x="115" y="312"/>
                  </a:moveTo>
                  <a:cubicBezTo>
                    <a:pt x="105" y="346"/>
                    <a:pt x="77" y="368"/>
                    <a:pt x="51" y="368"/>
                  </a:cubicBezTo>
                  <a:cubicBezTo>
                    <a:pt x="43" y="368"/>
                    <a:pt x="39" y="366"/>
                    <a:pt x="35" y="366"/>
                  </a:cubicBezTo>
                  <a:cubicBezTo>
                    <a:pt x="45" y="360"/>
                    <a:pt x="49" y="348"/>
                    <a:pt x="49" y="342"/>
                  </a:cubicBezTo>
                  <a:cubicBezTo>
                    <a:pt x="49" y="334"/>
                    <a:pt x="43" y="324"/>
                    <a:pt x="28" y="324"/>
                  </a:cubicBezTo>
                  <a:cubicBezTo>
                    <a:pt x="12" y="324"/>
                    <a:pt x="0" y="338"/>
                    <a:pt x="0" y="352"/>
                  </a:cubicBezTo>
                  <a:cubicBezTo>
                    <a:pt x="0" y="372"/>
                    <a:pt x="20" y="384"/>
                    <a:pt x="51" y="384"/>
                  </a:cubicBezTo>
                  <a:cubicBezTo>
                    <a:pt x="81" y="384"/>
                    <a:pt x="139" y="368"/>
                    <a:pt x="153" y="312"/>
                  </a:cubicBezTo>
                  <a:lnTo>
                    <a:pt x="194" y="155"/>
                  </a:lnTo>
                  <a:cubicBezTo>
                    <a:pt x="194" y="151"/>
                    <a:pt x="196" y="147"/>
                    <a:pt x="196" y="141"/>
                  </a:cubicBezTo>
                  <a:cubicBezTo>
                    <a:pt x="196" y="117"/>
                    <a:pt x="172" y="100"/>
                    <a:pt x="141" y="100"/>
                  </a:cubicBezTo>
                  <a:cubicBezTo>
                    <a:pt x="87" y="100"/>
                    <a:pt x="53" y="157"/>
                    <a:pt x="53" y="167"/>
                  </a:cubicBezTo>
                  <a:cubicBezTo>
                    <a:pt x="53" y="173"/>
                    <a:pt x="61" y="173"/>
                    <a:pt x="63" y="173"/>
                  </a:cubicBezTo>
                  <a:cubicBezTo>
                    <a:pt x="69" y="173"/>
                    <a:pt x="71" y="171"/>
                    <a:pt x="73" y="167"/>
                  </a:cubicBezTo>
                  <a:cubicBezTo>
                    <a:pt x="93" y="123"/>
                    <a:pt x="123" y="113"/>
                    <a:pt x="139" y="113"/>
                  </a:cubicBezTo>
                  <a:cubicBezTo>
                    <a:pt x="157" y="113"/>
                    <a:pt x="157" y="129"/>
                    <a:pt x="157" y="137"/>
                  </a:cubicBezTo>
                  <a:cubicBezTo>
                    <a:pt x="157" y="143"/>
                    <a:pt x="157" y="145"/>
                    <a:pt x="155" y="149"/>
                  </a:cubicBezTo>
                  <a:lnTo>
                    <a:pt x="115" y="312"/>
                  </a:lnTo>
                </a:path>
              </a:pathLst>
            </a:custGeom>
            <a:solidFill>
              <a:srgbClr val="000000"/>
            </a:solidFill>
            <a:ln w="15840">
              <a:noFill/>
            </a:ln>
          </p:spPr>
        </p:sp>
        <p:sp>
          <p:nvSpPr>
            <p:cNvPr id="1806" name="Freeform 41"/>
            <p:cNvSpPr/>
            <p:nvPr/>
          </p:nvSpPr>
          <p:spPr>
            <a:xfrm>
              <a:off x="3320280" y="5725440"/>
              <a:ext cx="151560" cy="151200"/>
            </a:xfrm>
            <a:custGeom>
              <a:avLst/>
              <a:gdLst/>
              <a:ahLst/>
              <a:rect l="0" t="0" r="r" b="b"/>
              <a:pathLst>
                <a:path w="421" h="420">
                  <a:moveTo>
                    <a:pt x="236" y="334"/>
                  </a:moveTo>
                  <a:cubicBezTo>
                    <a:pt x="337" y="326"/>
                    <a:pt x="420" y="274"/>
                    <a:pt x="420" y="211"/>
                  </a:cubicBezTo>
                  <a:cubicBezTo>
                    <a:pt x="420" y="143"/>
                    <a:pt x="335" y="92"/>
                    <a:pt x="236" y="86"/>
                  </a:cubicBezTo>
                  <a:lnTo>
                    <a:pt x="236" y="50"/>
                  </a:lnTo>
                  <a:cubicBezTo>
                    <a:pt x="236" y="30"/>
                    <a:pt x="236" y="22"/>
                    <a:pt x="295" y="22"/>
                  </a:cubicBezTo>
                  <a:lnTo>
                    <a:pt x="317" y="22"/>
                  </a:lnTo>
                  <a:lnTo>
                    <a:pt x="317" y="0"/>
                  </a:lnTo>
                  <a:cubicBezTo>
                    <a:pt x="303" y="0"/>
                    <a:pt x="232" y="2"/>
                    <a:pt x="208" y="2"/>
                  </a:cubicBezTo>
                  <a:cubicBezTo>
                    <a:pt x="172" y="2"/>
                    <a:pt x="107" y="0"/>
                    <a:pt x="101" y="0"/>
                  </a:cubicBezTo>
                  <a:lnTo>
                    <a:pt x="101" y="22"/>
                  </a:lnTo>
                  <a:lnTo>
                    <a:pt x="123" y="22"/>
                  </a:lnTo>
                  <a:cubicBezTo>
                    <a:pt x="182" y="22"/>
                    <a:pt x="182" y="30"/>
                    <a:pt x="182" y="50"/>
                  </a:cubicBezTo>
                  <a:lnTo>
                    <a:pt x="182" y="86"/>
                  </a:lnTo>
                  <a:cubicBezTo>
                    <a:pt x="73" y="96"/>
                    <a:pt x="0" y="151"/>
                    <a:pt x="0" y="209"/>
                  </a:cubicBezTo>
                  <a:cubicBezTo>
                    <a:pt x="0" y="270"/>
                    <a:pt x="75" y="324"/>
                    <a:pt x="182" y="334"/>
                  </a:cubicBezTo>
                  <a:lnTo>
                    <a:pt x="182" y="370"/>
                  </a:lnTo>
                  <a:cubicBezTo>
                    <a:pt x="182" y="390"/>
                    <a:pt x="182" y="398"/>
                    <a:pt x="123" y="398"/>
                  </a:cubicBezTo>
                  <a:lnTo>
                    <a:pt x="101" y="398"/>
                  </a:lnTo>
                  <a:lnTo>
                    <a:pt x="101" y="419"/>
                  </a:lnTo>
                  <a:cubicBezTo>
                    <a:pt x="115" y="419"/>
                    <a:pt x="186" y="417"/>
                    <a:pt x="208" y="417"/>
                  </a:cubicBezTo>
                  <a:cubicBezTo>
                    <a:pt x="244" y="417"/>
                    <a:pt x="311" y="419"/>
                    <a:pt x="317" y="419"/>
                  </a:cubicBezTo>
                  <a:lnTo>
                    <a:pt x="317" y="398"/>
                  </a:lnTo>
                  <a:lnTo>
                    <a:pt x="295" y="398"/>
                  </a:lnTo>
                  <a:cubicBezTo>
                    <a:pt x="236" y="398"/>
                    <a:pt x="236" y="390"/>
                    <a:pt x="236" y="370"/>
                  </a:cubicBezTo>
                  <a:lnTo>
                    <a:pt x="236" y="334"/>
                  </a:lnTo>
                  <a:moveTo>
                    <a:pt x="182" y="316"/>
                  </a:moveTo>
                  <a:cubicBezTo>
                    <a:pt x="129" y="312"/>
                    <a:pt x="65" y="288"/>
                    <a:pt x="65" y="211"/>
                  </a:cubicBezTo>
                  <a:cubicBezTo>
                    <a:pt x="65" y="129"/>
                    <a:pt x="131" y="108"/>
                    <a:pt x="182" y="104"/>
                  </a:cubicBezTo>
                  <a:lnTo>
                    <a:pt x="182" y="316"/>
                  </a:lnTo>
                  <a:moveTo>
                    <a:pt x="236" y="104"/>
                  </a:moveTo>
                  <a:cubicBezTo>
                    <a:pt x="293" y="108"/>
                    <a:pt x="355" y="131"/>
                    <a:pt x="355" y="209"/>
                  </a:cubicBezTo>
                  <a:cubicBezTo>
                    <a:pt x="355" y="290"/>
                    <a:pt x="289" y="312"/>
                    <a:pt x="236" y="316"/>
                  </a:cubicBezTo>
                  <a:lnTo>
                    <a:pt x="236" y="104"/>
                  </a:lnTo>
                </a:path>
              </a:pathLst>
            </a:custGeom>
            <a:solidFill>
              <a:srgbClr val="000000"/>
            </a:solidFill>
            <a:ln w="15840">
              <a:noFill/>
            </a:ln>
          </p:spPr>
        </p:sp>
        <p:sp>
          <p:nvSpPr>
            <p:cNvPr id="1807" name="Freeform 42"/>
            <p:cNvSpPr/>
            <p:nvPr/>
          </p:nvSpPr>
          <p:spPr>
            <a:xfrm>
              <a:off x="3502440" y="5710680"/>
              <a:ext cx="59400" cy="220320"/>
            </a:xfrm>
            <a:custGeom>
              <a:avLst/>
              <a:gdLst/>
              <a:ahLst/>
              <a:rect l="0" t="0" r="r" b="b"/>
              <a:pathLst>
                <a:path w="165" h="612">
                  <a:moveTo>
                    <a:pt x="12" y="0"/>
                  </a:moveTo>
                  <a:cubicBezTo>
                    <a:pt x="8" y="0"/>
                    <a:pt x="0" y="0"/>
                    <a:pt x="0" y="8"/>
                  </a:cubicBezTo>
                  <a:cubicBezTo>
                    <a:pt x="0" y="10"/>
                    <a:pt x="2" y="12"/>
                    <a:pt x="6" y="15"/>
                  </a:cubicBezTo>
                  <a:cubicBezTo>
                    <a:pt x="61" y="65"/>
                    <a:pt x="119" y="147"/>
                    <a:pt x="119" y="305"/>
                  </a:cubicBezTo>
                  <a:cubicBezTo>
                    <a:pt x="119" y="433"/>
                    <a:pt x="79" y="530"/>
                    <a:pt x="12" y="590"/>
                  </a:cubicBezTo>
                  <a:cubicBezTo>
                    <a:pt x="0" y="601"/>
                    <a:pt x="0" y="601"/>
                    <a:pt x="0" y="605"/>
                  </a:cubicBezTo>
                  <a:cubicBezTo>
                    <a:pt x="0" y="607"/>
                    <a:pt x="2" y="611"/>
                    <a:pt x="8" y="611"/>
                  </a:cubicBezTo>
                  <a:cubicBezTo>
                    <a:pt x="16" y="611"/>
                    <a:pt x="75" y="572"/>
                    <a:pt x="117" y="494"/>
                  </a:cubicBezTo>
                  <a:cubicBezTo>
                    <a:pt x="145" y="445"/>
                    <a:pt x="164" y="377"/>
                    <a:pt x="164" y="305"/>
                  </a:cubicBezTo>
                  <a:cubicBezTo>
                    <a:pt x="164" y="220"/>
                    <a:pt x="137" y="85"/>
                    <a:pt x="12" y="0"/>
                  </a:cubicBezTo>
                </a:path>
              </a:pathLst>
            </a:custGeom>
            <a:solidFill>
              <a:srgbClr val="000000"/>
            </a:solidFill>
            <a:ln w="15840">
              <a:noFill/>
            </a:ln>
          </p:spPr>
        </p:sp>
        <p:sp>
          <p:nvSpPr>
            <p:cNvPr id="1808" name="Freeform 43"/>
            <p:cNvSpPr/>
            <p:nvPr/>
          </p:nvSpPr>
          <p:spPr>
            <a:xfrm>
              <a:off x="3708720" y="5703480"/>
              <a:ext cx="212760" cy="74520"/>
            </a:xfrm>
            <a:custGeom>
              <a:avLst/>
              <a:gdLst/>
              <a:ahLst/>
              <a:rect l="0" t="0" r="r" b="b"/>
              <a:pathLst>
                <a:path w="591" h="207">
                  <a:moveTo>
                    <a:pt x="560" y="35"/>
                  </a:moveTo>
                  <a:cubicBezTo>
                    <a:pt x="574" y="35"/>
                    <a:pt x="590" y="35"/>
                    <a:pt x="590" y="18"/>
                  </a:cubicBezTo>
                  <a:cubicBezTo>
                    <a:pt x="590" y="0"/>
                    <a:pt x="574" y="0"/>
                    <a:pt x="562" y="0"/>
                  </a:cubicBezTo>
                  <a:lnTo>
                    <a:pt x="30" y="0"/>
                  </a:lnTo>
                  <a:cubicBezTo>
                    <a:pt x="16" y="0"/>
                    <a:pt x="0" y="0"/>
                    <a:pt x="0" y="18"/>
                  </a:cubicBezTo>
                  <a:cubicBezTo>
                    <a:pt x="0" y="35"/>
                    <a:pt x="16" y="35"/>
                    <a:pt x="30" y="35"/>
                  </a:cubicBezTo>
                  <a:lnTo>
                    <a:pt x="560" y="35"/>
                  </a:lnTo>
                  <a:moveTo>
                    <a:pt x="562" y="206"/>
                  </a:moveTo>
                  <a:cubicBezTo>
                    <a:pt x="574" y="206"/>
                    <a:pt x="590" y="206"/>
                    <a:pt x="590" y="188"/>
                  </a:cubicBezTo>
                  <a:cubicBezTo>
                    <a:pt x="590" y="171"/>
                    <a:pt x="574" y="171"/>
                    <a:pt x="560" y="171"/>
                  </a:cubicBezTo>
                  <a:lnTo>
                    <a:pt x="30" y="171"/>
                  </a:lnTo>
                  <a:cubicBezTo>
                    <a:pt x="16" y="171"/>
                    <a:pt x="0" y="171"/>
                    <a:pt x="0" y="188"/>
                  </a:cubicBezTo>
                  <a:cubicBezTo>
                    <a:pt x="0" y="206"/>
                    <a:pt x="16" y="206"/>
                    <a:pt x="30" y="206"/>
                  </a:cubicBezTo>
                  <a:lnTo>
                    <a:pt x="562" y="206"/>
                  </a:lnTo>
                </a:path>
              </a:pathLst>
            </a:custGeom>
            <a:solidFill>
              <a:srgbClr val="000000"/>
            </a:solidFill>
            <a:ln w="15840">
              <a:noFill/>
            </a:ln>
          </p:spPr>
        </p:sp>
        <p:sp>
          <p:nvSpPr>
            <p:cNvPr id="1809" name="Freeform 44"/>
            <p:cNvSpPr/>
            <p:nvPr/>
          </p:nvSpPr>
          <p:spPr>
            <a:xfrm>
              <a:off x="4173840" y="5271480"/>
              <a:ext cx="172440" cy="159840"/>
            </a:xfrm>
            <a:custGeom>
              <a:avLst/>
              <a:gdLst/>
              <a:ahLst/>
              <a:rect l="0" t="0" r="r" b="b"/>
              <a:pathLst>
                <a:path w="479" h="444">
                  <a:moveTo>
                    <a:pt x="103" y="46"/>
                  </a:moveTo>
                  <a:cubicBezTo>
                    <a:pt x="99" y="177"/>
                    <a:pt x="32" y="354"/>
                    <a:pt x="6" y="421"/>
                  </a:cubicBezTo>
                  <a:cubicBezTo>
                    <a:pt x="0" y="435"/>
                    <a:pt x="0" y="437"/>
                    <a:pt x="0" y="439"/>
                  </a:cubicBezTo>
                  <a:cubicBezTo>
                    <a:pt x="0" y="443"/>
                    <a:pt x="4" y="443"/>
                    <a:pt x="8" y="443"/>
                  </a:cubicBezTo>
                  <a:cubicBezTo>
                    <a:pt x="12" y="443"/>
                    <a:pt x="46" y="435"/>
                    <a:pt x="58" y="409"/>
                  </a:cubicBezTo>
                  <a:cubicBezTo>
                    <a:pt x="89" y="336"/>
                    <a:pt x="159" y="145"/>
                    <a:pt x="159" y="12"/>
                  </a:cubicBezTo>
                  <a:cubicBezTo>
                    <a:pt x="159" y="4"/>
                    <a:pt x="159" y="0"/>
                    <a:pt x="151" y="0"/>
                  </a:cubicBezTo>
                  <a:cubicBezTo>
                    <a:pt x="143" y="0"/>
                    <a:pt x="135" y="4"/>
                    <a:pt x="115" y="14"/>
                  </a:cubicBezTo>
                  <a:cubicBezTo>
                    <a:pt x="77" y="34"/>
                    <a:pt x="54" y="44"/>
                    <a:pt x="54" y="56"/>
                  </a:cubicBezTo>
                  <a:cubicBezTo>
                    <a:pt x="54" y="62"/>
                    <a:pt x="60" y="62"/>
                    <a:pt x="62" y="62"/>
                  </a:cubicBezTo>
                  <a:cubicBezTo>
                    <a:pt x="71" y="62"/>
                    <a:pt x="89" y="52"/>
                    <a:pt x="103" y="46"/>
                  </a:cubicBezTo>
                  <a:moveTo>
                    <a:pt x="478" y="352"/>
                  </a:moveTo>
                  <a:cubicBezTo>
                    <a:pt x="478" y="348"/>
                    <a:pt x="476" y="344"/>
                    <a:pt x="470" y="344"/>
                  </a:cubicBezTo>
                  <a:cubicBezTo>
                    <a:pt x="460" y="344"/>
                    <a:pt x="439" y="354"/>
                    <a:pt x="435" y="367"/>
                  </a:cubicBezTo>
                  <a:cubicBezTo>
                    <a:pt x="429" y="383"/>
                    <a:pt x="423" y="393"/>
                    <a:pt x="405" y="401"/>
                  </a:cubicBezTo>
                  <a:cubicBezTo>
                    <a:pt x="383" y="413"/>
                    <a:pt x="355" y="413"/>
                    <a:pt x="351" y="413"/>
                  </a:cubicBezTo>
                  <a:cubicBezTo>
                    <a:pt x="286" y="413"/>
                    <a:pt x="181" y="220"/>
                    <a:pt x="181" y="167"/>
                  </a:cubicBezTo>
                  <a:cubicBezTo>
                    <a:pt x="181" y="141"/>
                    <a:pt x="244" y="103"/>
                    <a:pt x="264" y="91"/>
                  </a:cubicBezTo>
                  <a:cubicBezTo>
                    <a:pt x="318" y="58"/>
                    <a:pt x="383" y="30"/>
                    <a:pt x="403" y="30"/>
                  </a:cubicBezTo>
                  <a:cubicBezTo>
                    <a:pt x="415" y="30"/>
                    <a:pt x="429" y="38"/>
                    <a:pt x="429" y="54"/>
                  </a:cubicBezTo>
                  <a:cubicBezTo>
                    <a:pt x="429" y="60"/>
                    <a:pt x="427" y="62"/>
                    <a:pt x="427" y="64"/>
                  </a:cubicBezTo>
                  <a:cubicBezTo>
                    <a:pt x="427" y="70"/>
                    <a:pt x="435" y="70"/>
                    <a:pt x="437" y="70"/>
                  </a:cubicBezTo>
                  <a:cubicBezTo>
                    <a:pt x="443" y="70"/>
                    <a:pt x="472" y="64"/>
                    <a:pt x="472" y="36"/>
                  </a:cubicBezTo>
                  <a:cubicBezTo>
                    <a:pt x="472" y="18"/>
                    <a:pt x="458" y="0"/>
                    <a:pt x="431" y="0"/>
                  </a:cubicBezTo>
                  <a:cubicBezTo>
                    <a:pt x="385" y="0"/>
                    <a:pt x="296" y="44"/>
                    <a:pt x="248" y="75"/>
                  </a:cubicBezTo>
                  <a:cubicBezTo>
                    <a:pt x="222" y="91"/>
                    <a:pt x="137" y="143"/>
                    <a:pt x="137" y="185"/>
                  </a:cubicBezTo>
                  <a:cubicBezTo>
                    <a:pt x="137" y="230"/>
                    <a:pt x="202" y="358"/>
                    <a:pt x="266" y="417"/>
                  </a:cubicBezTo>
                  <a:cubicBezTo>
                    <a:pt x="292" y="439"/>
                    <a:pt x="306" y="443"/>
                    <a:pt x="323" y="443"/>
                  </a:cubicBezTo>
                  <a:cubicBezTo>
                    <a:pt x="349" y="443"/>
                    <a:pt x="387" y="437"/>
                    <a:pt x="421" y="417"/>
                  </a:cubicBezTo>
                  <a:cubicBezTo>
                    <a:pt x="474" y="387"/>
                    <a:pt x="478" y="352"/>
                    <a:pt x="478" y="352"/>
                  </a:cubicBezTo>
                </a:path>
              </a:pathLst>
            </a:custGeom>
            <a:solidFill>
              <a:srgbClr val="000000"/>
            </a:solidFill>
            <a:ln w="15840">
              <a:noFill/>
            </a:ln>
          </p:spPr>
        </p:sp>
        <p:sp>
          <p:nvSpPr>
            <p:cNvPr id="1810" name="Freeform 45"/>
            <p:cNvSpPr/>
            <p:nvPr/>
          </p:nvSpPr>
          <p:spPr>
            <a:xfrm>
              <a:off x="4046760" y="5520240"/>
              <a:ext cx="425520" cy="441000"/>
            </a:xfrm>
            <a:custGeom>
              <a:avLst/>
              <a:gdLst/>
              <a:ahLst/>
              <a:rect l="0" t="0" r="r" b="b"/>
              <a:pathLst>
                <a:path w="1182" h="1225">
                  <a:moveTo>
                    <a:pt x="1075" y="1224"/>
                  </a:moveTo>
                  <a:lnTo>
                    <a:pt x="1181" y="944"/>
                  </a:lnTo>
                  <a:lnTo>
                    <a:pt x="1159" y="944"/>
                  </a:lnTo>
                  <a:cubicBezTo>
                    <a:pt x="1125" y="1035"/>
                    <a:pt x="1030" y="1095"/>
                    <a:pt x="927" y="1121"/>
                  </a:cubicBezTo>
                  <a:cubicBezTo>
                    <a:pt x="909" y="1124"/>
                    <a:pt x="823" y="1148"/>
                    <a:pt x="651" y="1148"/>
                  </a:cubicBezTo>
                  <a:lnTo>
                    <a:pt x="117" y="1148"/>
                  </a:lnTo>
                  <a:lnTo>
                    <a:pt x="569" y="626"/>
                  </a:lnTo>
                  <a:cubicBezTo>
                    <a:pt x="575" y="620"/>
                    <a:pt x="577" y="616"/>
                    <a:pt x="577" y="612"/>
                  </a:cubicBezTo>
                  <a:cubicBezTo>
                    <a:pt x="577" y="610"/>
                    <a:pt x="577" y="608"/>
                    <a:pt x="571" y="598"/>
                  </a:cubicBezTo>
                  <a:lnTo>
                    <a:pt x="157" y="42"/>
                  </a:lnTo>
                  <a:lnTo>
                    <a:pt x="643" y="42"/>
                  </a:lnTo>
                  <a:cubicBezTo>
                    <a:pt x="762" y="42"/>
                    <a:pt x="843" y="54"/>
                    <a:pt x="851" y="56"/>
                  </a:cubicBezTo>
                  <a:cubicBezTo>
                    <a:pt x="899" y="64"/>
                    <a:pt x="976" y="78"/>
                    <a:pt x="1046" y="121"/>
                  </a:cubicBezTo>
                  <a:cubicBezTo>
                    <a:pt x="1069" y="135"/>
                    <a:pt x="1129" y="175"/>
                    <a:pt x="1159" y="247"/>
                  </a:cubicBezTo>
                  <a:lnTo>
                    <a:pt x="1181" y="247"/>
                  </a:lnTo>
                  <a:lnTo>
                    <a:pt x="1075" y="0"/>
                  </a:lnTo>
                  <a:lnTo>
                    <a:pt x="24" y="0"/>
                  </a:lnTo>
                  <a:cubicBezTo>
                    <a:pt x="4" y="0"/>
                    <a:pt x="4" y="0"/>
                    <a:pt x="0" y="6"/>
                  </a:cubicBezTo>
                  <a:cubicBezTo>
                    <a:pt x="0" y="8"/>
                    <a:pt x="0" y="26"/>
                    <a:pt x="0" y="36"/>
                  </a:cubicBezTo>
                  <a:lnTo>
                    <a:pt x="470" y="668"/>
                  </a:lnTo>
                  <a:lnTo>
                    <a:pt x="10" y="1198"/>
                  </a:lnTo>
                  <a:cubicBezTo>
                    <a:pt x="0" y="1210"/>
                    <a:pt x="0" y="1214"/>
                    <a:pt x="0" y="1214"/>
                  </a:cubicBezTo>
                  <a:cubicBezTo>
                    <a:pt x="0" y="1224"/>
                    <a:pt x="8" y="1224"/>
                    <a:pt x="24" y="1224"/>
                  </a:cubicBezTo>
                  <a:lnTo>
                    <a:pt x="1075" y="1224"/>
                  </a:lnTo>
                </a:path>
              </a:pathLst>
            </a:custGeom>
            <a:solidFill>
              <a:srgbClr val="000000"/>
            </a:solidFill>
            <a:ln w="15840">
              <a:noFill/>
            </a:ln>
          </p:spPr>
        </p:sp>
        <p:sp>
          <p:nvSpPr>
            <p:cNvPr id="1811" name="Freeform 46"/>
            <p:cNvSpPr/>
            <p:nvPr/>
          </p:nvSpPr>
          <p:spPr>
            <a:xfrm>
              <a:off x="4044600" y="6043680"/>
              <a:ext cx="110880" cy="156240"/>
            </a:xfrm>
            <a:custGeom>
              <a:avLst/>
              <a:gdLst/>
              <a:ahLst/>
              <a:rect l="0" t="0" r="r" b="b"/>
              <a:pathLst>
                <a:path w="308" h="434">
                  <a:moveTo>
                    <a:pt x="149" y="18"/>
                  </a:moveTo>
                  <a:cubicBezTo>
                    <a:pt x="149" y="18"/>
                    <a:pt x="151" y="10"/>
                    <a:pt x="151" y="8"/>
                  </a:cubicBezTo>
                  <a:cubicBezTo>
                    <a:pt x="151" y="6"/>
                    <a:pt x="149" y="0"/>
                    <a:pt x="141" y="0"/>
                  </a:cubicBezTo>
                  <a:cubicBezTo>
                    <a:pt x="129" y="0"/>
                    <a:pt x="77" y="4"/>
                    <a:pt x="61" y="6"/>
                  </a:cubicBezTo>
                  <a:cubicBezTo>
                    <a:pt x="57" y="6"/>
                    <a:pt x="49" y="8"/>
                    <a:pt x="49" y="20"/>
                  </a:cubicBezTo>
                  <a:cubicBezTo>
                    <a:pt x="49" y="30"/>
                    <a:pt x="57" y="30"/>
                    <a:pt x="65" y="30"/>
                  </a:cubicBezTo>
                  <a:cubicBezTo>
                    <a:pt x="93" y="30"/>
                    <a:pt x="93" y="34"/>
                    <a:pt x="93" y="38"/>
                  </a:cubicBezTo>
                  <a:cubicBezTo>
                    <a:pt x="93" y="42"/>
                    <a:pt x="93" y="46"/>
                    <a:pt x="91" y="52"/>
                  </a:cubicBezTo>
                  <a:lnTo>
                    <a:pt x="4" y="399"/>
                  </a:lnTo>
                  <a:cubicBezTo>
                    <a:pt x="0" y="409"/>
                    <a:pt x="0" y="411"/>
                    <a:pt x="0" y="413"/>
                  </a:cubicBezTo>
                  <a:cubicBezTo>
                    <a:pt x="0" y="421"/>
                    <a:pt x="8" y="433"/>
                    <a:pt x="22" y="433"/>
                  </a:cubicBezTo>
                  <a:cubicBezTo>
                    <a:pt x="38" y="433"/>
                    <a:pt x="47" y="419"/>
                    <a:pt x="51" y="407"/>
                  </a:cubicBezTo>
                  <a:cubicBezTo>
                    <a:pt x="51" y="403"/>
                    <a:pt x="79" y="296"/>
                    <a:pt x="81" y="288"/>
                  </a:cubicBezTo>
                  <a:cubicBezTo>
                    <a:pt x="125" y="292"/>
                    <a:pt x="161" y="306"/>
                    <a:pt x="161" y="338"/>
                  </a:cubicBezTo>
                  <a:cubicBezTo>
                    <a:pt x="161" y="340"/>
                    <a:pt x="161" y="344"/>
                    <a:pt x="159" y="350"/>
                  </a:cubicBezTo>
                  <a:cubicBezTo>
                    <a:pt x="157" y="360"/>
                    <a:pt x="157" y="362"/>
                    <a:pt x="157" y="370"/>
                  </a:cubicBezTo>
                  <a:cubicBezTo>
                    <a:pt x="157" y="413"/>
                    <a:pt x="194" y="433"/>
                    <a:pt x="224" y="433"/>
                  </a:cubicBezTo>
                  <a:cubicBezTo>
                    <a:pt x="284" y="433"/>
                    <a:pt x="303" y="340"/>
                    <a:pt x="303" y="338"/>
                  </a:cubicBezTo>
                  <a:cubicBezTo>
                    <a:pt x="303" y="330"/>
                    <a:pt x="294" y="330"/>
                    <a:pt x="292" y="330"/>
                  </a:cubicBezTo>
                  <a:cubicBezTo>
                    <a:pt x="284" y="330"/>
                    <a:pt x="282" y="334"/>
                    <a:pt x="280" y="346"/>
                  </a:cubicBezTo>
                  <a:cubicBezTo>
                    <a:pt x="272" y="372"/>
                    <a:pt x="256" y="415"/>
                    <a:pt x="224" y="415"/>
                  </a:cubicBezTo>
                  <a:cubicBezTo>
                    <a:pt x="208" y="415"/>
                    <a:pt x="204" y="399"/>
                    <a:pt x="204" y="384"/>
                  </a:cubicBezTo>
                  <a:cubicBezTo>
                    <a:pt x="204" y="374"/>
                    <a:pt x="204" y="372"/>
                    <a:pt x="206" y="356"/>
                  </a:cubicBezTo>
                  <a:cubicBezTo>
                    <a:pt x="208" y="354"/>
                    <a:pt x="210" y="344"/>
                    <a:pt x="210" y="336"/>
                  </a:cubicBezTo>
                  <a:cubicBezTo>
                    <a:pt x="210" y="282"/>
                    <a:pt x="135" y="272"/>
                    <a:pt x="109" y="272"/>
                  </a:cubicBezTo>
                  <a:cubicBezTo>
                    <a:pt x="127" y="260"/>
                    <a:pt x="149" y="241"/>
                    <a:pt x="161" y="231"/>
                  </a:cubicBezTo>
                  <a:cubicBezTo>
                    <a:pt x="192" y="201"/>
                    <a:pt x="224" y="173"/>
                    <a:pt x="258" y="173"/>
                  </a:cubicBezTo>
                  <a:cubicBezTo>
                    <a:pt x="266" y="173"/>
                    <a:pt x="274" y="175"/>
                    <a:pt x="278" y="181"/>
                  </a:cubicBezTo>
                  <a:cubicBezTo>
                    <a:pt x="252" y="185"/>
                    <a:pt x="246" y="205"/>
                    <a:pt x="246" y="215"/>
                  </a:cubicBezTo>
                  <a:cubicBezTo>
                    <a:pt x="246" y="229"/>
                    <a:pt x="258" y="239"/>
                    <a:pt x="272" y="239"/>
                  </a:cubicBezTo>
                  <a:cubicBezTo>
                    <a:pt x="288" y="239"/>
                    <a:pt x="307" y="225"/>
                    <a:pt x="307" y="199"/>
                  </a:cubicBezTo>
                  <a:cubicBezTo>
                    <a:pt x="307" y="179"/>
                    <a:pt x="292" y="155"/>
                    <a:pt x="258" y="155"/>
                  </a:cubicBezTo>
                  <a:cubicBezTo>
                    <a:pt x="224" y="155"/>
                    <a:pt x="192" y="181"/>
                    <a:pt x="159" y="209"/>
                  </a:cubicBezTo>
                  <a:cubicBezTo>
                    <a:pt x="133" y="235"/>
                    <a:pt x="113" y="252"/>
                    <a:pt x="87" y="264"/>
                  </a:cubicBezTo>
                  <a:lnTo>
                    <a:pt x="149" y="18"/>
                  </a:lnTo>
                </a:path>
              </a:pathLst>
            </a:custGeom>
            <a:solidFill>
              <a:srgbClr val="000000"/>
            </a:solidFill>
            <a:ln w="15840">
              <a:noFill/>
            </a:ln>
          </p:spPr>
        </p:sp>
        <p:sp>
          <p:nvSpPr>
            <p:cNvPr id="1812" name="Freeform 47"/>
            <p:cNvSpPr/>
            <p:nvPr/>
          </p:nvSpPr>
          <p:spPr>
            <a:xfrm>
              <a:off x="4183920" y="6111720"/>
              <a:ext cx="165240" cy="60480"/>
            </a:xfrm>
            <a:custGeom>
              <a:avLst/>
              <a:gdLst/>
              <a:ahLst/>
              <a:rect l="0" t="0" r="r" b="b"/>
              <a:pathLst>
                <a:path w="459" h="168">
                  <a:moveTo>
                    <a:pt x="436" y="30"/>
                  </a:moveTo>
                  <a:cubicBezTo>
                    <a:pt x="444" y="30"/>
                    <a:pt x="458" y="30"/>
                    <a:pt x="458" y="14"/>
                  </a:cubicBezTo>
                  <a:cubicBezTo>
                    <a:pt x="458" y="0"/>
                    <a:pt x="444" y="0"/>
                    <a:pt x="436" y="0"/>
                  </a:cubicBezTo>
                  <a:lnTo>
                    <a:pt x="22" y="0"/>
                  </a:lnTo>
                  <a:cubicBezTo>
                    <a:pt x="14" y="0"/>
                    <a:pt x="0" y="0"/>
                    <a:pt x="0" y="14"/>
                  </a:cubicBezTo>
                  <a:cubicBezTo>
                    <a:pt x="0" y="30"/>
                    <a:pt x="14" y="30"/>
                    <a:pt x="24" y="30"/>
                  </a:cubicBezTo>
                  <a:lnTo>
                    <a:pt x="436" y="30"/>
                  </a:lnTo>
                  <a:moveTo>
                    <a:pt x="436" y="167"/>
                  </a:moveTo>
                  <a:cubicBezTo>
                    <a:pt x="444" y="167"/>
                    <a:pt x="458" y="167"/>
                    <a:pt x="458" y="151"/>
                  </a:cubicBezTo>
                  <a:cubicBezTo>
                    <a:pt x="458" y="135"/>
                    <a:pt x="444" y="135"/>
                    <a:pt x="436" y="135"/>
                  </a:cubicBezTo>
                  <a:lnTo>
                    <a:pt x="24" y="135"/>
                  </a:lnTo>
                  <a:cubicBezTo>
                    <a:pt x="14" y="135"/>
                    <a:pt x="0" y="135"/>
                    <a:pt x="0" y="151"/>
                  </a:cubicBezTo>
                  <a:cubicBezTo>
                    <a:pt x="0" y="167"/>
                    <a:pt x="14" y="167"/>
                    <a:pt x="22" y="167"/>
                  </a:cubicBezTo>
                  <a:lnTo>
                    <a:pt x="436" y="167"/>
                  </a:lnTo>
                </a:path>
              </a:pathLst>
            </a:custGeom>
            <a:solidFill>
              <a:srgbClr val="000000"/>
            </a:solidFill>
            <a:ln w="15840">
              <a:noFill/>
            </a:ln>
          </p:spPr>
        </p:sp>
        <p:sp>
          <p:nvSpPr>
            <p:cNvPr id="1813" name="Freeform 48"/>
            <p:cNvSpPr/>
            <p:nvPr/>
          </p:nvSpPr>
          <p:spPr>
            <a:xfrm>
              <a:off x="4388760" y="6050880"/>
              <a:ext cx="82080" cy="146880"/>
            </a:xfrm>
            <a:custGeom>
              <a:avLst/>
              <a:gdLst/>
              <a:ahLst/>
              <a:rect l="0" t="0" r="r" b="b"/>
              <a:pathLst>
                <a:path w="228" h="408">
                  <a:moveTo>
                    <a:pt x="141" y="18"/>
                  </a:moveTo>
                  <a:cubicBezTo>
                    <a:pt x="141" y="0"/>
                    <a:pt x="139" y="0"/>
                    <a:pt x="123" y="0"/>
                  </a:cubicBezTo>
                  <a:cubicBezTo>
                    <a:pt x="82" y="38"/>
                    <a:pt x="26" y="40"/>
                    <a:pt x="0" y="40"/>
                  </a:cubicBezTo>
                  <a:lnTo>
                    <a:pt x="0" y="62"/>
                  </a:lnTo>
                  <a:cubicBezTo>
                    <a:pt x="14" y="62"/>
                    <a:pt x="56" y="62"/>
                    <a:pt x="90" y="44"/>
                  </a:cubicBezTo>
                  <a:lnTo>
                    <a:pt x="90" y="358"/>
                  </a:lnTo>
                  <a:cubicBezTo>
                    <a:pt x="90" y="377"/>
                    <a:pt x="90" y="385"/>
                    <a:pt x="28" y="385"/>
                  </a:cubicBezTo>
                  <a:lnTo>
                    <a:pt x="4" y="385"/>
                  </a:lnTo>
                  <a:lnTo>
                    <a:pt x="4" y="407"/>
                  </a:lnTo>
                  <a:cubicBezTo>
                    <a:pt x="16" y="407"/>
                    <a:pt x="92" y="405"/>
                    <a:pt x="115" y="405"/>
                  </a:cubicBezTo>
                  <a:cubicBezTo>
                    <a:pt x="135" y="405"/>
                    <a:pt x="213" y="407"/>
                    <a:pt x="227" y="407"/>
                  </a:cubicBezTo>
                  <a:lnTo>
                    <a:pt x="227" y="385"/>
                  </a:lnTo>
                  <a:lnTo>
                    <a:pt x="203" y="385"/>
                  </a:lnTo>
                  <a:cubicBezTo>
                    <a:pt x="141" y="385"/>
                    <a:pt x="141" y="377"/>
                    <a:pt x="141" y="358"/>
                  </a:cubicBezTo>
                  <a:lnTo>
                    <a:pt x="141" y="18"/>
                  </a:lnTo>
                </a:path>
              </a:pathLst>
            </a:custGeom>
            <a:solidFill>
              <a:srgbClr val="000000"/>
            </a:solidFill>
            <a:ln w="15840">
              <a:noFill/>
            </a:ln>
          </p:spPr>
        </p:sp>
        <p:sp>
          <p:nvSpPr>
            <p:cNvPr id="1814" name="Freeform 49"/>
            <p:cNvSpPr/>
            <p:nvPr/>
          </p:nvSpPr>
          <p:spPr>
            <a:xfrm>
              <a:off x="4746240" y="5520240"/>
              <a:ext cx="425880" cy="441000"/>
            </a:xfrm>
            <a:custGeom>
              <a:avLst/>
              <a:gdLst/>
              <a:ahLst/>
              <a:rect l="0" t="0" r="r" b="b"/>
              <a:pathLst>
                <a:path w="1183" h="1225">
                  <a:moveTo>
                    <a:pt x="1075" y="1224"/>
                  </a:moveTo>
                  <a:lnTo>
                    <a:pt x="1182" y="944"/>
                  </a:lnTo>
                  <a:lnTo>
                    <a:pt x="1160" y="944"/>
                  </a:lnTo>
                  <a:cubicBezTo>
                    <a:pt x="1125" y="1035"/>
                    <a:pt x="1031" y="1095"/>
                    <a:pt x="928" y="1121"/>
                  </a:cubicBezTo>
                  <a:cubicBezTo>
                    <a:pt x="910" y="1124"/>
                    <a:pt x="823" y="1148"/>
                    <a:pt x="652" y="1148"/>
                  </a:cubicBezTo>
                  <a:lnTo>
                    <a:pt x="117" y="1148"/>
                  </a:lnTo>
                  <a:lnTo>
                    <a:pt x="569" y="626"/>
                  </a:lnTo>
                  <a:cubicBezTo>
                    <a:pt x="575" y="620"/>
                    <a:pt x="577" y="616"/>
                    <a:pt x="577" y="612"/>
                  </a:cubicBezTo>
                  <a:cubicBezTo>
                    <a:pt x="577" y="610"/>
                    <a:pt x="577" y="608"/>
                    <a:pt x="571" y="598"/>
                  </a:cubicBezTo>
                  <a:lnTo>
                    <a:pt x="158" y="42"/>
                  </a:lnTo>
                  <a:lnTo>
                    <a:pt x="643" y="42"/>
                  </a:lnTo>
                  <a:cubicBezTo>
                    <a:pt x="762" y="42"/>
                    <a:pt x="843" y="54"/>
                    <a:pt x="851" y="56"/>
                  </a:cubicBezTo>
                  <a:cubicBezTo>
                    <a:pt x="900" y="64"/>
                    <a:pt x="976" y="78"/>
                    <a:pt x="1047" y="121"/>
                  </a:cubicBezTo>
                  <a:cubicBezTo>
                    <a:pt x="1069" y="135"/>
                    <a:pt x="1129" y="175"/>
                    <a:pt x="1160" y="247"/>
                  </a:cubicBezTo>
                  <a:lnTo>
                    <a:pt x="1182" y="247"/>
                  </a:lnTo>
                  <a:lnTo>
                    <a:pt x="1075" y="0"/>
                  </a:lnTo>
                  <a:lnTo>
                    <a:pt x="25" y="0"/>
                  </a:lnTo>
                  <a:cubicBezTo>
                    <a:pt x="4" y="0"/>
                    <a:pt x="4" y="0"/>
                    <a:pt x="0" y="6"/>
                  </a:cubicBezTo>
                  <a:cubicBezTo>
                    <a:pt x="0" y="8"/>
                    <a:pt x="0" y="26"/>
                    <a:pt x="0" y="36"/>
                  </a:cubicBezTo>
                  <a:lnTo>
                    <a:pt x="470" y="668"/>
                  </a:lnTo>
                  <a:lnTo>
                    <a:pt x="11" y="1198"/>
                  </a:lnTo>
                  <a:cubicBezTo>
                    <a:pt x="0" y="1210"/>
                    <a:pt x="0" y="1214"/>
                    <a:pt x="0" y="1214"/>
                  </a:cubicBezTo>
                  <a:cubicBezTo>
                    <a:pt x="0" y="1224"/>
                    <a:pt x="9" y="1224"/>
                    <a:pt x="25" y="1224"/>
                  </a:cubicBezTo>
                  <a:lnTo>
                    <a:pt x="1075" y="1224"/>
                  </a:lnTo>
                </a:path>
              </a:pathLst>
            </a:custGeom>
            <a:solidFill>
              <a:srgbClr val="000000"/>
            </a:solidFill>
            <a:ln w="15840">
              <a:noFill/>
            </a:ln>
          </p:spPr>
        </p:sp>
        <p:sp>
          <p:nvSpPr>
            <p:cNvPr id="1815" name="Freeform 50"/>
            <p:cNvSpPr/>
            <p:nvPr/>
          </p:nvSpPr>
          <p:spPr>
            <a:xfrm>
              <a:off x="4570200" y="6043680"/>
              <a:ext cx="59040" cy="220680"/>
            </a:xfrm>
            <a:custGeom>
              <a:avLst/>
              <a:gdLst/>
              <a:ahLst/>
              <a:rect l="0" t="0" r="r" b="b"/>
              <a:pathLst>
                <a:path w="164" h="613">
                  <a:moveTo>
                    <a:pt x="151" y="0"/>
                  </a:moveTo>
                  <a:cubicBezTo>
                    <a:pt x="32" y="82"/>
                    <a:pt x="0" y="213"/>
                    <a:pt x="0" y="306"/>
                  </a:cubicBezTo>
                  <a:cubicBezTo>
                    <a:pt x="0" y="392"/>
                    <a:pt x="26" y="527"/>
                    <a:pt x="151" y="612"/>
                  </a:cubicBezTo>
                  <a:cubicBezTo>
                    <a:pt x="155" y="612"/>
                    <a:pt x="163" y="612"/>
                    <a:pt x="163" y="606"/>
                  </a:cubicBezTo>
                  <a:cubicBezTo>
                    <a:pt x="163" y="602"/>
                    <a:pt x="161" y="600"/>
                    <a:pt x="157" y="596"/>
                  </a:cubicBezTo>
                  <a:cubicBezTo>
                    <a:pt x="72" y="523"/>
                    <a:pt x="42" y="417"/>
                    <a:pt x="42" y="306"/>
                  </a:cubicBezTo>
                  <a:cubicBezTo>
                    <a:pt x="42" y="141"/>
                    <a:pt x="106" y="60"/>
                    <a:pt x="159" y="14"/>
                  </a:cubicBezTo>
                  <a:cubicBezTo>
                    <a:pt x="161" y="12"/>
                    <a:pt x="163" y="10"/>
                    <a:pt x="163" y="8"/>
                  </a:cubicBezTo>
                  <a:cubicBezTo>
                    <a:pt x="163" y="0"/>
                    <a:pt x="155" y="0"/>
                    <a:pt x="151" y="0"/>
                  </a:cubicBezTo>
                </a:path>
              </a:pathLst>
            </a:custGeom>
            <a:solidFill>
              <a:srgbClr val="000000"/>
            </a:solidFill>
            <a:ln w="15840">
              <a:noFill/>
            </a:ln>
          </p:spPr>
        </p:sp>
        <p:sp>
          <p:nvSpPr>
            <p:cNvPr id="1816" name="Freeform 51"/>
            <p:cNvSpPr/>
            <p:nvPr/>
          </p:nvSpPr>
          <p:spPr>
            <a:xfrm>
              <a:off x="4654800" y="6063120"/>
              <a:ext cx="68760" cy="149040"/>
            </a:xfrm>
            <a:custGeom>
              <a:avLst/>
              <a:gdLst/>
              <a:ahLst/>
              <a:rect l="0" t="0" r="r" b="b"/>
              <a:pathLst>
                <a:path w="191" h="414">
                  <a:moveTo>
                    <a:pt x="174" y="24"/>
                  </a:moveTo>
                  <a:cubicBezTo>
                    <a:pt x="174" y="14"/>
                    <a:pt x="166" y="0"/>
                    <a:pt x="150" y="0"/>
                  </a:cubicBezTo>
                  <a:cubicBezTo>
                    <a:pt x="131" y="0"/>
                    <a:pt x="113" y="16"/>
                    <a:pt x="113" y="34"/>
                  </a:cubicBezTo>
                  <a:cubicBezTo>
                    <a:pt x="113" y="44"/>
                    <a:pt x="121" y="57"/>
                    <a:pt x="140" y="57"/>
                  </a:cubicBezTo>
                  <a:cubicBezTo>
                    <a:pt x="158" y="57"/>
                    <a:pt x="174" y="40"/>
                    <a:pt x="174" y="24"/>
                  </a:cubicBezTo>
                  <a:moveTo>
                    <a:pt x="47" y="336"/>
                  </a:moveTo>
                  <a:cubicBezTo>
                    <a:pt x="43" y="343"/>
                    <a:pt x="41" y="349"/>
                    <a:pt x="41" y="361"/>
                  </a:cubicBezTo>
                  <a:cubicBezTo>
                    <a:pt x="41" y="389"/>
                    <a:pt x="65" y="413"/>
                    <a:pt x="99" y="413"/>
                  </a:cubicBezTo>
                  <a:cubicBezTo>
                    <a:pt x="164" y="413"/>
                    <a:pt x="190" y="328"/>
                    <a:pt x="190" y="320"/>
                  </a:cubicBezTo>
                  <a:cubicBezTo>
                    <a:pt x="190" y="312"/>
                    <a:pt x="182" y="312"/>
                    <a:pt x="180" y="312"/>
                  </a:cubicBezTo>
                  <a:cubicBezTo>
                    <a:pt x="172" y="312"/>
                    <a:pt x="172" y="316"/>
                    <a:pt x="168" y="322"/>
                  </a:cubicBezTo>
                  <a:cubicBezTo>
                    <a:pt x="154" y="371"/>
                    <a:pt x="125" y="395"/>
                    <a:pt x="101" y="395"/>
                  </a:cubicBezTo>
                  <a:cubicBezTo>
                    <a:pt x="89" y="395"/>
                    <a:pt x="87" y="387"/>
                    <a:pt x="87" y="375"/>
                  </a:cubicBezTo>
                  <a:cubicBezTo>
                    <a:pt x="87" y="359"/>
                    <a:pt x="91" y="349"/>
                    <a:pt x="97" y="336"/>
                  </a:cubicBezTo>
                  <a:cubicBezTo>
                    <a:pt x="103" y="318"/>
                    <a:pt x="109" y="302"/>
                    <a:pt x="117" y="286"/>
                  </a:cubicBezTo>
                  <a:cubicBezTo>
                    <a:pt x="121" y="272"/>
                    <a:pt x="144" y="214"/>
                    <a:pt x="148" y="208"/>
                  </a:cubicBezTo>
                  <a:cubicBezTo>
                    <a:pt x="150" y="202"/>
                    <a:pt x="152" y="195"/>
                    <a:pt x="152" y="189"/>
                  </a:cubicBezTo>
                  <a:cubicBezTo>
                    <a:pt x="152" y="159"/>
                    <a:pt x="125" y="137"/>
                    <a:pt x="91" y="137"/>
                  </a:cubicBezTo>
                  <a:cubicBezTo>
                    <a:pt x="29" y="137"/>
                    <a:pt x="0" y="220"/>
                    <a:pt x="0" y="230"/>
                  </a:cubicBezTo>
                  <a:cubicBezTo>
                    <a:pt x="0" y="238"/>
                    <a:pt x="9" y="238"/>
                    <a:pt x="11" y="238"/>
                  </a:cubicBezTo>
                  <a:cubicBezTo>
                    <a:pt x="21" y="238"/>
                    <a:pt x="21" y="234"/>
                    <a:pt x="23" y="228"/>
                  </a:cubicBezTo>
                  <a:cubicBezTo>
                    <a:pt x="39" y="175"/>
                    <a:pt x="67" y="153"/>
                    <a:pt x="89" y="153"/>
                  </a:cubicBezTo>
                  <a:cubicBezTo>
                    <a:pt x="99" y="153"/>
                    <a:pt x="105" y="159"/>
                    <a:pt x="105" y="175"/>
                  </a:cubicBezTo>
                  <a:cubicBezTo>
                    <a:pt x="105" y="189"/>
                    <a:pt x="101" y="198"/>
                    <a:pt x="85" y="236"/>
                  </a:cubicBezTo>
                  <a:lnTo>
                    <a:pt x="47" y="336"/>
                  </a:lnTo>
                </a:path>
              </a:pathLst>
            </a:custGeom>
            <a:solidFill>
              <a:srgbClr val="000000"/>
            </a:solidFill>
            <a:ln w="15840">
              <a:noFill/>
            </a:ln>
          </p:spPr>
        </p:sp>
        <p:sp>
          <p:nvSpPr>
            <p:cNvPr id="1817" name="Freeform 52"/>
            <p:cNvSpPr/>
            <p:nvPr/>
          </p:nvSpPr>
          <p:spPr>
            <a:xfrm>
              <a:off x="4759560" y="6183360"/>
              <a:ext cx="29160" cy="68760"/>
            </a:xfrm>
            <a:custGeom>
              <a:avLst/>
              <a:gdLst/>
              <a:ahLst/>
              <a:rect l="0" t="0" r="r" b="b"/>
              <a:pathLst>
                <a:path w="81" h="191">
                  <a:moveTo>
                    <a:pt x="62" y="61"/>
                  </a:moveTo>
                  <a:cubicBezTo>
                    <a:pt x="62" y="95"/>
                    <a:pt x="56" y="135"/>
                    <a:pt x="14" y="174"/>
                  </a:cubicBezTo>
                  <a:cubicBezTo>
                    <a:pt x="10" y="176"/>
                    <a:pt x="8" y="178"/>
                    <a:pt x="8" y="180"/>
                  </a:cubicBezTo>
                  <a:cubicBezTo>
                    <a:pt x="8" y="186"/>
                    <a:pt x="14" y="190"/>
                    <a:pt x="18" y="190"/>
                  </a:cubicBezTo>
                  <a:cubicBezTo>
                    <a:pt x="26" y="190"/>
                    <a:pt x="80" y="141"/>
                    <a:pt x="80" y="67"/>
                  </a:cubicBezTo>
                  <a:cubicBezTo>
                    <a:pt x="80" y="29"/>
                    <a:pt x="64" y="0"/>
                    <a:pt x="36" y="0"/>
                  </a:cubicBezTo>
                  <a:cubicBezTo>
                    <a:pt x="16" y="0"/>
                    <a:pt x="0" y="15"/>
                    <a:pt x="0" y="35"/>
                  </a:cubicBezTo>
                  <a:cubicBezTo>
                    <a:pt x="0" y="55"/>
                    <a:pt x="14" y="71"/>
                    <a:pt x="36" y="71"/>
                  </a:cubicBezTo>
                  <a:cubicBezTo>
                    <a:pt x="52" y="71"/>
                    <a:pt x="62" y="61"/>
                    <a:pt x="62" y="61"/>
                  </a:cubicBezTo>
                </a:path>
              </a:pathLst>
            </a:custGeom>
            <a:solidFill>
              <a:srgbClr val="000000"/>
            </a:solidFill>
            <a:ln w="15840">
              <a:noFill/>
            </a:ln>
          </p:spPr>
        </p:sp>
        <p:sp>
          <p:nvSpPr>
            <p:cNvPr id="1818" name="Freeform 53"/>
            <p:cNvSpPr/>
            <p:nvPr/>
          </p:nvSpPr>
          <p:spPr>
            <a:xfrm>
              <a:off x="4810320" y="6063120"/>
              <a:ext cx="99000" cy="191880"/>
            </a:xfrm>
            <a:custGeom>
              <a:avLst/>
              <a:gdLst/>
              <a:ahLst/>
              <a:rect l="0" t="0" r="r" b="b"/>
              <a:pathLst>
                <a:path w="275" h="533">
                  <a:moveTo>
                    <a:pt x="274" y="24"/>
                  </a:moveTo>
                  <a:cubicBezTo>
                    <a:pt x="274" y="12"/>
                    <a:pt x="266" y="0"/>
                    <a:pt x="250" y="0"/>
                  </a:cubicBezTo>
                  <a:cubicBezTo>
                    <a:pt x="232" y="0"/>
                    <a:pt x="214" y="18"/>
                    <a:pt x="214" y="34"/>
                  </a:cubicBezTo>
                  <a:cubicBezTo>
                    <a:pt x="214" y="44"/>
                    <a:pt x="222" y="57"/>
                    <a:pt x="240" y="57"/>
                  </a:cubicBezTo>
                  <a:cubicBezTo>
                    <a:pt x="256" y="57"/>
                    <a:pt x="274" y="42"/>
                    <a:pt x="274" y="24"/>
                  </a:cubicBezTo>
                  <a:moveTo>
                    <a:pt x="141" y="437"/>
                  </a:moveTo>
                  <a:cubicBezTo>
                    <a:pt x="131" y="479"/>
                    <a:pt x="99" y="514"/>
                    <a:pt x="60" y="514"/>
                  </a:cubicBezTo>
                  <a:cubicBezTo>
                    <a:pt x="52" y="514"/>
                    <a:pt x="46" y="512"/>
                    <a:pt x="38" y="510"/>
                  </a:cubicBezTo>
                  <a:cubicBezTo>
                    <a:pt x="54" y="502"/>
                    <a:pt x="60" y="488"/>
                    <a:pt x="60" y="479"/>
                  </a:cubicBezTo>
                  <a:cubicBezTo>
                    <a:pt x="60" y="465"/>
                    <a:pt x="48" y="457"/>
                    <a:pt x="36" y="457"/>
                  </a:cubicBezTo>
                  <a:cubicBezTo>
                    <a:pt x="16" y="457"/>
                    <a:pt x="0" y="473"/>
                    <a:pt x="0" y="492"/>
                  </a:cubicBezTo>
                  <a:cubicBezTo>
                    <a:pt x="0" y="516"/>
                    <a:pt x="24" y="532"/>
                    <a:pt x="62" y="532"/>
                  </a:cubicBezTo>
                  <a:cubicBezTo>
                    <a:pt x="99" y="532"/>
                    <a:pt x="171" y="510"/>
                    <a:pt x="191" y="435"/>
                  </a:cubicBezTo>
                  <a:lnTo>
                    <a:pt x="248" y="214"/>
                  </a:lnTo>
                  <a:cubicBezTo>
                    <a:pt x="250" y="208"/>
                    <a:pt x="252" y="202"/>
                    <a:pt x="252" y="195"/>
                  </a:cubicBezTo>
                  <a:cubicBezTo>
                    <a:pt x="252" y="161"/>
                    <a:pt x="222" y="137"/>
                    <a:pt x="183" y="137"/>
                  </a:cubicBezTo>
                  <a:cubicBezTo>
                    <a:pt x="115" y="137"/>
                    <a:pt x="74" y="220"/>
                    <a:pt x="74" y="230"/>
                  </a:cubicBezTo>
                  <a:cubicBezTo>
                    <a:pt x="74" y="238"/>
                    <a:pt x="82" y="238"/>
                    <a:pt x="85" y="238"/>
                  </a:cubicBezTo>
                  <a:cubicBezTo>
                    <a:pt x="93" y="238"/>
                    <a:pt x="93" y="236"/>
                    <a:pt x="99" y="226"/>
                  </a:cubicBezTo>
                  <a:cubicBezTo>
                    <a:pt x="113" y="191"/>
                    <a:pt x="145" y="153"/>
                    <a:pt x="181" y="153"/>
                  </a:cubicBezTo>
                  <a:cubicBezTo>
                    <a:pt x="197" y="153"/>
                    <a:pt x="203" y="163"/>
                    <a:pt x="203" y="183"/>
                  </a:cubicBezTo>
                  <a:cubicBezTo>
                    <a:pt x="203" y="191"/>
                    <a:pt x="201" y="198"/>
                    <a:pt x="201" y="202"/>
                  </a:cubicBezTo>
                  <a:lnTo>
                    <a:pt x="141" y="437"/>
                  </a:lnTo>
                </a:path>
              </a:pathLst>
            </a:custGeom>
            <a:solidFill>
              <a:srgbClr val="000000"/>
            </a:solidFill>
            <a:ln w="15840">
              <a:noFill/>
            </a:ln>
          </p:spPr>
        </p:sp>
        <p:sp>
          <p:nvSpPr>
            <p:cNvPr id="1819" name="Freeform 54"/>
            <p:cNvSpPr/>
            <p:nvPr/>
          </p:nvSpPr>
          <p:spPr>
            <a:xfrm>
              <a:off x="4944600" y="6043680"/>
              <a:ext cx="59040" cy="220680"/>
            </a:xfrm>
            <a:custGeom>
              <a:avLst/>
              <a:gdLst/>
              <a:ahLst/>
              <a:rect l="0" t="0" r="r" b="b"/>
              <a:pathLst>
                <a:path w="164" h="613">
                  <a:moveTo>
                    <a:pt x="12" y="0"/>
                  </a:moveTo>
                  <a:cubicBezTo>
                    <a:pt x="8" y="0"/>
                    <a:pt x="0" y="0"/>
                    <a:pt x="0" y="8"/>
                  </a:cubicBezTo>
                  <a:cubicBezTo>
                    <a:pt x="0" y="10"/>
                    <a:pt x="2" y="12"/>
                    <a:pt x="6" y="16"/>
                  </a:cubicBezTo>
                  <a:cubicBezTo>
                    <a:pt x="60" y="66"/>
                    <a:pt x="119" y="147"/>
                    <a:pt x="119" y="306"/>
                  </a:cubicBezTo>
                  <a:cubicBezTo>
                    <a:pt x="119" y="433"/>
                    <a:pt x="78" y="531"/>
                    <a:pt x="12" y="590"/>
                  </a:cubicBezTo>
                  <a:cubicBezTo>
                    <a:pt x="0" y="602"/>
                    <a:pt x="0" y="602"/>
                    <a:pt x="0" y="606"/>
                  </a:cubicBezTo>
                  <a:cubicBezTo>
                    <a:pt x="0" y="608"/>
                    <a:pt x="2" y="612"/>
                    <a:pt x="8" y="612"/>
                  </a:cubicBezTo>
                  <a:cubicBezTo>
                    <a:pt x="16" y="612"/>
                    <a:pt x="74" y="572"/>
                    <a:pt x="117" y="495"/>
                  </a:cubicBezTo>
                  <a:cubicBezTo>
                    <a:pt x="145" y="445"/>
                    <a:pt x="163" y="378"/>
                    <a:pt x="163" y="306"/>
                  </a:cubicBezTo>
                  <a:cubicBezTo>
                    <a:pt x="163" y="221"/>
                    <a:pt x="137" y="86"/>
                    <a:pt x="12" y="0"/>
                  </a:cubicBezTo>
                </a:path>
              </a:pathLst>
            </a:custGeom>
            <a:solidFill>
              <a:srgbClr val="000000"/>
            </a:solidFill>
            <a:ln w="15840">
              <a:noFill/>
            </a:ln>
          </p:spPr>
        </p:sp>
        <p:sp>
          <p:nvSpPr>
            <p:cNvPr id="1820" name="Freeform 55"/>
            <p:cNvSpPr/>
            <p:nvPr/>
          </p:nvSpPr>
          <p:spPr>
            <a:xfrm>
              <a:off x="5051880" y="6081480"/>
              <a:ext cx="124560" cy="145080"/>
            </a:xfrm>
            <a:custGeom>
              <a:avLst/>
              <a:gdLst/>
              <a:ahLst/>
              <a:rect l="0" t="0" r="r" b="b"/>
              <a:pathLst>
                <a:path w="346" h="403">
                  <a:moveTo>
                    <a:pt x="321" y="215"/>
                  </a:moveTo>
                  <a:cubicBezTo>
                    <a:pt x="331" y="215"/>
                    <a:pt x="345" y="215"/>
                    <a:pt x="345" y="201"/>
                  </a:cubicBezTo>
                  <a:cubicBezTo>
                    <a:pt x="345" y="185"/>
                    <a:pt x="331" y="185"/>
                    <a:pt x="321" y="185"/>
                  </a:cubicBezTo>
                  <a:lnTo>
                    <a:pt x="30" y="185"/>
                  </a:lnTo>
                  <a:cubicBezTo>
                    <a:pt x="40" y="98"/>
                    <a:pt x="117" y="30"/>
                    <a:pt x="214" y="30"/>
                  </a:cubicBezTo>
                  <a:lnTo>
                    <a:pt x="321" y="30"/>
                  </a:lnTo>
                  <a:cubicBezTo>
                    <a:pt x="331" y="30"/>
                    <a:pt x="345" y="30"/>
                    <a:pt x="345" y="16"/>
                  </a:cubicBezTo>
                  <a:cubicBezTo>
                    <a:pt x="345" y="0"/>
                    <a:pt x="331" y="0"/>
                    <a:pt x="321" y="0"/>
                  </a:cubicBezTo>
                  <a:lnTo>
                    <a:pt x="212" y="0"/>
                  </a:lnTo>
                  <a:cubicBezTo>
                    <a:pt x="95" y="0"/>
                    <a:pt x="0" y="90"/>
                    <a:pt x="0" y="201"/>
                  </a:cubicBezTo>
                  <a:cubicBezTo>
                    <a:pt x="0" y="314"/>
                    <a:pt x="97" y="402"/>
                    <a:pt x="212" y="402"/>
                  </a:cubicBezTo>
                  <a:lnTo>
                    <a:pt x="321" y="402"/>
                  </a:lnTo>
                  <a:cubicBezTo>
                    <a:pt x="331" y="402"/>
                    <a:pt x="345" y="402"/>
                    <a:pt x="345" y="386"/>
                  </a:cubicBezTo>
                  <a:cubicBezTo>
                    <a:pt x="345" y="372"/>
                    <a:pt x="331" y="372"/>
                    <a:pt x="321" y="372"/>
                  </a:cubicBezTo>
                  <a:lnTo>
                    <a:pt x="214" y="372"/>
                  </a:lnTo>
                  <a:cubicBezTo>
                    <a:pt x="117" y="372"/>
                    <a:pt x="40" y="304"/>
                    <a:pt x="30" y="215"/>
                  </a:cubicBezTo>
                  <a:lnTo>
                    <a:pt x="321" y="215"/>
                  </a:lnTo>
                </a:path>
              </a:pathLst>
            </a:custGeom>
            <a:solidFill>
              <a:srgbClr val="000000"/>
            </a:solidFill>
            <a:ln w="15840">
              <a:noFill/>
            </a:ln>
          </p:spPr>
        </p:sp>
        <p:sp>
          <p:nvSpPr>
            <p:cNvPr id="1821" name="Freeform 56"/>
            <p:cNvSpPr/>
            <p:nvPr/>
          </p:nvSpPr>
          <p:spPr>
            <a:xfrm>
              <a:off x="5208840" y="6054480"/>
              <a:ext cx="151920" cy="159840"/>
            </a:xfrm>
            <a:custGeom>
              <a:avLst/>
              <a:gdLst/>
              <a:ahLst/>
              <a:rect l="0" t="0" r="r" b="b"/>
              <a:pathLst>
                <a:path w="422" h="444">
                  <a:moveTo>
                    <a:pt x="64" y="298"/>
                  </a:moveTo>
                  <a:cubicBezTo>
                    <a:pt x="80" y="292"/>
                    <a:pt x="96" y="278"/>
                    <a:pt x="96" y="270"/>
                  </a:cubicBezTo>
                  <a:cubicBezTo>
                    <a:pt x="96" y="266"/>
                    <a:pt x="90" y="266"/>
                    <a:pt x="88" y="266"/>
                  </a:cubicBezTo>
                  <a:cubicBezTo>
                    <a:pt x="58" y="266"/>
                    <a:pt x="0" y="300"/>
                    <a:pt x="0" y="352"/>
                  </a:cubicBezTo>
                  <a:cubicBezTo>
                    <a:pt x="0" y="399"/>
                    <a:pt x="64" y="443"/>
                    <a:pt x="143" y="443"/>
                  </a:cubicBezTo>
                  <a:cubicBezTo>
                    <a:pt x="266" y="443"/>
                    <a:pt x="381" y="371"/>
                    <a:pt x="381" y="290"/>
                  </a:cubicBezTo>
                  <a:cubicBezTo>
                    <a:pt x="381" y="228"/>
                    <a:pt x="312" y="201"/>
                    <a:pt x="258" y="185"/>
                  </a:cubicBezTo>
                  <a:cubicBezTo>
                    <a:pt x="231" y="175"/>
                    <a:pt x="169" y="155"/>
                    <a:pt x="169" y="105"/>
                  </a:cubicBezTo>
                  <a:cubicBezTo>
                    <a:pt x="169" y="79"/>
                    <a:pt x="185" y="60"/>
                    <a:pt x="195" y="52"/>
                  </a:cubicBezTo>
                  <a:cubicBezTo>
                    <a:pt x="217" y="40"/>
                    <a:pt x="247" y="38"/>
                    <a:pt x="264" y="38"/>
                  </a:cubicBezTo>
                  <a:cubicBezTo>
                    <a:pt x="270" y="38"/>
                    <a:pt x="296" y="38"/>
                    <a:pt x="328" y="48"/>
                  </a:cubicBezTo>
                  <a:cubicBezTo>
                    <a:pt x="344" y="54"/>
                    <a:pt x="362" y="60"/>
                    <a:pt x="362" y="89"/>
                  </a:cubicBezTo>
                  <a:cubicBezTo>
                    <a:pt x="362" y="99"/>
                    <a:pt x="360" y="107"/>
                    <a:pt x="360" y="109"/>
                  </a:cubicBezTo>
                  <a:cubicBezTo>
                    <a:pt x="360" y="111"/>
                    <a:pt x="360" y="115"/>
                    <a:pt x="368" y="115"/>
                  </a:cubicBezTo>
                  <a:cubicBezTo>
                    <a:pt x="374" y="115"/>
                    <a:pt x="389" y="109"/>
                    <a:pt x="405" y="99"/>
                  </a:cubicBezTo>
                  <a:cubicBezTo>
                    <a:pt x="413" y="93"/>
                    <a:pt x="421" y="87"/>
                    <a:pt x="421" y="62"/>
                  </a:cubicBezTo>
                  <a:cubicBezTo>
                    <a:pt x="421" y="28"/>
                    <a:pt x="397" y="18"/>
                    <a:pt x="381" y="12"/>
                  </a:cubicBezTo>
                  <a:cubicBezTo>
                    <a:pt x="346" y="0"/>
                    <a:pt x="318" y="0"/>
                    <a:pt x="308" y="0"/>
                  </a:cubicBezTo>
                  <a:cubicBezTo>
                    <a:pt x="211" y="0"/>
                    <a:pt x="110" y="64"/>
                    <a:pt x="110" y="133"/>
                  </a:cubicBezTo>
                  <a:cubicBezTo>
                    <a:pt x="110" y="189"/>
                    <a:pt x="181" y="213"/>
                    <a:pt x="209" y="222"/>
                  </a:cubicBezTo>
                  <a:cubicBezTo>
                    <a:pt x="256" y="236"/>
                    <a:pt x="324" y="262"/>
                    <a:pt x="324" y="318"/>
                  </a:cubicBezTo>
                  <a:cubicBezTo>
                    <a:pt x="324" y="340"/>
                    <a:pt x="312" y="371"/>
                    <a:pt x="284" y="387"/>
                  </a:cubicBezTo>
                  <a:cubicBezTo>
                    <a:pt x="249" y="403"/>
                    <a:pt x="203" y="407"/>
                    <a:pt x="187" y="407"/>
                  </a:cubicBezTo>
                  <a:cubicBezTo>
                    <a:pt x="120" y="407"/>
                    <a:pt x="58" y="369"/>
                    <a:pt x="58" y="324"/>
                  </a:cubicBezTo>
                  <a:cubicBezTo>
                    <a:pt x="58" y="316"/>
                    <a:pt x="60" y="306"/>
                    <a:pt x="64" y="298"/>
                  </a:cubicBezTo>
                </a:path>
              </a:pathLst>
            </a:custGeom>
            <a:solidFill>
              <a:srgbClr val="000000"/>
            </a:solidFill>
            <a:ln w="15840">
              <a:noFill/>
            </a:ln>
          </p:spPr>
        </p:sp>
        <p:sp>
          <p:nvSpPr>
            <p:cNvPr id="1822" name="Freeform 57"/>
            <p:cNvSpPr/>
            <p:nvPr/>
          </p:nvSpPr>
          <p:spPr>
            <a:xfrm>
              <a:off x="5464080" y="5583240"/>
              <a:ext cx="14040" cy="315000"/>
            </a:xfrm>
            <a:custGeom>
              <a:avLst/>
              <a:gdLst/>
              <a:ahLst/>
              <a:rect l="0" t="0" r="r" b="b"/>
              <a:pathLst>
                <a:path w="39" h="875">
                  <a:moveTo>
                    <a:pt x="38" y="32"/>
                  </a:moveTo>
                  <a:cubicBezTo>
                    <a:pt x="38" y="16"/>
                    <a:pt x="38" y="0"/>
                    <a:pt x="18" y="0"/>
                  </a:cubicBezTo>
                  <a:cubicBezTo>
                    <a:pt x="0" y="0"/>
                    <a:pt x="0" y="16"/>
                    <a:pt x="0" y="32"/>
                  </a:cubicBezTo>
                  <a:lnTo>
                    <a:pt x="0" y="842"/>
                  </a:lnTo>
                  <a:cubicBezTo>
                    <a:pt x="0" y="858"/>
                    <a:pt x="0" y="874"/>
                    <a:pt x="18" y="874"/>
                  </a:cubicBezTo>
                  <a:cubicBezTo>
                    <a:pt x="38" y="874"/>
                    <a:pt x="38" y="858"/>
                    <a:pt x="38" y="842"/>
                  </a:cubicBezTo>
                  <a:lnTo>
                    <a:pt x="38" y="32"/>
                  </a:lnTo>
                </a:path>
              </a:pathLst>
            </a:custGeom>
            <a:solidFill>
              <a:srgbClr val="000000"/>
            </a:solidFill>
            <a:ln w="15840">
              <a:noFill/>
            </a:ln>
          </p:spPr>
        </p:sp>
        <p:sp>
          <p:nvSpPr>
            <p:cNvPr id="1823" name="Freeform 58"/>
            <p:cNvSpPr/>
            <p:nvPr/>
          </p:nvSpPr>
          <p:spPr>
            <a:xfrm>
              <a:off x="5552640" y="5583240"/>
              <a:ext cx="14040" cy="315000"/>
            </a:xfrm>
            <a:custGeom>
              <a:avLst/>
              <a:gdLst/>
              <a:ahLst/>
              <a:rect l="0" t="0" r="r" b="b"/>
              <a:pathLst>
                <a:path w="39" h="875">
                  <a:moveTo>
                    <a:pt x="38" y="32"/>
                  </a:moveTo>
                  <a:cubicBezTo>
                    <a:pt x="38" y="16"/>
                    <a:pt x="38" y="0"/>
                    <a:pt x="18" y="0"/>
                  </a:cubicBezTo>
                  <a:cubicBezTo>
                    <a:pt x="0" y="0"/>
                    <a:pt x="0" y="16"/>
                    <a:pt x="0" y="32"/>
                  </a:cubicBezTo>
                  <a:lnTo>
                    <a:pt x="0" y="842"/>
                  </a:lnTo>
                  <a:cubicBezTo>
                    <a:pt x="0" y="858"/>
                    <a:pt x="0" y="874"/>
                    <a:pt x="18" y="874"/>
                  </a:cubicBezTo>
                  <a:cubicBezTo>
                    <a:pt x="38" y="874"/>
                    <a:pt x="38" y="858"/>
                    <a:pt x="38" y="842"/>
                  </a:cubicBezTo>
                  <a:lnTo>
                    <a:pt x="38" y="32"/>
                  </a:lnTo>
                </a:path>
              </a:pathLst>
            </a:custGeom>
            <a:solidFill>
              <a:srgbClr val="000000"/>
            </a:solidFill>
            <a:ln w="15840">
              <a:noFill/>
            </a:ln>
          </p:spPr>
        </p:sp>
        <p:sp>
          <p:nvSpPr>
            <p:cNvPr id="1824" name="Freeform 59"/>
            <p:cNvSpPr/>
            <p:nvPr/>
          </p:nvSpPr>
          <p:spPr>
            <a:xfrm>
              <a:off x="5693400" y="5483160"/>
              <a:ext cx="751320" cy="81720"/>
            </a:xfrm>
            <a:custGeom>
              <a:avLst/>
              <a:gdLst/>
              <a:ahLst/>
              <a:rect l="0" t="0" r="r" b="b"/>
              <a:pathLst>
                <a:path w="2087" h="227">
                  <a:moveTo>
                    <a:pt x="1044" y="0"/>
                  </a:moveTo>
                  <a:lnTo>
                    <a:pt x="20" y="199"/>
                  </a:lnTo>
                  <a:cubicBezTo>
                    <a:pt x="4" y="203"/>
                    <a:pt x="0" y="203"/>
                    <a:pt x="0" y="210"/>
                  </a:cubicBezTo>
                  <a:cubicBezTo>
                    <a:pt x="0" y="212"/>
                    <a:pt x="0" y="226"/>
                    <a:pt x="12" y="226"/>
                  </a:cubicBezTo>
                  <a:cubicBezTo>
                    <a:pt x="14" y="226"/>
                    <a:pt x="16" y="226"/>
                    <a:pt x="24" y="224"/>
                  </a:cubicBezTo>
                  <a:lnTo>
                    <a:pt x="1044" y="56"/>
                  </a:lnTo>
                  <a:lnTo>
                    <a:pt x="2064" y="224"/>
                  </a:lnTo>
                  <a:cubicBezTo>
                    <a:pt x="2072" y="226"/>
                    <a:pt x="2074" y="226"/>
                    <a:pt x="2074" y="226"/>
                  </a:cubicBezTo>
                  <a:cubicBezTo>
                    <a:pt x="2086" y="226"/>
                    <a:pt x="2086" y="212"/>
                    <a:pt x="2086" y="210"/>
                  </a:cubicBezTo>
                  <a:cubicBezTo>
                    <a:pt x="2086" y="203"/>
                    <a:pt x="2080" y="201"/>
                    <a:pt x="2070" y="199"/>
                  </a:cubicBezTo>
                  <a:lnTo>
                    <a:pt x="1044" y="0"/>
                  </a:lnTo>
                </a:path>
              </a:pathLst>
            </a:custGeom>
            <a:solidFill>
              <a:srgbClr val="000000"/>
            </a:solidFill>
            <a:ln w="15840">
              <a:noFill/>
            </a:ln>
          </p:spPr>
        </p:sp>
        <p:sp>
          <p:nvSpPr>
            <p:cNvPr id="1825" name="Freeform 60"/>
            <p:cNvSpPr/>
            <p:nvPr/>
          </p:nvSpPr>
          <p:spPr>
            <a:xfrm>
              <a:off x="5617800" y="5604120"/>
              <a:ext cx="236520" cy="226080"/>
            </a:xfrm>
            <a:custGeom>
              <a:avLst/>
              <a:gdLst/>
              <a:ahLst/>
              <a:rect l="0" t="0" r="r" b="b"/>
              <a:pathLst>
                <a:path w="657" h="628">
                  <a:moveTo>
                    <a:pt x="652" y="19"/>
                  </a:moveTo>
                  <a:cubicBezTo>
                    <a:pt x="654" y="16"/>
                    <a:pt x="656" y="10"/>
                    <a:pt x="656" y="8"/>
                  </a:cubicBezTo>
                  <a:cubicBezTo>
                    <a:pt x="656" y="0"/>
                    <a:pt x="656" y="0"/>
                    <a:pt x="635" y="0"/>
                  </a:cubicBezTo>
                  <a:lnTo>
                    <a:pt x="23" y="0"/>
                  </a:lnTo>
                  <a:cubicBezTo>
                    <a:pt x="0" y="0"/>
                    <a:pt x="0" y="0"/>
                    <a:pt x="0" y="8"/>
                  </a:cubicBezTo>
                  <a:cubicBezTo>
                    <a:pt x="0" y="10"/>
                    <a:pt x="2" y="16"/>
                    <a:pt x="4" y="19"/>
                  </a:cubicBezTo>
                  <a:lnTo>
                    <a:pt x="305" y="609"/>
                  </a:lnTo>
                  <a:cubicBezTo>
                    <a:pt x="311" y="621"/>
                    <a:pt x="313" y="627"/>
                    <a:pt x="329" y="627"/>
                  </a:cubicBezTo>
                  <a:cubicBezTo>
                    <a:pt x="343" y="627"/>
                    <a:pt x="345" y="621"/>
                    <a:pt x="353" y="609"/>
                  </a:cubicBezTo>
                  <a:lnTo>
                    <a:pt x="652" y="19"/>
                  </a:lnTo>
                  <a:moveTo>
                    <a:pt x="111" y="63"/>
                  </a:moveTo>
                  <a:lnTo>
                    <a:pt x="599" y="63"/>
                  </a:lnTo>
                  <a:lnTo>
                    <a:pt x="355" y="544"/>
                  </a:lnTo>
                  <a:lnTo>
                    <a:pt x="111" y="63"/>
                  </a:lnTo>
                </a:path>
              </a:pathLst>
            </a:custGeom>
            <a:solidFill>
              <a:srgbClr val="000000"/>
            </a:solidFill>
            <a:ln w="15840">
              <a:noFill/>
            </a:ln>
          </p:spPr>
        </p:sp>
        <p:sp>
          <p:nvSpPr>
            <p:cNvPr id="1826" name="Freeform 61"/>
            <p:cNvSpPr/>
            <p:nvPr/>
          </p:nvSpPr>
          <p:spPr>
            <a:xfrm>
              <a:off x="5937120" y="5710680"/>
              <a:ext cx="79560" cy="39600"/>
            </a:xfrm>
            <a:custGeom>
              <a:avLst/>
              <a:gdLst/>
              <a:ahLst/>
              <a:rect l="0" t="0" r="r" b="b"/>
              <a:pathLst>
                <a:path w="221" h="110">
                  <a:moveTo>
                    <a:pt x="111" y="0"/>
                  </a:moveTo>
                  <a:lnTo>
                    <a:pt x="0" y="75"/>
                  </a:lnTo>
                  <a:lnTo>
                    <a:pt x="23" y="109"/>
                  </a:lnTo>
                  <a:lnTo>
                    <a:pt x="111" y="57"/>
                  </a:lnTo>
                  <a:lnTo>
                    <a:pt x="200" y="109"/>
                  </a:lnTo>
                  <a:lnTo>
                    <a:pt x="220" y="75"/>
                  </a:lnTo>
                  <a:lnTo>
                    <a:pt x="111" y="0"/>
                  </a:lnTo>
                </a:path>
              </a:pathLst>
            </a:custGeom>
            <a:solidFill>
              <a:srgbClr val="000000"/>
            </a:solidFill>
            <a:ln w="15840">
              <a:noFill/>
            </a:ln>
          </p:spPr>
        </p:sp>
        <p:sp>
          <p:nvSpPr>
            <p:cNvPr id="1827" name="Freeform 62"/>
            <p:cNvSpPr/>
            <p:nvPr/>
          </p:nvSpPr>
          <p:spPr>
            <a:xfrm>
              <a:off x="5879160" y="5765760"/>
              <a:ext cx="196200" cy="151920"/>
            </a:xfrm>
            <a:custGeom>
              <a:avLst/>
              <a:gdLst/>
              <a:ahLst/>
              <a:rect l="0" t="0" r="r" b="b"/>
              <a:pathLst>
                <a:path w="545" h="422">
                  <a:moveTo>
                    <a:pt x="309" y="180"/>
                  </a:moveTo>
                  <a:lnTo>
                    <a:pt x="427" y="45"/>
                  </a:lnTo>
                  <a:cubicBezTo>
                    <a:pt x="434" y="37"/>
                    <a:pt x="434" y="37"/>
                    <a:pt x="452" y="35"/>
                  </a:cubicBezTo>
                  <a:cubicBezTo>
                    <a:pt x="462" y="35"/>
                    <a:pt x="476" y="33"/>
                    <a:pt x="486" y="33"/>
                  </a:cubicBezTo>
                  <a:lnTo>
                    <a:pt x="510" y="33"/>
                  </a:lnTo>
                  <a:lnTo>
                    <a:pt x="510" y="0"/>
                  </a:lnTo>
                  <a:cubicBezTo>
                    <a:pt x="504" y="0"/>
                    <a:pt x="456" y="2"/>
                    <a:pt x="423" y="2"/>
                  </a:cubicBezTo>
                  <a:cubicBezTo>
                    <a:pt x="389" y="2"/>
                    <a:pt x="329" y="0"/>
                    <a:pt x="323" y="0"/>
                  </a:cubicBezTo>
                  <a:lnTo>
                    <a:pt x="323" y="33"/>
                  </a:lnTo>
                  <a:cubicBezTo>
                    <a:pt x="339" y="33"/>
                    <a:pt x="355" y="33"/>
                    <a:pt x="373" y="37"/>
                  </a:cubicBezTo>
                  <a:lnTo>
                    <a:pt x="280" y="147"/>
                  </a:lnTo>
                  <a:lnTo>
                    <a:pt x="186" y="33"/>
                  </a:lnTo>
                  <a:lnTo>
                    <a:pt x="230" y="33"/>
                  </a:lnTo>
                  <a:lnTo>
                    <a:pt x="230" y="0"/>
                  </a:lnTo>
                  <a:cubicBezTo>
                    <a:pt x="200" y="2"/>
                    <a:pt x="147" y="2"/>
                    <a:pt x="113" y="2"/>
                  </a:cubicBezTo>
                  <a:cubicBezTo>
                    <a:pt x="75" y="2"/>
                    <a:pt x="20" y="0"/>
                    <a:pt x="10" y="0"/>
                  </a:cubicBezTo>
                  <a:lnTo>
                    <a:pt x="10" y="33"/>
                  </a:lnTo>
                  <a:lnTo>
                    <a:pt x="75" y="33"/>
                  </a:lnTo>
                  <a:lnTo>
                    <a:pt x="224" y="212"/>
                  </a:lnTo>
                  <a:lnTo>
                    <a:pt x="83" y="375"/>
                  </a:lnTo>
                  <a:cubicBezTo>
                    <a:pt x="77" y="383"/>
                    <a:pt x="75" y="383"/>
                    <a:pt x="57" y="385"/>
                  </a:cubicBezTo>
                  <a:cubicBezTo>
                    <a:pt x="47" y="385"/>
                    <a:pt x="34" y="387"/>
                    <a:pt x="24" y="387"/>
                  </a:cubicBezTo>
                  <a:lnTo>
                    <a:pt x="0" y="387"/>
                  </a:lnTo>
                  <a:lnTo>
                    <a:pt x="0" y="421"/>
                  </a:lnTo>
                  <a:cubicBezTo>
                    <a:pt x="4" y="421"/>
                    <a:pt x="57" y="419"/>
                    <a:pt x="87" y="419"/>
                  </a:cubicBezTo>
                  <a:cubicBezTo>
                    <a:pt x="123" y="419"/>
                    <a:pt x="182" y="421"/>
                    <a:pt x="188" y="421"/>
                  </a:cubicBezTo>
                  <a:lnTo>
                    <a:pt x="188" y="387"/>
                  </a:lnTo>
                  <a:cubicBezTo>
                    <a:pt x="171" y="387"/>
                    <a:pt x="155" y="387"/>
                    <a:pt x="137" y="381"/>
                  </a:cubicBezTo>
                  <a:lnTo>
                    <a:pt x="252" y="248"/>
                  </a:lnTo>
                  <a:lnTo>
                    <a:pt x="369" y="387"/>
                  </a:lnTo>
                  <a:lnTo>
                    <a:pt x="325" y="387"/>
                  </a:lnTo>
                  <a:lnTo>
                    <a:pt x="325" y="421"/>
                  </a:lnTo>
                  <a:cubicBezTo>
                    <a:pt x="355" y="419"/>
                    <a:pt x="407" y="419"/>
                    <a:pt x="442" y="419"/>
                  </a:cubicBezTo>
                  <a:cubicBezTo>
                    <a:pt x="480" y="419"/>
                    <a:pt x="534" y="421"/>
                    <a:pt x="544" y="421"/>
                  </a:cubicBezTo>
                  <a:lnTo>
                    <a:pt x="544" y="387"/>
                  </a:lnTo>
                  <a:lnTo>
                    <a:pt x="480" y="387"/>
                  </a:lnTo>
                  <a:lnTo>
                    <a:pt x="309" y="180"/>
                  </a:lnTo>
                </a:path>
              </a:pathLst>
            </a:custGeom>
            <a:solidFill>
              <a:srgbClr val="000000"/>
            </a:solidFill>
            <a:ln w="15840">
              <a:noFill/>
            </a:ln>
          </p:spPr>
        </p:sp>
        <p:sp>
          <p:nvSpPr>
            <p:cNvPr id="1828" name="Freeform 63"/>
            <p:cNvSpPr/>
            <p:nvPr/>
          </p:nvSpPr>
          <p:spPr>
            <a:xfrm>
              <a:off x="6104160" y="5731920"/>
              <a:ext cx="87480" cy="111960"/>
            </a:xfrm>
            <a:custGeom>
              <a:avLst/>
              <a:gdLst/>
              <a:ahLst/>
              <a:rect l="0" t="0" r="r" b="b"/>
              <a:pathLst>
                <a:path w="243" h="311">
                  <a:moveTo>
                    <a:pt x="109" y="16"/>
                  </a:moveTo>
                  <a:cubicBezTo>
                    <a:pt x="111" y="10"/>
                    <a:pt x="111" y="10"/>
                    <a:pt x="111" y="8"/>
                  </a:cubicBezTo>
                  <a:cubicBezTo>
                    <a:pt x="111" y="0"/>
                    <a:pt x="105" y="0"/>
                    <a:pt x="97" y="0"/>
                  </a:cubicBezTo>
                  <a:lnTo>
                    <a:pt x="42" y="4"/>
                  </a:lnTo>
                  <a:cubicBezTo>
                    <a:pt x="34" y="4"/>
                    <a:pt x="34" y="6"/>
                    <a:pt x="30" y="6"/>
                  </a:cubicBezTo>
                  <a:cubicBezTo>
                    <a:pt x="30" y="8"/>
                    <a:pt x="28" y="14"/>
                    <a:pt x="28" y="16"/>
                  </a:cubicBezTo>
                  <a:cubicBezTo>
                    <a:pt x="28" y="24"/>
                    <a:pt x="34" y="24"/>
                    <a:pt x="42" y="24"/>
                  </a:cubicBezTo>
                  <a:cubicBezTo>
                    <a:pt x="42" y="24"/>
                    <a:pt x="50" y="24"/>
                    <a:pt x="56" y="26"/>
                  </a:cubicBezTo>
                  <a:cubicBezTo>
                    <a:pt x="65" y="26"/>
                    <a:pt x="67" y="28"/>
                    <a:pt x="67" y="32"/>
                  </a:cubicBezTo>
                  <a:cubicBezTo>
                    <a:pt x="67" y="32"/>
                    <a:pt x="67" y="34"/>
                    <a:pt x="63" y="42"/>
                  </a:cubicBezTo>
                  <a:lnTo>
                    <a:pt x="2" y="284"/>
                  </a:lnTo>
                  <a:cubicBezTo>
                    <a:pt x="0" y="290"/>
                    <a:pt x="0" y="290"/>
                    <a:pt x="0" y="294"/>
                  </a:cubicBezTo>
                  <a:cubicBezTo>
                    <a:pt x="0" y="304"/>
                    <a:pt x="8" y="310"/>
                    <a:pt x="16" y="310"/>
                  </a:cubicBezTo>
                  <a:cubicBezTo>
                    <a:pt x="34" y="310"/>
                    <a:pt x="38" y="294"/>
                    <a:pt x="40" y="286"/>
                  </a:cubicBezTo>
                  <a:lnTo>
                    <a:pt x="61" y="207"/>
                  </a:lnTo>
                  <a:cubicBezTo>
                    <a:pt x="73" y="207"/>
                    <a:pt x="127" y="211"/>
                    <a:pt x="127" y="241"/>
                  </a:cubicBezTo>
                  <a:cubicBezTo>
                    <a:pt x="127" y="245"/>
                    <a:pt x="127" y="246"/>
                    <a:pt x="127" y="250"/>
                  </a:cubicBezTo>
                  <a:cubicBezTo>
                    <a:pt x="125" y="256"/>
                    <a:pt x="125" y="260"/>
                    <a:pt x="125" y="262"/>
                  </a:cubicBezTo>
                  <a:cubicBezTo>
                    <a:pt x="125" y="294"/>
                    <a:pt x="153" y="310"/>
                    <a:pt x="179" y="310"/>
                  </a:cubicBezTo>
                  <a:cubicBezTo>
                    <a:pt x="226" y="310"/>
                    <a:pt x="242" y="246"/>
                    <a:pt x="242" y="241"/>
                  </a:cubicBezTo>
                  <a:cubicBezTo>
                    <a:pt x="242" y="235"/>
                    <a:pt x="236" y="235"/>
                    <a:pt x="234" y="235"/>
                  </a:cubicBezTo>
                  <a:cubicBezTo>
                    <a:pt x="226" y="235"/>
                    <a:pt x="226" y="237"/>
                    <a:pt x="224" y="245"/>
                  </a:cubicBezTo>
                  <a:cubicBezTo>
                    <a:pt x="218" y="260"/>
                    <a:pt x="206" y="294"/>
                    <a:pt x="181" y="294"/>
                  </a:cubicBezTo>
                  <a:cubicBezTo>
                    <a:pt x="165" y="294"/>
                    <a:pt x="163" y="278"/>
                    <a:pt x="163" y="268"/>
                  </a:cubicBezTo>
                  <a:cubicBezTo>
                    <a:pt x="163" y="268"/>
                    <a:pt x="163" y="262"/>
                    <a:pt x="165" y="254"/>
                  </a:cubicBezTo>
                  <a:cubicBezTo>
                    <a:pt x="165" y="248"/>
                    <a:pt x="167" y="243"/>
                    <a:pt x="167" y="241"/>
                  </a:cubicBezTo>
                  <a:cubicBezTo>
                    <a:pt x="167" y="201"/>
                    <a:pt x="117" y="195"/>
                    <a:pt x="89" y="193"/>
                  </a:cubicBezTo>
                  <a:cubicBezTo>
                    <a:pt x="101" y="185"/>
                    <a:pt x="119" y="171"/>
                    <a:pt x="127" y="165"/>
                  </a:cubicBezTo>
                  <a:cubicBezTo>
                    <a:pt x="151" y="145"/>
                    <a:pt x="175" y="125"/>
                    <a:pt x="202" y="125"/>
                  </a:cubicBezTo>
                  <a:cubicBezTo>
                    <a:pt x="212" y="125"/>
                    <a:pt x="216" y="127"/>
                    <a:pt x="218" y="131"/>
                  </a:cubicBezTo>
                  <a:cubicBezTo>
                    <a:pt x="218" y="131"/>
                    <a:pt x="216" y="131"/>
                    <a:pt x="214" y="131"/>
                  </a:cubicBezTo>
                  <a:cubicBezTo>
                    <a:pt x="194" y="139"/>
                    <a:pt x="194" y="157"/>
                    <a:pt x="194" y="159"/>
                  </a:cubicBezTo>
                  <a:cubicBezTo>
                    <a:pt x="194" y="165"/>
                    <a:pt x="200" y="177"/>
                    <a:pt x="214" y="177"/>
                  </a:cubicBezTo>
                  <a:cubicBezTo>
                    <a:pt x="222" y="177"/>
                    <a:pt x="242" y="169"/>
                    <a:pt x="242" y="145"/>
                  </a:cubicBezTo>
                  <a:cubicBezTo>
                    <a:pt x="242" y="123"/>
                    <a:pt x="224" y="111"/>
                    <a:pt x="204" y="111"/>
                  </a:cubicBezTo>
                  <a:cubicBezTo>
                    <a:pt x="171" y="111"/>
                    <a:pt x="147" y="131"/>
                    <a:pt x="113" y="157"/>
                  </a:cubicBezTo>
                  <a:cubicBezTo>
                    <a:pt x="99" y="169"/>
                    <a:pt x="83" y="179"/>
                    <a:pt x="67" y="187"/>
                  </a:cubicBezTo>
                  <a:lnTo>
                    <a:pt x="109" y="16"/>
                  </a:lnTo>
                </a:path>
              </a:pathLst>
            </a:custGeom>
            <a:solidFill>
              <a:srgbClr val="000000"/>
            </a:solidFill>
            <a:ln w="15840">
              <a:noFill/>
            </a:ln>
          </p:spPr>
        </p:sp>
        <p:sp>
          <p:nvSpPr>
            <p:cNvPr id="1829" name="Freeform 64"/>
            <p:cNvSpPr/>
            <p:nvPr/>
          </p:nvSpPr>
          <p:spPr>
            <a:xfrm>
              <a:off x="6099120" y="5883480"/>
              <a:ext cx="56880" cy="107640"/>
            </a:xfrm>
            <a:custGeom>
              <a:avLst/>
              <a:gdLst/>
              <a:ahLst/>
              <a:rect l="0" t="0" r="r" b="b"/>
              <a:pathLst>
                <a:path w="158" h="299">
                  <a:moveTo>
                    <a:pt x="137" y="20"/>
                  </a:moveTo>
                  <a:cubicBezTo>
                    <a:pt x="137" y="8"/>
                    <a:pt x="129" y="0"/>
                    <a:pt x="117" y="0"/>
                  </a:cubicBezTo>
                  <a:cubicBezTo>
                    <a:pt x="105" y="0"/>
                    <a:pt x="89" y="12"/>
                    <a:pt x="89" y="26"/>
                  </a:cubicBezTo>
                  <a:cubicBezTo>
                    <a:pt x="89" y="38"/>
                    <a:pt x="99" y="46"/>
                    <a:pt x="109" y="46"/>
                  </a:cubicBezTo>
                  <a:cubicBezTo>
                    <a:pt x="123" y="46"/>
                    <a:pt x="137" y="32"/>
                    <a:pt x="137" y="20"/>
                  </a:cubicBezTo>
                  <a:moveTo>
                    <a:pt x="157" y="231"/>
                  </a:moveTo>
                  <a:cubicBezTo>
                    <a:pt x="157" y="225"/>
                    <a:pt x="151" y="225"/>
                    <a:pt x="149" y="225"/>
                  </a:cubicBezTo>
                  <a:cubicBezTo>
                    <a:pt x="141" y="225"/>
                    <a:pt x="141" y="225"/>
                    <a:pt x="137" y="235"/>
                  </a:cubicBezTo>
                  <a:cubicBezTo>
                    <a:pt x="131" y="259"/>
                    <a:pt x="111" y="282"/>
                    <a:pt x="87" y="282"/>
                  </a:cubicBezTo>
                  <a:cubicBezTo>
                    <a:pt x="77" y="282"/>
                    <a:pt x="75" y="276"/>
                    <a:pt x="75" y="266"/>
                  </a:cubicBezTo>
                  <a:cubicBezTo>
                    <a:pt x="75" y="257"/>
                    <a:pt x="77" y="253"/>
                    <a:pt x="81" y="245"/>
                  </a:cubicBezTo>
                  <a:cubicBezTo>
                    <a:pt x="83" y="235"/>
                    <a:pt x="87" y="227"/>
                    <a:pt x="89" y="221"/>
                  </a:cubicBezTo>
                  <a:cubicBezTo>
                    <a:pt x="91" y="217"/>
                    <a:pt x="109" y="175"/>
                    <a:pt x="115" y="159"/>
                  </a:cubicBezTo>
                  <a:cubicBezTo>
                    <a:pt x="119" y="151"/>
                    <a:pt x="121" y="145"/>
                    <a:pt x="121" y="137"/>
                  </a:cubicBezTo>
                  <a:cubicBezTo>
                    <a:pt x="121" y="117"/>
                    <a:pt x="101" y="100"/>
                    <a:pt x="72" y="100"/>
                  </a:cubicBezTo>
                  <a:cubicBezTo>
                    <a:pt x="24" y="100"/>
                    <a:pt x="0" y="155"/>
                    <a:pt x="0" y="167"/>
                  </a:cubicBezTo>
                  <a:cubicBezTo>
                    <a:pt x="0" y="173"/>
                    <a:pt x="8" y="173"/>
                    <a:pt x="10" y="173"/>
                  </a:cubicBezTo>
                  <a:cubicBezTo>
                    <a:pt x="16" y="173"/>
                    <a:pt x="18" y="171"/>
                    <a:pt x="20" y="165"/>
                  </a:cubicBezTo>
                  <a:cubicBezTo>
                    <a:pt x="30" y="133"/>
                    <a:pt x="50" y="114"/>
                    <a:pt x="70" y="114"/>
                  </a:cubicBezTo>
                  <a:cubicBezTo>
                    <a:pt x="79" y="114"/>
                    <a:pt x="85" y="119"/>
                    <a:pt x="85" y="131"/>
                  </a:cubicBezTo>
                  <a:cubicBezTo>
                    <a:pt x="85" y="133"/>
                    <a:pt x="85" y="137"/>
                    <a:pt x="81" y="147"/>
                  </a:cubicBezTo>
                  <a:cubicBezTo>
                    <a:pt x="79" y="155"/>
                    <a:pt x="58" y="201"/>
                    <a:pt x="52" y="217"/>
                  </a:cubicBezTo>
                  <a:cubicBezTo>
                    <a:pt x="48" y="225"/>
                    <a:pt x="48" y="225"/>
                    <a:pt x="42" y="241"/>
                  </a:cubicBezTo>
                  <a:cubicBezTo>
                    <a:pt x="40" y="247"/>
                    <a:pt x="36" y="253"/>
                    <a:pt x="36" y="259"/>
                  </a:cubicBezTo>
                  <a:cubicBezTo>
                    <a:pt x="36" y="282"/>
                    <a:pt x="58" y="298"/>
                    <a:pt x="87" y="298"/>
                  </a:cubicBezTo>
                  <a:cubicBezTo>
                    <a:pt x="133" y="298"/>
                    <a:pt x="157" y="241"/>
                    <a:pt x="157" y="231"/>
                  </a:cubicBezTo>
                </a:path>
              </a:pathLst>
            </a:custGeom>
            <a:solidFill>
              <a:srgbClr val="000000"/>
            </a:solidFill>
            <a:ln w="15840">
              <a:noFill/>
            </a:ln>
          </p:spPr>
        </p:sp>
        <p:sp>
          <p:nvSpPr>
            <p:cNvPr id="1830" name="Freeform 65"/>
            <p:cNvSpPr/>
            <p:nvPr/>
          </p:nvSpPr>
          <p:spPr>
            <a:xfrm>
              <a:off x="6175440" y="5883480"/>
              <a:ext cx="76320" cy="138600"/>
            </a:xfrm>
            <a:custGeom>
              <a:avLst/>
              <a:gdLst/>
              <a:ahLst/>
              <a:rect l="0" t="0" r="r" b="b"/>
              <a:pathLst>
                <a:path w="212" h="385">
                  <a:moveTo>
                    <a:pt x="211" y="18"/>
                  </a:moveTo>
                  <a:cubicBezTo>
                    <a:pt x="211" y="8"/>
                    <a:pt x="203" y="0"/>
                    <a:pt x="191" y="0"/>
                  </a:cubicBezTo>
                  <a:cubicBezTo>
                    <a:pt x="177" y="0"/>
                    <a:pt x="163" y="14"/>
                    <a:pt x="163" y="26"/>
                  </a:cubicBezTo>
                  <a:cubicBezTo>
                    <a:pt x="163" y="38"/>
                    <a:pt x="173" y="46"/>
                    <a:pt x="183" y="46"/>
                  </a:cubicBezTo>
                  <a:cubicBezTo>
                    <a:pt x="199" y="46"/>
                    <a:pt x="211" y="32"/>
                    <a:pt x="211" y="18"/>
                  </a:cubicBezTo>
                  <a:moveTo>
                    <a:pt x="114" y="312"/>
                  </a:moveTo>
                  <a:cubicBezTo>
                    <a:pt x="104" y="346"/>
                    <a:pt x="76" y="368"/>
                    <a:pt x="50" y="368"/>
                  </a:cubicBezTo>
                  <a:cubicBezTo>
                    <a:pt x="42" y="368"/>
                    <a:pt x="38" y="366"/>
                    <a:pt x="34" y="366"/>
                  </a:cubicBezTo>
                  <a:cubicBezTo>
                    <a:pt x="44" y="360"/>
                    <a:pt x="48" y="348"/>
                    <a:pt x="48" y="342"/>
                  </a:cubicBezTo>
                  <a:cubicBezTo>
                    <a:pt x="48" y="334"/>
                    <a:pt x="42" y="324"/>
                    <a:pt x="28" y="324"/>
                  </a:cubicBezTo>
                  <a:cubicBezTo>
                    <a:pt x="12" y="324"/>
                    <a:pt x="0" y="338"/>
                    <a:pt x="0" y="352"/>
                  </a:cubicBezTo>
                  <a:cubicBezTo>
                    <a:pt x="0" y="372"/>
                    <a:pt x="20" y="384"/>
                    <a:pt x="50" y="384"/>
                  </a:cubicBezTo>
                  <a:cubicBezTo>
                    <a:pt x="80" y="384"/>
                    <a:pt x="139" y="368"/>
                    <a:pt x="153" y="312"/>
                  </a:cubicBezTo>
                  <a:lnTo>
                    <a:pt x="193" y="155"/>
                  </a:lnTo>
                  <a:cubicBezTo>
                    <a:pt x="193" y="151"/>
                    <a:pt x="195" y="147"/>
                    <a:pt x="195" y="141"/>
                  </a:cubicBezTo>
                  <a:cubicBezTo>
                    <a:pt x="195" y="117"/>
                    <a:pt x="171" y="100"/>
                    <a:pt x="141" y="100"/>
                  </a:cubicBezTo>
                  <a:cubicBezTo>
                    <a:pt x="86" y="100"/>
                    <a:pt x="52" y="157"/>
                    <a:pt x="52" y="167"/>
                  </a:cubicBezTo>
                  <a:cubicBezTo>
                    <a:pt x="52" y="173"/>
                    <a:pt x="60" y="173"/>
                    <a:pt x="62" y="173"/>
                  </a:cubicBezTo>
                  <a:cubicBezTo>
                    <a:pt x="68" y="173"/>
                    <a:pt x="70" y="171"/>
                    <a:pt x="72" y="167"/>
                  </a:cubicBezTo>
                  <a:cubicBezTo>
                    <a:pt x="92" y="123"/>
                    <a:pt x="123" y="114"/>
                    <a:pt x="139" y="114"/>
                  </a:cubicBezTo>
                  <a:cubicBezTo>
                    <a:pt x="157" y="114"/>
                    <a:pt x="157" y="129"/>
                    <a:pt x="157" y="137"/>
                  </a:cubicBezTo>
                  <a:cubicBezTo>
                    <a:pt x="157" y="143"/>
                    <a:pt x="157" y="145"/>
                    <a:pt x="155" y="149"/>
                  </a:cubicBezTo>
                  <a:lnTo>
                    <a:pt x="114" y="312"/>
                  </a:lnTo>
                </a:path>
              </a:pathLst>
            </a:custGeom>
            <a:solidFill>
              <a:srgbClr val="000000"/>
            </a:solidFill>
            <a:ln w="15840">
              <a:noFill/>
            </a:ln>
          </p:spPr>
        </p:sp>
        <p:sp>
          <p:nvSpPr>
            <p:cNvPr id="1831" name="Freeform 66"/>
            <p:cNvSpPr/>
            <p:nvPr/>
          </p:nvSpPr>
          <p:spPr>
            <a:xfrm>
              <a:off x="6322680" y="5604120"/>
              <a:ext cx="195480" cy="215640"/>
            </a:xfrm>
            <a:custGeom>
              <a:avLst/>
              <a:gdLst/>
              <a:ahLst/>
              <a:rect l="0" t="0" r="r" b="b"/>
              <a:pathLst>
                <a:path w="543" h="599">
                  <a:moveTo>
                    <a:pt x="304" y="480"/>
                  </a:moveTo>
                  <a:cubicBezTo>
                    <a:pt x="443" y="468"/>
                    <a:pt x="542" y="387"/>
                    <a:pt x="542" y="300"/>
                  </a:cubicBezTo>
                  <a:cubicBezTo>
                    <a:pt x="542" y="208"/>
                    <a:pt x="439" y="129"/>
                    <a:pt x="304" y="119"/>
                  </a:cubicBezTo>
                  <a:lnTo>
                    <a:pt x="304" y="69"/>
                  </a:lnTo>
                  <a:cubicBezTo>
                    <a:pt x="304" y="39"/>
                    <a:pt x="304" y="27"/>
                    <a:pt x="389" y="27"/>
                  </a:cubicBezTo>
                  <a:lnTo>
                    <a:pt x="419" y="27"/>
                  </a:lnTo>
                  <a:lnTo>
                    <a:pt x="419" y="0"/>
                  </a:lnTo>
                  <a:cubicBezTo>
                    <a:pt x="387" y="2"/>
                    <a:pt x="304" y="2"/>
                    <a:pt x="268" y="2"/>
                  </a:cubicBezTo>
                  <a:cubicBezTo>
                    <a:pt x="232" y="2"/>
                    <a:pt x="149" y="2"/>
                    <a:pt x="117" y="0"/>
                  </a:cubicBezTo>
                  <a:lnTo>
                    <a:pt x="117" y="27"/>
                  </a:lnTo>
                  <a:lnTo>
                    <a:pt x="147" y="27"/>
                  </a:lnTo>
                  <a:cubicBezTo>
                    <a:pt x="232" y="27"/>
                    <a:pt x="232" y="37"/>
                    <a:pt x="232" y="69"/>
                  </a:cubicBezTo>
                  <a:lnTo>
                    <a:pt x="232" y="119"/>
                  </a:lnTo>
                  <a:cubicBezTo>
                    <a:pt x="95" y="131"/>
                    <a:pt x="0" y="212"/>
                    <a:pt x="0" y="298"/>
                  </a:cubicBezTo>
                  <a:cubicBezTo>
                    <a:pt x="0" y="389"/>
                    <a:pt x="99" y="466"/>
                    <a:pt x="232" y="480"/>
                  </a:cubicBezTo>
                  <a:lnTo>
                    <a:pt x="232" y="528"/>
                  </a:lnTo>
                  <a:cubicBezTo>
                    <a:pt x="232" y="558"/>
                    <a:pt x="232" y="570"/>
                    <a:pt x="147" y="570"/>
                  </a:cubicBezTo>
                  <a:lnTo>
                    <a:pt x="117" y="570"/>
                  </a:lnTo>
                  <a:lnTo>
                    <a:pt x="117" y="598"/>
                  </a:lnTo>
                  <a:cubicBezTo>
                    <a:pt x="149" y="596"/>
                    <a:pt x="232" y="596"/>
                    <a:pt x="268" y="596"/>
                  </a:cubicBezTo>
                  <a:cubicBezTo>
                    <a:pt x="304" y="596"/>
                    <a:pt x="387" y="596"/>
                    <a:pt x="419" y="598"/>
                  </a:cubicBezTo>
                  <a:lnTo>
                    <a:pt x="419" y="570"/>
                  </a:lnTo>
                  <a:lnTo>
                    <a:pt x="389" y="570"/>
                  </a:lnTo>
                  <a:cubicBezTo>
                    <a:pt x="304" y="570"/>
                    <a:pt x="304" y="560"/>
                    <a:pt x="304" y="528"/>
                  </a:cubicBezTo>
                  <a:lnTo>
                    <a:pt x="304" y="480"/>
                  </a:lnTo>
                  <a:moveTo>
                    <a:pt x="232" y="458"/>
                  </a:moveTo>
                  <a:cubicBezTo>
                    <a:pt x="105" y="443"/>
                    <a:pt x="88" y="353"/>
                    <a:pt x="88" y="300"/>
                  </a:cubicBezTo>
                  <a:cubicBezTo>
                    <a:pt x="88" y="254"/>
                    <a:pt x="99" y="155"/>
                    <a:pt x="232" y="139"/>
                  </a:cubicBezTo>
                  <a:lnTo>
                    <a:pt x="232" y="458"/>
                  </a:lnTo>
                  <a:moveTo>
                    <a:pt x="304" y="137"/>
                  </a:moveTo>
                  <a:cubicBezTo>
                    <a:pt x="427" y="151"/>
                    <a:pt x="451" y="232"/>
                    <a:pt x="451" y="298"/>
                  </a:cubicBezTo>
                  <a:cubicBezTo>
                    <a:pt x="451" y="351"/>
                    <a:pt x="439" y="445"/>
                    <a:pt x="304" y="460"/>
                  </a:cubicBezTo>
                  <a:lnTo>
                    <a:pt x="304" y="137"/>
                  </a:lnTo>
                </a:path>
              </a:pathLst>
            </a:custGeom>
            <a:solidFill>
              <a:srgbClr val="000000"/>
            </a:solidFill>
            <a:ln w="15840">
              <a:noFill/>
            </a:ln>
          </p:spPr>
        </p:sp>
        <p:sp>
          <p:nvSpPr>
            <p:cNvPr id="1832" name="Freeform 67"/>
            <p:cNvSpPr/>
            <p:nvPr/>
          </p:nvSpPr>
          <p:spPr>
            <a:xfrm>
              <a:off x="6632640" y="5734080"/>
              <a:ext cx="195480" cy="14040"/>
            </a:xfrm>
            <a:custGeom>
              <a:avLst/>
              <a:gdLst/>
              <a:ahLst/>
              <a:rect l="0" t="0" r="r" b="b"/>
              <a:pathLst>
                <a:path w="543" h="39">
                  <a:moveTo>
                    <a:pt x="512" y="38"/>
                  </a:moveTo>
                  <a:cubicBezTo>
                    <a:pt x="526" y="38"/>
                    <a:pt x="542" y="38"/>
                    <a:pt x="542" y="18"/>
                  </a:cubicBezTo>
                  <a:cubicBezTo>
                    <a:pt x="542" y="0"/>
                    <a:pt x="526" y="0"/>
                    <a:pt x="512" y="0"/>
                  </a:cubicBezTo>
                  <a:lnTo>
                    <a:pt x="30" y="0"/>
                  </a:lnTo>
                  <a:cubicBezTo>
                    <a:pt x="16" y="0"/>
                    <a:pt x="0" y="0"/>
                    <a:pt x="0" y="18"/>
                  </a:cubicBezTo>
                  <a:cubicBezTo>
                    <a:pt x="0" y="38"/>
                    <a:pt x="16" y="38"/>
                    <a:pt x="30" y="38"/>
                  </a:cubicBezTo>
                  <a:lnTo>
                    <a:pt x="512" y="38"/>
                  </a:lnTo>
                </a:path>
              </a:pathLst>
            </a:custGeom>
            <a:solidFill>
              <a:srgbClr val="000000"/>
            </a:solidFill>
            <a:ln w="15840">
              <a:noFill/>
            </a:ln>
          </p:spPr>
        </p:sp>
        <p:sp>
          <p:nvSpPr>
            <p:cNvPr id="1833" name="Freeform 68"/>
            <p:cNvSpPr/>
            <p:nvPr/>
          </p:nvSpPr>
          <p:spPr>
            <a:xfrm>
              <a:off x="6956280" y="5583240"/>
              <a:ext cx="74880" cy="315000"/>
            </a:xfrm>
            <a:custGeom>
              <a:avLst/>
              <a:gdLst/>
              <a:ahLst/>
              <a:rect l="0" t="0" r="r" b="b"/>
              <a:pathLst>
                <a:path w="208" h="875">
                  <a:moveTo>
                    <a:pt x="207" y="866"/>
                  </a:moveTo>
                  <a:cubicBezTo>
                    <a:pt x="207" y="864"/>
                    <a:pt x="207" y="862"/>
                    <a:pt x="191" y="846"/>
                  </a:cubicBezTo>
                  <a:cubicBezTo>
                    <a:pt x="80" y="737"/>
                    <a:pt x="52" y="572"/>
                    <a:pt x="52" y="437"/>
                  </a:cubicBezTo>
                  <a:cubicBezTo>
                    <a:pt x="52" y="286"/>
                    <a:pt x="86" y="133"/>
                    <a:pt x="195" y="24"/>
                  </a:cubicBezTo>
                  <a:cubicBezTo>
                    <a:pt x="207" y="14"/>
                    <a:pt x="207" y="12"/>
                    <a:pt x="207" y="8"/>
                  </a:cubicBezTo>
                  <a:cubicBezTo>
                    <a:pt x="207" y="2"/>
                    <a:pt x="203" y="0"/>
                    <a:pt x="197" y="0"/>
                  </a:cubicBezTo>
                  <a:cubicBezTo>
                    <a:pt x="189" y="0"/>
                    <a:pt x="108" y="60"/>
                    <a:pt x="56" y="171"/>
                  </a:cubicBezTo>
                  <a:cubicBezTo>
                    <a:pt x="10" y="266"/>
                    <a:pt x="0" y="364"/>
                    <a:pt x="0" y="437"/>
                  </a:cubicBezTo>
                  <a:cubicBezTo>
                    <a:pt x="0" y="507"/>
                    <a:pt x="10" y="612"/>
                    <a:pt x="58" y="711"/>
                  </a:cubicBezTo>
                  <a:cubicBezTo>
                    <a:pt x="112" y="818"/>
                    <a:pt x="189" y="874"/>
                    <a:pt x="197" y="874"/>
                  </a:cubicBezTo>
                  <a:cubicBezTo>
                    <a:pt x="203" y="874"/>
                    <a:pt x="207" y="872"/>
                    <a:pt x="207" y="866"/>
                  </a:cubicBezTo>
                </a:path>
              </a:pathLst>
            </a:custGeom>
            <a:solidFill>
              <a:srgbClr val="000000"/>
            </a:solidFill>
            <a:ln w="15840">
              <a:noFill/>
            </a:ln>
          </p:spPr>
        </p:sp>
        <p:sp>
          <p:nvSpPr>
            <p:cNvPr id="1834" name="Freeform 69"/>
            <p:cNvSpPr/>
            <p:nvPr/>
          </p:nvSpPr>
          <p:spPr>
            <a:xfrm>
              <a:off x="7061400" y="5603400"/>
              <a:ext cx="292680" cy="216360"/>
            </a:xfrm>
            <a:custGeom>
              <a:avLst/>
              <a:gdLst/>
              <a:ahLst/>
              <a:rect l="0" t="0" r="r" b="b"/>
              <a:pathLst>
                <a:path w="813" h="601">
                  <a:moveTo>
                    <a:pt x="482" y="254"/>
                  </a:moveTo>
                  <a:lnTo>
                    <a:pt x="599" y="141"/>
                  </a:lnTo>
                  <a:lnTo>
                    <a:pt x="655" y="85"/>
                  </a:lnTo>
                  <a:cubicBezTo>
                    <a:pt x="689" y="51"/>
                    <a:pt x="701" y="41"/>
                    <a:pt x="792" y="41"/>
                  </a:cubicBezTo>
                  <a:cubicBezTo>
                    <a:pt x="810" y="41"/>
                    <a:pt x="812" y="18"/>
                    <a:pt x="812" y="16"/>
                  </a:cubicBezTo>
                  <a:cubicBezTo>
                    <a:pt x="812" y="10"/>
                    <a:pt x="808" y="0"/>
                    <a:pt x="794" y="0"/>
                  </a:cubicBezTo>
                  <a:cubicBezTo>
                    <a:pt x="762" y="0"/>
                    <a:pt x="730" y="2"/>
                    <a:pt x="697" y="2"/>
                  </a:cubicBezTo>
                  <a:cubicBezTo>
                    <a:pt x="671" y="2"/>
                    <a:pt x="607" y="0"/>
                    <a:pt x="580" y="0"/>
                  </a:cubicBezTo>
                  <a:cubicBezTo>
                    <a:pt x="574" y="0"/>
                    <a:pt x="556" y="0"/>
                    <a:pt x="556" y="23"/>
                  </a:cubicBezTo>
                  <a:cubicBezTo>
                    <a:pt x="556" y="39"/>
                    <a:pt x="570" y="41"/>
                    <a:pt x="578" y="41"/>
                  </a:cubicBezTo>
                  <a:cubicBezTo>
                    <a:pt x="605" y="41"/>
                    <a:pt x="629" y="49"/>
                    <a:pt x="633" y="49"/>
                  </a:cubicBezTo>
                  <a:lnTo>
                    <a:pt x="462" y="214"/>
                  </a:lnTo>
                  <a:lnTo>
                    <a:pt x="381" y="45"/>
                  </a:lnTo>
                  <a:cubicBezTo>
                    <a:pt x="389" y="43"/>
                    <a:pt x="417" y="41"/>
                    <a:pt x="431" y="41"/>
                  </a:cubicBezTo>
                  <a:cubicBezTo>
                    <a:pt x="441" y="41"/>
                    <a:pt x="457" y="41"/>
                    <a:pt x="457" y="16"/>
                  </a:cubicBezTo>
                  <a:cubicBezTo>
                    <a:pt x="457" y="4"/>
                    <a:pt x="449" y="0"/>
                    <a:pt x="439" y="0"/>
                  </a:cubicBezTo>
                  <a:cubicBezTo>
                    <a:pt x="409" y="0"/>
                    <a:pt x="335" y="2"/>
                    <a:pt x="304" y="2"/>
                  </a:cubicBezTo>
                  <a:cubicBezTo>
                    <a:pt x="284" y="2"/>
                    <a:pt x="262" y="2"/>
                    <a:pt x="242" y="2"/>
                  </a:cubicBezTo>
                  <a:cubicBezTo>
                    <a:pt x="222" y="2"/>
                    <a:pt x="201" y="0"/>
                    <a:pt x="179" y="0"/>
                  </a:cubicBezTo>
                  <a:cubicBezTo>
                    <a:pt x="171" y="0"/>
                    <a:pt x="155" y="0"/>
                    <a:pt x="155" y="23"/>
                  </a:cubicBezTo>
                  <a:cubicBezTo>
                    <a:pt x="155" y="41"/>
                    <a:pt x="167" y="41"/>
                    <a:pt x="191" y="41"/>
                  </a:cubicBezTo>
                  <a:cubicBezTo>
                    <a:pt x="203" y="41"/>
                    <a:pt x="214" y="41"/>
                    <a:pt x="226" y="41"/>
                  </a:cubicBezTo>
                  <a:cubicBezTo>
                    <a:pt x="238" y="43"/>
                    <a:pt x="240" y="43"/>
                    <a:pt x="246" y="55"/>
                  </a:cubicBezTo>
                  <a:lnTo>
                    <a:pt x="367" y="308"/>
                  </a:lnTo>
                  <a:lnTo>
                    <a:pt x="145" y="524"/>
                  </a:lnTo>
                  <a:cubicBezTo>
                    <a:pt x="129" y="540"/>
                    <a:pt x="111" y="558"/>
                    <a:pt x="30" y="560"/>
                  </a:cubicBezTo>
                  <a:cubicBezTo>
                    <a:pt x="16" y="560"/>
                    <a:pt x="0" y="560"/>
                    <a:pt x="0" y="584"/>
                  </a:cubicBezTo>
                  <a:cubicBezTo>
                    <a:pt x="0" y="592"/>
                    <a:pt x="4" y="600"/>
                    <a:pt x="18" y="600"/>
                  </a:cubicBezTo>
                  <a:cubicBezTo>
                    <a:pt x="38" y="600"/>
                    <a:pt x="93" y="598"/>
                    <a:pt x="115" y="598"/>
                  </a:cubicBezTo>
                  <a:cubicBezTo>
                    <a:pt x="141" y="598"/>
                    <a:pt x="203" y="600"/>
                    <a:pt x="230" y="600"/>
                  </a:cubicBezTo>
                  <a:cubicBezTo>
                    <a:pt x="238" y="600"/>
                    <a:pt x="254" y="600"/>
                    <a:pt x="254" y="576"/>
                  </a:cubicBezTo>
                  <a:cubicBezTo>
                    <a:pt x="254" y="560"/>
                    <a:pt x="238" y="560"/>
                    <a:pt x="232" y="560"/>
                  </a:cubicBezTo>
                  <a:cubicBezTo>
                    <a:pt x="214" y="560"/>
                    <a:pt x="195" y="556"/>
                    <a:pt x="179" y="550"/>
                  </a:cubicBezTo>
                  <a:lnTo>
                    <a:pt x="387" y="347"/>
                  </a:lnTo>
                  <a:lnTo>
                    <a:pt x="486" y="554"/>
                  </a:lnTo>
                  <a:cubicBezTo>
                    <a:pt x="486" y="554"/>
                    <a:pt x="455" y="560"/>
                    <a:pt x="435" y="560"/>
                  </a:cubicBezTo>
                  <a:cubicBezTo>
                    <a:pt x="425" y="560"/>
                    <a:pt x="409" y="560"/>
                    <a:pt x="409" y="584"/>
                  </a:cubicBezTo>
                  <a:cubicBezTo>
                    <a:pt x="409" y="588"/>
                    <a:pt x="409" y="600"/>
                    <a:pt x="429" y="600"/>
                  </a:cubicBezTo>
                  <a:cubicBezTo>
                    <a:pt x="460" y="600"/>
                    <a:pt x="534" y="598"/>
                    <a:pt x="564" y="598"/>
                  </a:cubicBezTo>
                  <a:cubicBezTo>
                    <a:pt x="584" y="598"/>
                    <a:pt x="605" y="598"/>
                    <a:pt x="627" y="598"/>
                  </a:cubicBezTo>
                  <a:cubicBezTo>
                    <a:pt x="647" y="598"/>
                    <a:pt x="667" y="600"/>
                    <a:pt x="687" y="600"/>
                  </a:cubicBezTo>
                  <a:cubicBezTo>
                    <a:pt x="695" y="600"/>
                    <a:pt x="713" y="600"/>
                    <a:pt x="713" y="576"/>
                  </a:cubicBezTo>
                  <a:cubicBezTo>
                    <a:pt x="713" y="560"/>
                    <a:pt x="699" y="560"/>
                    <a:pt x="677" y="560"/>
                  </a:cubicBezTo>
                  <a:cubicBezTo>
                    <a:pt x="665" y="560"/>
                    <a:pt x="655" y="560"/>
                    <a:pt x="643" y="558"/>
                  </a:cubicBezTo>
                  <a:cubicBezTo>
                    <a:pt x="629" y="556"/>
                    <a:pt x="629" y="556"/>
                    <a:pt x="623" y="544"/>
                  </a:cubicBezTo>
                  <a:lnTo>
                    <a:pt x="482" y="254"/>
                  </a:lnTo>
                </a:path>
              </a:pathLst>
            </a:custGeom>
            <a:solidFill>
              <a:srgbClr val="000000"/>
            </a:solidFill>
            <a:ln w="15840">
              <a:noFill/>
            </a:ln>
          </p:spPr>
        </p:sp>
        <p:sp>
          <p:nvSpPr>
            <p:cNvPr id="1835" name="Freeform 70"/>
            <p:cNvSpPr/>
            <p:nvPr/>
          </p:nvSpPr>
          <p:spPr>
            <a:xfrm>
              <a:off x="7392240" y="5536800"/>
              <a:ext cx="110880" cy="156240"/>
            </a:xfrm>
            <a:custGeom>
              <a:avLst/>
              <a:gdLst/>
              <a:ahLst/>
              <a:rect l="0" t="0" r="r" b="b"/>
              <a:pathLst>
                <a:path w="308" h="434">
                  <a:moveTo>
                    <a:pt x="149" y="18"/>
                  </a:moveTo>
                  <a:cubicBezTo>
                    <a:pt x="149" y="18"/>
                    <a:pt x="151" y="10"/>
                    <a:pt x="151" y="8"/>
                  </a:cubicBezTo>
                  <a:cubicBezTo>
                    <a:pt x="151" y="6"/>
                    <a:pt x="149" y="0"/>
                    <a:pt x="141" y="0"/>
                  </a:cubicBezTo>
                  <a:cubicBezTo>
                    <a:pt x="129" y="0"/>
                    <a:pt x="77" y="4"/>
                    <a:pt x="61" y="6"/>
                  </a:cubicBezTo>
                  <a:cubicBezTo>
                    <a:pt x="57" y="6"/>
                    <a:pt x="48" y="8"/>
                    <a:pt x="48" y="20"/>
                  </a:cubicBezTo>
                  <a:cubicBezTo>
                    <a:pt x="48" y="30"/>
                    <a:pt x="57" y="30"/>
                    <a:pt x="65" y="30"/>
                  </a:cubicBezTo>
                  <a:cubicBezTo>
                    <a:pt x="93" y="30"/>
                    <a:pt x="93" y="34"/>
                    <a:pt x="93" y="38"/>
                  </a:cubicBezTo>
                  <a:cubicBezTo>
                    <a:pt x="93" y="42"/>
                    <a:pt x="93" y="46"/>
                    <a:pt x="91" y="52"/>
                  </a:cubicBezTo>
                  <a:lnTo>
                    <a:pt x="4" y="399"/>
                  </a:lnTo>
                  <a:cubicBezTo>
                    <a:pt x="0" y="409"/>
                    <a:pt x="0" y="411"/>
                    <a:pt x="0" y="413"/>
                  </a:cubicBezTo>
                  <a:cubicBezTo>
                    <a:pt x="0" y="421"/>
                    <a:pt x="8" y="433"/>
                    <a:pt x="22" y="433"/>
                  </a:cubicBezTo>
                  <a:cubicBezTo>
                    <a:pt x="38" y="433"/>
                    <a:pt x="46" y="419"/>
                    <a:pt x="51" y="407"/>
                  </a:cubicBezTo>
                  <a:cubicBezTo>
                    <a:pt x="51" y="403"/>
                    <a:pt x="79" y="296"/>
                    <a:pt x="81" y="288"/>
                  </a:cubicBezTo>
                  <a:cubicBezTo>
                    <a:pt x="125" y="292"/>
                    <a:pt x="161" y="306"/>
                    <a:pt x="161" y="338"/>
                  </a:cubicBezTo>
                  <a:cubicBezTo>
                    <a:pt x="161" y="340"/>
                    <a:pt x="161" y="344"/>
                    <a:pt x="159" y="350"/>
                  </a:cubicBezTo>
                  <a:cubicBezTo>
                    <a:pt x="157" y="359"/>
                    <a:pt x="157" y="361"/>
                    <a:pt x="157" y="369"/>
                  </a:cubicBezTo>
                  <a:cubicBezTo>
                    <a:pt x="157" y="413"/>
                    <a:pt x="194" y="433"/>
                    <a:pt x="222" y="433"/>
                  </a:cubicBezTo>
                  <a:cubicBezTo>
                    <a:pt x="284" y="433"/>
                    <a:pt x="302" y="340"/>
                    <a:pt x="302" y="338"/>
                  </a:cubicBezTo>
                  <a:cubicBezTo>
                    <a:pt x="302" y="330"/>
                    <a:pt x="294" y="330"/>
                    <a:pt x="292" y="330"/>
                  </a:cubicBezTo>
                  <a:cubicBezTo>
                    <a:pt x="284" y="330"/>
                    <a:pt x="282" y="334"/>
                    <a:pt x="280" y="346"/>
                  </a:cubicBezTo>
                  <a:cubicBezTo>
                    <a:pt x="272" y="371"/>
                    <a:pt x="256" y="415"/>
                    <a:pt x="224" y="415"/>
                  </a:cubicBezTo>
                  <a:cubicBezTo>
                    <a:pt x="208" y="415"/>
                    <a:pt x="204" y="399"/>
                    <a:pt x="204" y="383"/>
                  </a:cubicBezTo>
                  <a:cubicBezTo>
                    <a:pt x="204" y="373"/>
                    <a:pt x="204" y="371"/>
                    <a:pt x="206" y="355"/>
                  </a:cubicBezTo>
                  <a:cubicBezTo>
                    <a:pt x="208" y="353"/>
                    <a:pt x="210" y="344"/>
                    <a:pt x="210" y="336"/>
                  </a:cubicBezTo>
                  <a:cubicBezTo>
                    <a:pt x="210" y="282"/>
                    <a:pt x="135" y="272"/>
                    <a:pt x="109" y="272"/>
                  </a:cubicBezTo>
                  <a:cubicBezTo>
                    <a:pt x="127" y="260"/>
                    <a:pt x="149" y="240"/>
                    <a:pt x="161" y="230"/>
                  </a:cubicBezTo>
                  <a:cubicBezTo>
                    <a:pt x="192" y="201"/>
                    <a:pt x="224" y="173"/>
                    <a:pt x="258" y="173"/>
                  </a:cubicBezTo>
                  <a:cubicBezTo>
                    <a:pt x="266" y="173"/>
                    <a:pt x="274" y="175"/>
                    <a:pt x="278" y="181"/>
                  </a:cubicBezTo>
                  <a:cubicBezTo>
                    <a:pt x="252" y="185"/>
                    <a:pt x="246" y="206"/>
                    <a:pt x="246" y="214"/>
                  </a:cubicBezTo>
                  <a:cubicBezTo>
                    <a:pt x="246" y="228"/>
                    <a:pt x="258" y="238"/>
                    <a:pt x="272" y="238"/>
                  </a:cubicBezTo>
                  <a:cubicBezTo>
                    <a:pt x="288" y="238"/>
                    <a:pt x="307" y="224"/>
                    <a:pt x="307" y="199"/>
                  </a:cubicBezTo>
                  <a:cubicBezTo>
                    <a:pt x="307" y="179"/>
                    <a:pt x="292" y="155"/>
                    <a:pt x="258" y="155"/>
                  </a:cubicBezTo>
                  <a:cubicBezTo>
                    <a:pt x="224" y="155"/>
                    <a:pt x="192" y="181"/>
                    <a:pt x="159" y="208"/>
                  </a:cubicBezTo>
                  <a:cubicBezTo>
                    <a:pt x="133" y="234"/>
                    <a:pt x="113" y="252"/>
                    <a:pt x="87" y="264"/>
                  </a:cubicBezTo>
                  <a:lnTo>
                    <a:pt x="149" y="18"/>
                  </a:lnTo>
                </a:path>
              </a:pathLst>
            </a:custGeom>
            <a:solidFill>
              <a:srgbClr val="000000"/>
            </a:solidFill>
            <a:ln w="15840">
              <a:noFill/>
            </a:ln>
          </p:spPr>
        </p:sp>
        <p:sp>
          <p:nvSpPr>
            <p:cNvPr id="1836" name="Freeform 71"/>
            <p:cNvSpPr/>
            <p:nvPr/>
          </p:nvSpPr>
          <p:spPr>
            <a:xfrm>
              <a:off x="7629480" y="5734080"/>
              <a:ext cx="195840" cy="14040"/>
            </a:xfrm>
            <a:custGeom>
              <a:avLst/>
              <a:gdLst/>
              <a:ahLst/>
              <a:rect l="0" t="0" r="r" b="b"/>
              <a:pathLst>
                <a:path w="544" h="39">
                  <a:moveTo>
                    <a:pt x="512" y="38"/>
                  </a:moveTo>
                  <a:cubicBezTo>
                    <a:pt x="526" y="38"/>
                    <a:pt x="543" y="38"/>
                    <a:pt x="543" y="18"/>
                  </a:cubicBezTo>
                  <a:cubicBezTo>
                    <a:pt x="543" y="0"/>
                    <a:pt x="526" y="0"/>
                    <a:pt x="512" y="0"/>
                  </a:cubicBezTo>
                  <a:lnTo>
                    <a:pt x="31" y="0"/>
                  </a:lnTo>
                  <a:cubicBezTo>
                    <a:pt x="16" y="0"/>
                    <a:pt x="0" y="0"/>
                    <a:pt x="0" y="18"/>
                  </a:cubicBezTo>
                  <a:cubicBezTo>
                    <a:pt x="0" y="38"/>
                    <a:pt x="16" y="38"/>
                    <a:pt x="31" y="38"/>
                  </a:cubicBezTo>
                  <a:lnTo>
                    <a:pt x="512" y="38"/>
                  </a:lnTo>
                </a:path>
              </a:pathLst>
            </a:custGeom>
            <a:solidFill>
              <a:srgbClr val="000000"/>
            </a:solidFill>
            <a:ln w="15840">
              <a:noFill/>
            </a:ln>
          </p:spPr>
        </p:sp>
        <p:sp>
          <p:nvSpPr>
            <p:cNvPr id="1837" name="Freeform 72"/>
            <p:cNvSpPr/>
            <p:nvPr/>
          </p:nvSpPr>
          <p:spPr>
            <a:xfrm>
              <a:off x="8073000" y="5520240"/>
              <a:ext cx="86040" cy="49680"/>
            </a:xfrm>
            <a:custGeom>
              <a:avLst/>
              <a:gdLst/>
              <a:ahLst/>
              <a:rect l="0" t="0" r="r" b="b"/>
              <a:pathLst>
                <a:path w="239" h="138">
                  <a:moveTo>
                    <a:pt x="119" y="0"/>
                  </a:moveTo>
                  <a:lnTo>
                    <a:pt x="0" y="121"/>
                  </a:lnTo>
                  <a:lnTo>
                    <a:pt x="16" y="137"/>
                  </a:lnTo>
                  <a:lnTo>
                    <a:pt x="119" y="46"/>
                  </a:lnTo>
                  <a:lnTo>
                    <a:pt x="222" y="137"/>
                  </a:lnTo>
                  <a:lnTo>
                    <a:pt x="238" y="121"/>
                  </a:lnTo>
                  <a:lnTo>
                    <a:pt x="119" y="0"/>
                  </a:lnTo>
                </a:path>
              </a:pathLst>
            </a:custGeom>
            <a:solidFill>
              <a:srgbClr val="000000"/>
            </a:solidFill>
            <a:ln w="15840">
              <a:noFill/>
            </a:ln>
          </p:spPr>
        </p:sp>
        <p:sp>
          <p:nvSpPr>
            <p:cNvPr id="1838" name="Freeform 73"/>
            <p:cNvSpPr/>
            <p:nvPr/>
          </p:nvSpPr>
          <p:spPr>
            <a:xfrm>
              <a:off x="7934400" y="5603400"/>
              <a:ext cx="292680" cy="216360"/>
            </a:xfrm>
            <a:custGeom>
              <a:avLst/>
              <a:gdLst/>
              <a:ahLst/>
              <a:rect l="0" t="0" r="r" b="b"/>
              <a:pathLst>
                <a:path w="813" h="601">
                  <a:moveTo>
                    <a:pt x="482" y="254"/>
                  </a:moveTo>
                  <a:lnTo>
                    <a:pt x="599" y="141"/>
                  </a:lnTo>
                  <a:lnTo>
                    <a:pt x="655" y="85"/>
                  </a:lnTo>
                  <a:cubicBezTo>
                    <a:pt x="689" y="51"/>
                    <a:pt x="701" y="41"/>
                    <a:pt x="792" y="41"/>
                  </a:cubicBezTo>
                  <a:cubicBezTo>
                    <a:pt x="810" y="41"/>
                    <a:pt x="812" y="18"/>
                    <a:pt x="812" y="16"/>
                  </a:cubicBezTo>
                  <a:cubicBezTo>
                    <a:pt x="812" y="10"/>
                    <a:pt x="808" y="0"/>
                    <a:pt x="794" y="0"/>
                  </a:cubicBezTo>
                  <a:cubicBezTo>
                    <a:pt x="762" y="0"/>
                    <a:pt x="730" y="2"/>
                    <a:pt x="697" y="2"/>
                  </a:cubicBezTo>
                  <a:cubicBezTo>
                    <a:pt x="671" y="2"/>
                    <a:pt x="607" y="0"/>
                    <a:pt x="580" y="0"/>
                  </a:cubicBezTo>
                  <a:cubicBezTo>
                    <a:pt x="574" y="0"/>
                    <a:pt x="556" y="0"/>
                    <a:pt x="556" y="23"/>
                  </a:cubicBezTo>
                  <a:cubicBezTo>
                    <a:pt x="556" y="39"/>
                    <a:pt x="570" y="41"/>
                    <a:pt x="578" y="41"/>
                  </a:cubicBezTo>
                  <a:cubicBezTo>
                    <a:pt x="605" y="41"/>
                    <a:pt x="629" y="49"/>
                    <a:pt x="633" y="49"/>
                  </a:cubicBezTo>
                  <a:lnTo>
                    <a:pt x="462" y="214"/>
                  </a:lnTo>
                  <a:lnTo>
                    <a:pt x="381" y="45"/>
                  </a:lnTo>
                  <a:cubicBezTo>
                    <a:pt x="389" y="43"/>
                    <a:pt x="417" y="41"/>
                    <a:pt x="431" y="41"/>
                  </a:cubicBezTo>
                  <a:cubicBezTo>
                    <a:pt x="441" y="41"/>
                    <a:pt x="458" y="41"/>
                    <a:pt x="458" y="16"/>
                  </a:cubicBezTo>
                  <a:cubicBezTo>
                    <a:pt x="458" y="4"/>
                    <a:pt x="449" y="0"/>
                    <a:pt x="439" y="0"/>
                  </a:cubicBezTo>
                  <a:cubicBezTo>
                    <a:pt x="409" y="0"/>
                    <a:pt x="335" y="2"/>
                    <a:pt x="304" y="2"/>
                  </a:cubicBezTo>
                  <a:cubicBezTo>
                    <a:pt x="282" y="2"/>
                    <a:pt x="262" y="2"/>
                    <a:pt x="242" y="2"/>
                  </a:cubicBezTo>
                  <a:cubicBezTo>
                    <a:pt x="222" y="2"/>
                    <a:pt x="201" y="0"/>
                    <a:pt x="179" y="0"/>
                  </a:cubicBezTo>
                  <a:cubicBezTo>
                    <a:pt x="171" y="0"/>
                    <a:pt x="155" y="0"/>
                    <a:pt x="155" y="23"/>
                  </a:cubicBezTo>
                  <a:cubicBezTo>
                    <a:pt x="155" y="41"/>
                    <a:pt x="167" y="41"/>
                    <a:pt x="191" y="41"/>
                  </a:cubicBezTo>
                  <a:cubicBezTo>
                    <a:pt x="204" y="41"/>
                    <a:pt x="214" y="41"/>
                    <a:pt x="226" y="41"/>
                  </a:cubicBezTo>
                  <a:cubicBezTo>
                    <a:pt x="238" y="43"/>
                    <a:pt x="240" y="43"/>
                    <a:pt x="246" y="55"/>
                  </a:cubicBezTo>
                  <a:lnTo>
                    <a:pt x="367" y="308"/>
                  </a:lnTo>
                  <a:lnTo>
                    <a:pt x="145" y="524"/>
                  </a:lnTo>
                  <a:cubicBezTo>
                    <a:pt x="129" y="540"/>
                    <a:pt x="111" y="558"/>
                    <a:pt x="30" y="560"/>
                  </a:cubicBezTo>
                  <a:cubicBezTo>
                    <a:pt x="16" y="560"/>
                    <a:pt x="0" y="560"/>
                    <a:pt x="0" y="584"/>
                  </a:cubicBezTo>
                  <a:cubicBezTo>
                    <a:pt x="0" y="592"/>
                    <a:pt x="4" y="600"/>
                    <a:pt x="18" y="600"/>
                  </a:cubicBezTo>
                  <a:cubicBezTo>
                    <a:pt x="38" y="600"/>
                    <a:pt x="93" y="598"/>
                    <a:pt x="115" y="598"/>
                  </a:cubicBezTo>
                  <a:cubicBezTo>
                    <a:pt x="141" y="598"/>
                    <a:pt x="204" y="600"/>
                    <a:pt x="230" y="600"/>
                  </a:cubicBezTo>
                  <a:cubicBezTo>
                    <a:pt x="238" y="600"/>
                    <a:pt x="254" y="600"/>
                    <a:pt x="254" y="576"/>
                  </a:cubicBezTo>
                  <a:cubicBezTo>
                    <a:pt x="254" y="560"/>
                    <a:pt x="238" y="560"/>
                    <a:pt x="232" y="560"/>
                  </a:cubicBezTo>
                  <a:cubicBezTo>
                    <a:pt x="214" y="560"/>
                    <a:pt x="195" y="556"/>
                    <a:pt x="179" y="550"/>
                  </a:cubicBezTo>
                  <a:lnTo>
                    <a:pt x="387" y="347"/>
                  </a:lnTo>
                  <a:lnTo>
                    <a:pt x="486" y="554"/>
                  </a:lnTo>
                  <a:cubicBezTo>
                    <a:pt x="486" y="554"/>
                    <a:pt x="455" y="560"/>
                    <a:pt x="435" y="560"/>
                  </a:cubicBezTo>
                  <a:cubicBezTo>
                    <a:pt x="425" y="560"/>
                    <a:pt x="409" y="560"/>
                    <a:pt x="409" y="584"/>
                  </a:cubicBezTo>
                  <a:cubicBezTo>
                    <a:pt x="409" y="588"/>
                    <a:pt x="409" y="600"/>
                    <a:pt x="429" y="600"/>
                  </a:cubicBezTo>
                  <a:cubicBezTo>
                    <a:pt x="460" y="600"/>
                    <a:pt x="534" y="598"/>
                    <a:pt x="564" y="598"/>
                  </a:cubicBezTo>
                  <a:cubicBezTo>
                    <a:pt x="585" y="598"/>
                    <a:pt x="605" y="598"/>
                    <a:pt x="627" y="598"/>
                  </a:cubicBezTo>
                  <a:cubicBezTo>
                    <a:pt x="647" y="598"/>
                    <a:pt x="667" y="600"/>
                    <a:pt x="687" y="600"/>
                  </a:cubicBezTo>
                  <a:cubicBezTo>
                    <a:pt x="695" y="600"/>
                    <a:pt x="714" y="600"/>
                    <a:pt x="714" y="576"/>
                  </a:cubicBezTo>
                  <a:cubicBezTo>
                    <a:pt x="714" y="560"/>
                    <a:pt x="699" y="560"/>
                    <a:pt x="677" y="560"/>
                  </a:cubicBezTo>
                  <a:cubicBezTo>
                    <a:pt x="665" y="560"/>
                    <a:pt x="655" y="560"/>
                    <a:pt x="643" y="558"/>
                  </a:cubicBezTo>
                  <a:cubicBezTo>
                    <a:pt x="629" y="556"/>
                    <a:pt x="629" y="556"/>
                    <a:pt x="623" y="544"/>
                  </a:cubicBezTo>
                  <a:lnTo>
                    <a:pt x="482" y="254"/>
                  </a:lnTo>
                </a:path>
              </a:pathLst>
            </a:custGeom>
            <a:solidFill>
              <a:srgbClr val="000000"/>
            </a:solidFill>
            <a:ln w="15840">
              <a:noFill/>
            </a:ln>
          </p:spPr>
        </p:sp>
        <p:sp>
          <p:nvSpPr>
            <p:cNvPr id="1839" name="Freeform 74"/>
            <p:cNvSpPr/>
            <p:nvPr/>
          </p:nvSpPr>
          <p:spPr>
            <a:xfrm>
              <a:off x="8265240" y="5536800"/>
              <a:ext cx="110880" cy="156240"/>
            </a:xfrm>
            <a:custGeom>
              <a:avLst/>
              <a:gdLst/>
              <a:ahLst/>
              <a:rect l="0" t="0" r="r" b="b"/>
              <a:pathLst>
                <a:path w="308" h="434">
                  <a:moveTo>
                    <a:pt x="149" y="18"/>
                  </a:moveTo>
                  <a:cubicBezTo>
                    <a:pt x="149" y="18"/>
                    <a:pt x="151" y="10"/>
                    <a:pt x="151" y="8"/>
                  </a:cubicBezTo>
                  <a:cubicBezTo>
                    <a:pt x="151" y="6"/>
                    <a:pt x="149" y="0"/>
                    <a:pt x="141" y="0"/>
                  </a:cubicBezTo>
                  <a:cubicBezTo>
                    <a:pt x="129" y="0"/>
                    <a:pt x="77" y="4"/>
                    <a:pt x="61" y="6"/>
                  </a:cubicBezTo>
                  <a:cubicBezTo>
                    <a:pt x="57" y="6"/>
                    <a:pt x="49" y="8"/>
                    <a:pt x="49" y="20"/>
                  </a:cubicBezTo>
                  <a:cubicBezTo>
                    <a:pt x="49" y="30"/>
                    <a:pt x="57" y="30"/>
                    <a:pt x="65" y="30"/>
                  </a:cubicBezTo>
                  <a:cubicBezTo>
                    <a:pt x="93" y="30"/>
                    <a:pt x="93" y="34"/>
                    <a:pt x="93" y="38"/>
                  </a:cubicBezTo>
                  <a:cubicBezTo>
                    <a:pt x="93" y="42"/>
                    <a:pt x="93" y="46"/>
                    <a:pt x="91" y="52"/>
                  </a:cubicBezTo>
                  <a:lnTo>
                    <a:pt x="4" y="399"/>
                  </a:lnTo>
                  <a:cubicBezTo>
                    <a:pt x="0" y="409"/>
                    <a:pt x="0" y="411"/>
                    <a:pt x="0" y="413"/>
                  </a:cubicBezTo>
                  <a:cubicBezTo>
                    <a:pt x="0" y="421"/>
                    <a:pt x="8" y="433"/>
                    <a:pt x="22" y="433"/>
                  </a:cubicBezTo>
                  <a:cubicBezTo>
                    <a:pt x="38" y="433"/>
                    <a:pt x="46" y="419"/>
                    <a:pt x="51" y="407"/>
                  </a:cubicBezTo>
                  <a:cubicBezTo>
                    <a:pt x="51" y="403"/>
                    <a:pt x="79" y="296"/>
                    <a:pt x="81" y="288"/>
                  </a:cubicBezTo>
                  <a:cubicBezTo>
                    <a:pt x="125" y="292"/>
                    <a:pt x="161" y="306"/>
                    <a:pt x="161" y="338"/>
                  </a:cubicBezTo>
                  <a:cubicBezTo>
                    <a:pt x="161" y="340"/>
                    <a:pt x="161" y="344"/>
                    <a:pt x="159" y="350"/>
                  </a:cubicBezTo>
                  <a:cubicBezTo>
                    <a:pt x="157" y="359"/>
                    <a:pt x="157" y="361"/>
                    <a:pt x="157" y="369"/>
                  </a:cubicBezTo>
                  <a:cubicBezTo>
                    <a:pt x="157" y="413"/>
                    <a:pt x="194" y="433"/>
                    <a:pt x="224" y="433"/>
                  </a:cubicBezTo>
                  <a:cubicBezTo>
                    <a:pt x="284" y="433"/>
                    <a:pt x="303" y="340"/>
                    <a:pt x="303" y="338"/>
                  </a:cubicBezTo>
                  <a:cubicBezTo>
                    <a:pt x="303" y="330"/>
                    <a:pt x="294" y="330"/>
                    <a:pt x="292" y="330"/>
                  </a:cubicBezTo>
                  <a:cubicBezTo>
                    <a:pt x="284" y="330"/>
                    <a:pt x="282" y="334"/>
                    <a:pt x="280" y="346"/>
                  </a:cubicBezTo>
                  <a:cubicBezTo>
                    <a:pt x="272" y="371"/>
                    <a:pt x="256" y="415"/>
                    <a:pt x="224" y="415"/>
                  </a:cubicBezTo>
                  <a:cubicBezTo>
                    <a:pt x="208" y="415"/>
                    <a:pt x="204" y="399"/>
                    <a:pt x="204" y="383"/>
                  </a:cubicBezTo>
                  <a:cubicBezTo>
                    <a:pt x="204" y="373"/>
                    <a:pt x="204" y="371"/>
                    <a:pt x="206" y="355"/>
                  </a:cubicBezTo>
                  <a:cubicBezTo>
                    <a:pt x="208" y="353"/>
                    <a:pt x="210" y="344"/>
                    <a:pt x="210" y="336"/>
                  </a:cubicBezTo>
                  <a:cubicBezTo>
                    <a:pt x="210" y="282"/>
                    <a:pt x="135" y="272"/>
                    <a:pt x="109" y="272"/>
                  </a:cubicBezTo>
                  <a:cubicBezTo>
                    <a:pt x="127" y="260"/>
                    <a:pt x="149" y="240"/>
                    <a:pt x="161" y="230"/>
                  </a:cubicBezTo>
                  <a:cubicBezTo>
                    <a:pt x="192" y="201"/>
                    <a:pt x="224" y="173"/>
                    <a:pt x="258" y="173"/>
                  </a:cubicBezTo>
                  <a:cubicBezTo>
                    <a:pt x="266" y="173"/>
                    <a:pt x="274" y="175"/>
                    <a:pt x="278" y="181"/>
                  </a:cubicBezTo>
                  <a:cubicBezTo>
                    <a:pt x="252" y="185"/>
                    <a:pt x="246" y="206"/>
                    <a:pt x="246" y="214"/>
                  </a:cubicBezTo>
                  <a:cubicBezTo>
                    <a:pt x="246" y="228"/>
                    <a:pt x="258" y="238"/>
                    <a:pt x="272" y="238"/>
                  </a:cubicBezTo>
                  <a:cubicBezTo>
                    <a:pt x="288" y="238"/>
                    <a:pt x="307" y="224"/>
                    <a:pt x="307" y="199"/>
                  </a:cubicBezTo>
                  <a:cubicBezTo>
                    <a:pt x="307" y="179"/>
                    <a:pt x="292" y="155"/>
                    <a:pt x="260" y="155"/>
                  </a:cubicBezTo>
                  <a:cubicBezTo>
                    <a:pt x="224" y="155"/>
                    <a:pt x="192" y="181"/>
                    <a:pt x="159" y="208"/>
                  </a:cubicBezTo>
                  <a:cubicBezTo>
                    <a:pt x="133" y="234"/>
                    <a:pt x="113" y="252"/>
                    <a:pt x="87" y="264"/>
                  </a:cubicBezTo>
                  <a:lnTo>
                    <a:pt x="149" y="18"/>
                  </a:lnTo>
                </a:path>
              </a:pathLst>
            </a:custGeom>
            <a:solidFill>
              <a:srgbClr val="000000"/>
            </a:solidFill>
            <a:ln w="15840">
              <a:noFill/>
            </a:ln>
          </p:spPr>
        </p:sp>
        <p:sp>
          <p:nvSpPr>
            <p:cNvPr id="1840" name="Freeform 75"/>
            <p:cNvSpPr/>
            <p:nvPr/>
          </p:nvSpPr>
          <p:spPr>
            <a:xfrm>
              <a:off x="8233920" y="5750640"/>
              <a:ext cx="68760" cy="149040"/>
            </a:xfrm>
            <a:custGeom>
              <a:avLst/>
              <a:gdLst/>
              <a:ahLst/>
              <a:rect l="0" t="0" r="r" b="b"/>
              <a:pathLst>
                <a:path w="191" h="414">
                  <a:moveTo>
                    <a:pt x="174" y="24"/>
                  </a:moveTo>
                  <a:cubicBezTo>
                    <a:pt x="174" y="14"/>
                    <a:pt x="166" y="0"/>
                    <a:pt x="150" y="0"/>
                  </a:cubicBezTo>
                  <a:cubicBezTo>
                    <a:pt x="131" y="0"/>
                    <a:pt x="113" y="16"/>
                    <a:pt x="113" y="34"/>
                  </a:cubicBezTo>
                  <a:cubicBezTo>
                    <a:pt x="113" y="44"/>
                    <a:pt x="121" y="57"/>
                    <a:pt x="140" y="57"/>
                  </a:cubicBezTo>
                  <a:cubicBezTo>
                    <a:pt x="158" y="57"/>
                    <a:pt x="174" y="40"/>
                    <a:pt x="174" y="24"/>
                  </a:cubicBezTo>
                  <a:moveTo>
                    <a:pt x="47" y="336"/>
                  </a:moveTo>
                  <a:cubicBezTo>
                    <a:pt x="43" y="343"/>
                    <a:pt x="41" y="349"/>
                    <a:pt x="41" y="361"/>
                  </a:cubicBezTo>
                  <a:cubicBezTo>
                    <a:pt x="41" y="389"/>
                    <a:pt x="65" y="413"/>
                    <a:pt x="99" y="413"/>
                  </a:cubicBezTo>
                  <a:cubicBezTo>
                    <a:pt x="164" y="413"/>
                    <a:pt x="190" y="328"/>
                    <a:pt x="190" y="320"/>
                  </a:cubicBezTo>
                  <a:cubicBezTo>
                    <a:pt x="190" y="312"/>
                    <a:pt x="182" y="312"/>
                    <a:pt x="180" y="312"/>
                  </a:cubicBezTo>
                  <a:cubicBezTo>
                    <a:pt x="172" y="312"/>
                    <a:pt x="172" y="316"/>
                    <a:pt x="168" y="322"/>
                  </a:cubicBezTo>
                  <a:cubicBezTo>
                    <a:pt x="154" y="371"/>
                    <a:pt x="125" y="395"/>
                    <a:pt x="101" y="395"/>
                  </a:cubicBezTo>
                  <a:cubicBezTo>
                    <a:pt x="89" y="395"/>
                    <a:pt x="87" y="387"/>
                    <a:pt x="87" y="375"/>
                  </a:cubicBezTo>
                  <a:cubicBezTo>
                    <a:pt x="87" y="359"/>
                    <a:pt x="91" y="349"/>
                    <a:pt x="97" y="336"/>
                  </a:cubicBezTo>
                  <a:cubicBezTo>
                    <a:pt x="103" y="318"/>
                    <a:pt x="109" y="302"/>
                    <a:pt x="117" y="286"/>
                  </a:cubicBezTo>
                  <a:cubicBezTo>
                    <a:pt x="121" y="272"/>
                    <a:pt x="144" y="214"/>
                    <a:pt x="148" y="208"/>
                  </a:cubicBezTo>
                  <a:cubicBezTo>
                    <a:pt x="150" y="202"/>
                    <a:pt x="152" y="194"/>
                    <a:pt x="152" y="189"/>
                  </a:cubicBezTo>
                  <a:cubicBezTo>
                    <a:pt x="152" y="159"/>
                    <a:pt x="125" y="137"/>
                    <a:pt x="91" y="137"/>
                  </a:cubicBezTo>
                  <a:cubicBezTo>
                    <a:pt x="29" y="137"/>
                    <a:pt x="0" y="220"/>
                    <a:pt x="0" y="230"/>
                  </a:cubicBezTo>
                  <a:cubicBezTo>
                    <a:pt x="0" y="238"/>
                    <a:pt x="9" y="238"/>
                    <a:pt x="11" y="238"/>
                  </a:cubicBezTo>
                  <a:cubicBezTo>
                    <a:pt x="21" y="238"/>
                    <a:pt x="21" y="234"/>
                    <a:pt x="23" y="228"/>
                  </a:cubicBezTo>
                  <a:cubicBezTo>
                    <a:pt x="39" y="175"/>
                    <a:pt x="67" y="153"/>
                    <a:pt x="89" y="153"/>
                  </a:cubicBezTo>
                  <a:cubicBezTo>
                    <a:pt x="99" y="153"/>
                    <a:pt x="105" y="159"/>
                    <a:pt x="105" y="175"/>
                  </a:cubicBezTo>
                  <a:cubicBezTo>
                    <a:pt x="105" y="189"/>
                    <a:pt x="101" y="198"/>
                    <a:pt x="85" y="236"/>
                  </a:cubicBezTo>
                  <a:lnTo>
                    <a:pt x="47" y="336"/>
                  </a:lnTo>
                </a:path>
              </a:pathLst>
            </a:custGeom>
            <a:solidFill>
              <a:srgbClr val="000000"/>
            </a:solidFill>
            <a:ln w="15840">
              <a:noFill/>
            </a:ln>
          </p:spPr>
        </p:sp>
        <p:sp>
          <p:nvSpPr>
            <p:cNvPr id="1841" name="Freeform 76"/>
            <p:cNvSpPr/>
            <p:nvPr/>
          </p:nvSpPr>
          <p:spPr>
            <a:xfrm>
              <a:off x="8313840" y="5750640"/>
              <a:ext cx="99000" cy="191880"/>
            </a:xfrm>
            <a:custGeom>
              <a:avLst/>
              <a:gdLst/>
              <a:ahLst/>
              <a:rect l="0" t="0" r="r" b="b"/>
              <a:pathLst>
                <a:path w="275" h="533">
                  <a:moveTo>
                    <a:pt x="274" y="24"/>
                  </a:moveTo>
                  <a:cubicBezTo>
                    <a:pt x="274" y="12"/>
                    <a:pt x="266" y="0"/>
                    <a:pt x="250" y="0"/>
                  </a:cubicBezTo>
                  <a:cubicBezTo>
                    <a:pt x="232" y="0"/>
                    <a:pt x="214" y="18"/>
                    <a:pt x="214" y="34"/>
                  </a:cubicBezTo>
                  <a:cubicBezTo>
                    <a:pt x="214" y="44"/>
                    <a:pt x="222" y="57"/>
                    <a:pt x="240" y="57"/>
                  </a:cubicBezTo>
                  <a:cubicBezTo>
                    <a:pt x="256" y="57"/>
                    <a:pt x="274" y="42"/>
                    <a:pt x="274" y="24"/>
                  </a:cubicBezTo>
                  <a:moveTo>
                    <a:pt x="141" y="437"/>
                  </a:moveTo>
                  <a:cubicBezTo>
                    <a:pt x="131" y="479"/>
                    <a:pt x="99" y="514"/>
                    <a:pt x="61" y="514"/>
                  </a:cubicBezTo>
                  <a:cubicBezTo>
                    <a:pt x="53" y="514"/>
                    <a:pt x="47" y="512"/>
                    <a:pt x="38" y="510"/>
                  </a:cubicBezTo>
                  <a:cubicBezTo>
                    <a:pt x="55" y="502"/>
                    <a:pt x="61" y="488"/>
                    <a:pt x="61" y="479"/>
                  </a:cubicBezTo>
                  <a:cubicBezTo>
                    <a:pt x="61" y="465"/>
                    <a:pt x="49" y="457"/>
                    <a:pt x="36" y="457"/>
                  </a:cubicBezTo>
                  <a:cubicBezTo>
                    <a:pt x="16" y="457"/>
                    <a:pt x="0" y="473"/>
                    <a:pt x="0" y="492"/>
                  </a:cubicBezTo>
                  <a:cubicBezTo>
                    <a:pt x="0" y="516"/>
                    <a:pt x="24" y="532"/>
                    <a:pt x="63" y="532"/>
                  </a:cubicBezTo>
                  <a:cubicBezTo>
                    <a:pt x="99" y="532"/>
                    <a:pt x="174" y="510"/>
                    <a:pt x="192" y="435"/>
                  </a:cubicBezTo>
                  <a:lnTo>
                    <a:pt x="248" y="214"/>
                  </a:lnTo>
                  <a:cubicBezTo>
                    <a:pt x="250" y="208"/>
                    <a:pt x="252" y="202"/>
                    <a:pt x="252" y="194"/>
                  </a:cubicBezTo>
                  <a:cubicBezTo>
                    <a:pt x="252" y="161"/>
                    <a:pt x="222" y="137"/>
                    <a:pt x="184" y="137"/>
                  </a:cubicBezTo>
                  <a:cubicBezTo>
                    <a:pt x="115" y="137"/>
                    <a:pt x="75" y="220"/>
                    <a:pt x="75" y="230"/>
                  </a:cubicBezTo>
                  <a:cubicBezTo>
                    <a:pt x="75" y="238"/>
                    <a:pt x="85" y="238"/>
                    <a:pt x="85" y="238"/>
                  </a:cubicBezTo>
                  <a:cubicBezTo>
                    <a:pt x="93" y="238"/>
                    <a:pt x="93" y="236"/>
                    <a:pt x="99" y="226"/>
                  </a:cubicBezTo>
                  <a:cubicBezTo>
                    <a:pt x="113" y="191"/>
                    <a:pt x="145" y="153"/>
                    <a:pt x="182" y="153"/>
                  </a:cubicBezTo>
                  <a:cubicBezTo>
                    <a:pt x="198" y="153"/>
                    <a:pt x="204" y="163"/>
                    <a:pt x="204" y="183"/>
                  </a:cubicBezTo>
                  <a:cubicBezTo>
                    <a:pt x="204" y="191"/>
                    <a:pt x="202" y="198"/>
                    <a:pt x="202" y="202"/>
                  </a:cubicBezTo>
                  <a:lnTo>
                    <a:pt x="141" y="437"/>
                  </a:lnTo>
                </a:path>
              </a:pathLst>
            </a:custGeom>
            <a:solidFill>
              <a:srgbClr val="000000"/>
            </a:solidFill>
            <a:ln w="15840">
              <a:noFill/>
            </a:ln>
          </p:spPr>
        </p:sp>
        <p:sp>
          <p:nvSpPr>
            <p:cNvPr id="1842" name="Freeform 77"/>
            <p:cNvSpPr/>
            <p:nvPr/>
          </p:nvSpPr>
          <p:spPr>
            <a:xfrm>
              <a:off x="8466480" y="5583240"/>
              <a:ext cx="74880" cy="315000"/>
            </a:xfrm>
            <a:custGeom>
              <a:avLst/>
              <a:gdLst/>
              <a:ahLst/>
              <a:rect l="0" t="0" r="r" b="b"/>
              <a:pathLst>
                <a:path w="208" h="875">
                  <a:moveTo>
                    <a:pt x="207" y="437"/>
                  </a:moveTo>
                  <a:cubicBezTo>
                    <a:pt x="207" y="369"/>
                    <a:pt x="197" y="264"/>
                    <a:pt x="149" y="165"/>
                  </a:cubicBezTo>
                  <a:cubicBezTo>
                    <a:pt x="94" y="58"/>
                    <a:pt x="18" y="0"/>
                    <a:pt x="8" y="0"/>
                  </a:cubicBezTo>
                  <a:cubicBezTo>
                    <a:pt x="4" y="0"/>
                    <a:pt x="0" y="4"/>
                    <a:pt x="0" y="8"/>
                  </a:cubicBezTo>
                  <a:cubicBezTo>
                    <a:pt x="0" y="12"/>
                    <a:pt x="0" y="14"/>
                    <a:pt x="16" y="30"/>
                  </a:cubicBezTo>
                  <a:cubicBezTo>
                    <a:pt x="104" y="115"/>
                    <a:pt x="155" y="254"/>
                    <a:pt x="155" y="437"/>
                  </a:cubicBezTo>
                  <a:cubicBezTo>
                    <a:pt x="155" y="586"/>
                    <a:pt x="122" y="741"/>
                    <a:pt x="12" y="850"/>
                  </a:cubicBezTo>
                  <a:cubicBezTo>
                    <a:pt x="0" y="862"/>
                    <a:pt x="0" y="864"/>
                    <a:pt x="0" y="866"/>
                  </a:cubicBezTo>
                  <a:cubicBezTo>
                    <a:pt x="0" y="872"/>
                    <a:pt x="4" y="874"/>
                    <a:pt x="8" y="874"/>
                  </a:cubicBezTo>
                  <a:cubicBezTo>
                    <a:pt x="18" y="874"/>
                    <a:pt x="98" y="814"/>
                    <a:pt x="151" y="703"/>
                  </a:cubicBezTo>
                  <a:cubicBezTo>
                    <a:pt x="197" y="608"/>
                    <a:pt x="207" y="511"/>
                    <a:pt x="207" y="437"/>
                  </a:cubicBezTo>
                </a:path>
              </a:pathLst>
            </a:custGeom>
            <a:solidFill>
              <a:srgbClr val="000000"/>
            </a:solidFill>
            <a:ln w="15840">
              <a:noFill/>
            </a:ln>
          </p:spPr>
        </p:sp>
        <p:sp>
          <p:nvSpPr>
            <p:cNvPr id="1843" name="Freeform 78"/>
            <p:cNvSpPr/>
            <p:nvPr/>
          </p:nvSpPr>
          <p:spPr>
            <a:xfrm>
              <a:off x="8610840" y="5583240"/>
              <a:ext cx="14040" cy="315000"/>
            </a:xfrm>
            <a:custGeom>
              <a:avLst/>
              <a:gdLst/>
              <a:ahLst/>
              <a:rect l="0" t="0" r="r" b="b"/>
              <a:pathLst>
                <a:path w="39" h="875">
                  <a:moveTo>
                    <a:pt x="38" y="32"/>
                  </a:moveTo>
                  <a:cubicBezTo>
                    <a:pt x="38" y="16"/>
                    <a:pt x="38" y="0"/>
                    <a:pt x="18" y="0"/>
                  </a:cubicBezTo>
                  <a:cubicBezTo>
                    <a:pt x="0" y="0"/>
                    <a:pt x="0" y="16"/>
                    <a:pt x="0" y="32"/>
                  </a:cubicBezTo>
                  <a:lnTo>
                    <a:pt x="0" y="842"/>
                  </a:lnTo>
                  <a:cubicBezTo>
                    <a:pt x="0" y="858"/>
                    <a:pt x="0" y="874"/>
                    <a:pt x="18" y="874"/>
                  </a:cubicBezTo>
                  <a:cubicBezTo>
                    <a:pt x="38" y="874"/>
                    <a:pt x="38" y="858"/>
                    <a:pt x="38" y="842"/>
                  </a:cubicBezTo>
                  <a:lnTo>
                    <a:pt x="38" y="32"/>
                  </a:lnTo>
                </a:path>
              </a:pathLst>
            </a:custGeom>
            <a:solidFill>
              <a:srgbClr val="000000"/>
            </a:solidFill>
            <a:ln w="15840">
              <a:noFill/>
            </a:ln>
          </p:spPr>
        </p:sp>
        <p:sp>
          <p:nvSpPr>
            <p:cNvPr id="1844" name="Freeform 79"/>
            <p:cNvSpPr/>
            <p:nvPr/>
          </p:nvSpPr>
          <p:spPr>
            <a:xfrm>
              <a:off x="8699400" y="5583240"/>
              <a:ext cx="14040" cy="315000"/>
            </a:xfrm>
            <a:custGeom>
              <a:avLst/>
              <a:gdLst/>
              <a:ahLst/>
              <a:rect l="0" t="0" r="r" b="b"/>
              <a:pathLst>
                <a:path w="39" h="875">
                  <a:moveTo>
                    <a:pt x="38" y="32"/>
                  </a:moveTo>
                  <a:cubicBezTo>
                    <a:pt x="38" y="16"/>
                    <a:pt x="38" y="0"/>
                    <a:pt x="18" y="0"/>
                  </a:cubicBezTo>
                  <a:cubicBezTo>
                    <a:pt x="0" y="0"/>
                    <a:pt x="0" y="16"/>
                    <a:pt x="0" y="32"/>
                  </a:cubicBezTo>
                  <a:lnTo>
                    <a:pt x="0" y="842"/>
                  </a:lnTo>
                  <a:cubicBezTo>
                    <a:pt x="0" y="858"/>
                    <a:pt x="0" y="874"/>
                    <a:pt x="18" y="874"/>
                  </a:cubicBezTo>
                  <a:cubicBezTo>
                    <a:pt x="38" y="874"/>
                    <a:pt x="38" y="858"/>
                    <a:pt x="38" y="842"/>
                  </a:cubicBezTo>
                  <a:lnTo>
                    <a:pt x="38" y="32"/>
                  </a:lnTo>
                </a:path>
              </a:pathLst>
            </a:custGeom>
            <a:solidFill>
              <a:srgbClr val="000000"/>
            </a:solidFill>
            <a:ln w="15840">
              <a:noFill/>
            </a:ln>
          </p:spPr>
        </p:sp>
        <p:sp>
          <p:nvSpPr>
            <p:cNvPr id="1845" name="Freeform 80"/>
            <p:cNvSpPr/>
            <p:nvPr/>
          </p:nvSpPr>
          <p:spPr>
            <a:xfrm>
              <a:off x="8773920" y="5719680"/>
              <a:ext cx="82440" cy="147240"/>
            </a:xfrm>
            <a:custGeom>
              <a:avLst/>
              <a:gdLst/>
              <a:ahLst/>
              <a:rect l="0" t="0" r="r" b="b"/>
              <a:pathLst>
                <a:path w="229" h="409">
                  <a:moveTo>
                    <a:pt x="141" y="18"/>
                  </a:moveTo>
                  <a:cubicBezTo>
                    <a:pt x="141" y="0"/>
                    <a:pt x="141" y="0"/>
                    <a:pt x="123" y="0"/>
                  </a:cubicBezTo>
                  <a:cubicBezTo>
                    <a:pt x="83" y="38"/>
                    <a:pt x="26" y="40"/>
                    <a:pt x="0" y="40"/>
                  </a:cubicBezTo>
                  <a:lnTo>
                    <a:pt x="0" y="62"/>
                  </a:lnTo>
                  <a:cubicBezTo>
                    <a:pt x="14" y="62"/>
                    <a:pt x="57" y="62"/>
                    <a:pt x="91" y="44"/>
                  </a:cubicBezTo>
                  <a:lnTo>
                    <a:pt x="91" y="358"/>
                  </a:lnTo>
                  <a:cubicBezTo>
                    <a:pt x="91" y="378"/>
                    <a:pt x="91" y="386"/>
                    <a:pt x="28" y="386"/>
                  </a:cubicBezTo>
                  <a:lnTo>
                    <a:pt x="4" y="386"/>
                  </a:lnTo>
                  <a:lnTo>
                    <a:pt x="4" y="408"/>
                  </a:lnTo>
                  <a:cubicBezTo>
                    <a:pt x="16" y="408"/>
                    <a:pt x="93" y="406"/>
                    <a:pt x="115" y="406"/>
                  </a:cubicBezTo>
                  <a:cubicBezTo>
                    <a:pt x="135" y="406"/>
                    <a:pt x="214" y="408"/>
                    <a:pt x="228" y="408"/>
                  </a:cubicBezTo>
                  <a:lnTo>
                    <a:pt x="228" y="386"/>
                  </a:lnTo>
                  <a:lnTo>
                    <a:pt x="204" y="386"/>
                  </a:lnTo>
                  <a:cubicBezTo>
                    <a:pt x="141" y="386"/>
                    <a:pt x="141" y="378"/>
                    <a:pt x="141" y="358"/>
                  </a:cubicBezTo>
                  <a:lnTo>
                    <a:pt x="141" y="18"/>
                  </a:lnTo>
                </a:path>
              </a:pathLst>
            </a:custGeom>
            <a:solidFill>
              <a:srgbClr val="000000"/>
            </a:solidFill>
            <a:ln w="15840">
              <a:noFill/>
            </a:ln>
          </p:spPr>
        </p:sp>
      </p:grpSp>
      <p:sp>
        <p:nvSpPr>
          <p:cNvPr id="1846" name="Freeform 81"/>
          <p:cNvSpPr/>
          <p:nvPr/>
        </p:nvSpPr>
        <p:spPr>
          <a:xfrm>
            <a:off x="6460200" y="4517280"/>
            <a:ext cx="344160" cy="528480"/>
          </a:xfrm>
          <a:custGeom>
            <a:avLst/>
            <a:gdLst/>
            <a:ahLst/>
            <a:rect l="0" t="0" r="r" b="b"/>
            <a:pathLst>
              <a:path w="956" h="1468">
                <a:moveTo>
                  <a:pt x="955" y="0"/>
                </a:moveTo>
                <a:cubicBezTo>
                  <a:pt x="0" y="668"/>
                  <a:pt x="56" y="1467"/>
                  <a:pt x="56" y="1467"/>
                </a:cubicBezTo>
              </a:path>
            </a:pathLst>
          </a:custGeom>
          <a:ln>
            <a:solidFill>
              <a:srgbClr val="00a65d"/>
            </a:solidFill>
            <a:tailEnd len="med" type="triangle" w="med"/>
          </a:ln>
        </p:spPr>
      </p:sp>
      <p:sp>
        <p:nvSpPr>
          <p:cNvPr id="1847" name="TextShape 82"/>
          <p:cNvSpPr txBox="1"/>
          <p:nvPr/>
        </p:nvSpPr>
        <p:spPr>
          <a:xfrm>
            <a:off x="6768000" y="4135320"/>
            <a:ext cx="2016000" cy="602280"/>
          </a:xfrm>
          <a:prstGeom prst="rect">
            <a:avLst/>
          </a:prstGeom>
          <a:noFill/>
          <a:ln>
            <a:noFill/>
          </a:ln>
        </p:spPr>
        <p:txBody>
          <a:bodyPr lIns="90000" rIns="90000" tIns="45000" bIns="45000"/>
          <a:p>
            <a:r>
              <a:rPr b="1" lang="en-AU" sz="1800" spc="-1" strike="noStrike">
                <a:solidFill>
                  <a:srgbClr val="00a65d"/>
                </a:solidFill>
                <a:latin typeface="Arial"/>
              </a:rPr>
              <a:t>Reformulated loss</a:t>
            </a:r>
            <a:endParaRPr b="0" lang="en-AU" sz="1800" spc="-1" strike="noStrike">
              <a:latin typeface="Arial"/>
            </a:endParaRPr>
          </a:p>
        </p:txBody>
      </p:sp>
      <p:sp>
        <p:nvSpPr>
          <p:cNvPr id="1848" name="Freeform 83"/>
          <p:cNvSpPr/>
          <p:nvPr/>
        </p:nvSpPr>
        <p:spPr>
          <a:xfrm>
            <a:off x="288000" y="5062680"/>
            <a:ext cx="703080" cy="348480"/>
          </a:xfrm>
          <a:custGeom>
            <a:avLst/>
            <a:gdLst/>
            <a:ahLst/>
            <a:rect l="0" t="0" r="r" b="b"/>
            <a:pathLst>
              <a:path w="1953" h="968">
                <a:moveTo>
                  <a:pt x="0" y="966"/>
                </a:moveTo>
                <a:cubicBezTo>
                  <a:pt x="948" y="0"/>
                  <a:pt x="1952" y="967"/>
                  <a:pt x="1952" y="967"/>
                </a:cubicBezTo>
              </a:path>
            </a:pathLst>
          </a:custGeom>
          <a:ln>
            <a:solidFill>
              <a:srgbClr val="000000"/>
            </a:solidFill>
            <a:tailEnd len="med" type="triangle" w="med"/>
          </a:ln>
        </p:spPr>
      </p:sp>
      <p:sp>
        <p:nvSpPr>
          <p:cNvPr id="1849" name="CustomShape 84"/>
          <p:cNvSpPr/>
          <p:nvPr/>
        </p:nvSpPr>
        <p:spPr>
          <a:xfrm>
            <a:off x="144000" y="5040000"/>
            <a:ext cx="2088000" cy="1152000"/>
          </a:xfrm>
          <a:prstGeom prst="rect">
            <a:avLst/>
          </a:prstGeom>
          <a:noFill/>
          <a:ln>
            <a:solidFill>
              <a:srgbClr val="000000"/>
            </a:solidFill>
            <a:custDash/>
          </a:ln>
        </p:spPr>
        <p:style>
          <a:lnRef idx="0"/>
          <a:fillRef idx="0"/>
          <a:effectRef idx="0"/>
          <a:fontRef idx="minor"/>
        </p:style>
      </p:sp>
      <p:sp>
        <p:nvSpPr>
          <p:cNvPr id="1850" name="TextShape 85"/>
          <p:cNvSpPr txBox="1"/>
          <p:nvPr/>
        </p:nvSpPr>
        <p:spPr>
          <a:xfrm>
            <a:off x="1080000" y="5176440"/>
            <a:ext cx="2016000" cy="489960"/>
          </a:xfrm>
          <a:prstGeom prst="rect">
            <a:avLst/>
          </a:prstGeom>
          <a:noFill/>
          <a:ln>
            <a:noFill/>
          </a:ln>
        </p:spPr>
        <p:txBody>
          <a:bodyPr lIns="90000" rIns="90000" tIns="45000" bIns="45000"/>
          <a:p>
            <a:r>
              <a:rPr b="0" lang="en-AU" sz="1400" spc="-1" strike="noStrike">
                <a:solidFill>
                  <a:srgbClr val="000000"/>
                </a:solidFill>
                <a:latin typeface="Arial"/>
              </a:rPr>
              <a:t>Skip </a:t>
            </a:r>
            <a:endParaRPr b="0" lang="en-AU" sz="1400" spc="-1" strike="noStrike">
              <a:latin typeface="Arial"/>
            </a:endParaRPr>
          </a:p>
          <a:p>
            <a:r>
              <a:rPr b="0" lang="en-AU" sz="1400" spc="-1" strike="noStrike">
                <a:solidFill>
                  <a:srgbClr val="000000"/>
                </a:solidFill>
                <a:latin typeface="Arial"/>
              </a:rPr>
              <a:t>conne</a:t>
            </a:r>
            <a:r>
              <a:rPr b="0" lang="en-AU" sz="1400" spc="-1" strike="noStrike">
                <a:solidFill>
                  <a:srgbClr val="000000"/>
                </a:solidFill>
                <a:latin typeface="Arial"/>
              </a:rPr>
              <a:t>ction</a:t>
            </a:r>
            <a:endParaRPr b="0" lang="en-AU" sz="1400" spc="-1" strike="noStrike">
              <a:latin typeface="Arial"/>
            </a:endParaRPr>
          </a:p>
        </p:txBody>
      </p:sp>
      <p:sp>
        <p:nvSpPr>
          <p:cNvPr id="1851" name="Line 86"/>
          <p:cNvSpPr/>
          <p:nvPr/>
        </p:nvSpPr>
        <p:spPr>
          <a:xfrm>
            <a:off x="360000" y="5904000"/>
            <a:ext cx="576000" cy="0"/>
          </a:xfrm>
          <a:prstGeom prst="line">
            <a:avLst/>
          </a:prstGeom>
          <a:ln>
            <a:solidFill>
              <a:srgbClr val="ed1c24"/>
            </a:solidFill>
            <a:tailEnd len="med" type="triangle" w="med"/>
          </a:ln>
        </p:spPr>
        <p:style>
          <a:lnRef idx="0"/>
          <a:fillRef idx="0"/>
          <a:effectRef idx="0"/>
          <a:fontRef idx="minor"/>
        </p:style>
      </p:sp>
      <p:sp>
        <p:nvSpPr>
          <p:cNvPr id="1852" name="TextShape 87"/>
          <p:cNvSpPr txBox="1"/>
          <p:nvPr/>
        </p:nvSpPr>
        <p:spPr>
          <a:xfrm>
            <a:off x="1008000" y="5702040"/>
            <a:ext cx="2016000" cy="489960"/>
          </a:xfrm>
          <a:prstGeom prst="rect">
            <a:avLst/>
          </a:prstGeom>
          <a:noFill/>
          <a:ln>
            <a:noFill/>
          </a:ln>
        </p:spPr>
        <p:txBody>
          <a:bodyPr lIns="90000" rIns="90000" tIns="45000" bIns="45000"/>
          <a:p>
            <a:r>
              <a:rPr b="0" lang="en-AU" sz="1400" spc="-1" strike="noStrike">
                <a:solidFill>
                  <a:srgbClr val="000000"/>
                </a:solidFill>
                <a:latin typeface="Arial"/>
              </a:rPr>
              <a:t>I</a:t>
            </a:r>
            <a:r>
              <a:rPr b="0" lang="en-AU" sz="1400" spc="-1" strike="noStrike">
                <a:solidFill>
                  <a:srgbClr val="000000"/>
                </a:solidFill>
                <a:latin typeface="Arial"/>
              </a:rPr>
              <a:t>n</a:t>
            </a:r>
            <a:r>
              <a:rPr b="0" lang="en-AU" sz="1400" spc="-1" strike="noStrike">
                <a:solidFill>
                  <a:srgbClr val="000000"/>
                </a:solidFill>
                <a:latin typeface="Arial"/>
              </a:rPr>
              <a:t>f</a:t>
            </a:r>
            <a:r>
              <a:rPr b="0" lang="en-AU" sz="1400" spc="-1" strike="noStrike">
                <a:solidFill>
                  <a:srgbClr val="000000"/>
                </a:solidFill>
                <a:latin typeface="Arial"/>
              </a:rPr>
              <a:t>o</a:t>
            </a:r>
            <a:r>
              <a:rPr b="0" lang="en-AU" sz="1400" spc="-1" strike="noStrike">
                <a:solidFill>
                  <a:srgbClr val="000000"/>
                </a:solidFill>
                <a:latin typeface="Arial"/>
              </a:rPr>
              <a:t>r</a:t>
            </a:r>
            <a:r>
              <a:rPr b="0" lang="en-AU" sz="1400" spc="-1" strike="noStrike">
                <a:solidFill>
                  <a:srgbClr val="000000"/>
                </a:solidFill>
                <a:latin typeface="Arial"/>
              </a:rPr>
              <a:t>m</a:t>
            </a:r>
            <a:r>
              <a:rPr b="0" lang="en-AU" sz="1400" spc="-1" strike="noStrike">
                <a:solidFill>
                  <a:srgbClr val="000000"/>
                </a:solidFill>
                <a:latin typeface="Arial"/>
              </a:rPr>
              <a:t>a</a:t>
            </a:r>
            <a:r>
              <a:rPr b="0" lang="en-AU" sz="1400" spc="-1" strike="noStrike">
                <a:solidFill>
                  <a:srgbClr val="000000"/>
                </a:solidFill>
                <a:latin typeface="Arial"/>
              </a:rPr>
              <a:t>ti</a:t>
            </a:r>
            <a:r>
              <a:rPr b="0" lang="en-AU" sz="1400" spc="-1" strike="noStrike">
                <a:solidFill>
                  <a:srgbClr val="000000"/>
                </a:solidFill>
                <a:latin typeface="Arial"/>
              </a:rPr>
              <a:t>o</a:t>
            </a:r>
            <a:r>
              <a:rPr b="0" lang="en-AU" sz="1400" spc="-1" strike="noStrike">
                <a:solidFill>
                  <a:srgbClr val="000000"/>
                </a:solidFill>
                <a:latin typeface="Arial"/>
              </a:rPr>
              <a:t>n</a:t>
            </a:r>
            <a:r>
              <a:rPr b="0" lang="en-AU" sz="1400" spc="-1" strike="noStrike">
                <a:solidFill>
                  <a:srgbClr val="000000"/>
                </a:solidFill>
                <a:latin typeface="Arial"/>
              </a:rPr>
              <a:t> </a:t>
            </a:r>
            <a:endParaRPr b="0" lang="en-AU" sz="1400" spc="-1" strike="noStrike">
              <a:latin typeface="Arial"/>
            </a:endParaRPr>
          </a:p>
          <a:p>
            <a:r>
              <a:rPr b="0" lang="en-AU" sz="1400" spc="-1" strike="noStrike">
                <a:solidFill>
                  <a:srgbClr val="000000"/>
                </a:solidFill>
                <a:latin typeface="Arial"/>
              </a:rPr>
              <a:t>fl</a:t>
            </a:r>
            <a:r>
              <a:rPr b="0" lang="en-AU" sz="1400" spc="-1" strike="noStrike">
                <a:solidFill>
                  <a:srgbClr val="000000"/>
                </a:solidFill>
                <a:latin typeface="Arial"/>
              </a:rPr>
              <a:t>o</a:t>
            </a:r>
            <a:r>
              <a:rPr b="0" lang="en-AU" sz="1400" spc="-1" strike="noStrike">
                <a:solidFill>
                  <a:srgbClr val="000000"/>
                </a:solidFill>
                <a:latin typeface="Arial"/>
              </a:rPr>
              <a:t>w</a:t>
            </a:r>
            <a:endParaRPr b="0" lang="en-AU" sz="1400" spc="-1" strike="noStrike">
              <a:latin typeface="Arial"/>
            </a:endParaRPr>
          </a:p>
        </p:txBody>
      </p:sp>
      <p:sp>
        <p:nvSpPr>
          <p:cNvPr id="1853" name="Freeform 88"/>
          <p:cNvSpPr/>
          <p:nvPr/>
        </p:nvSpPr>
        <p:spPr>
          <a:xfrm>
            <a:off x="3888000" y="1755360"/>
            <a:ext cx="936360" cy="349200"/>
          </a:xfrm>
          <a:custGeom>
            <a:avLst/>
            <a:gdLst/>
            <a:ahLst/>
            <a:rect l="0" t="0" r="r" b="b"/>
            <a:pathLst>
              <a:path w="2601" h="970">
                <a:moveTo>
                  <a:pt x="0" y="967"/>
                </a:moveTo>
                <a:cubicBezTo>
                  <a:pt x="1263" y="0"/>
                  <a:pt x="2600" y="969"/>
                  <a:pt x="2600" y="969"/>
                </a:cubicBezTo>
              </a:path>
            </a:pathLst>
          </a:custGeom>
          <a:ln>
            <a:solidFill>
              <a:srgbClr val="000000"/>
            </a:solidFill>
            <a:tailEnd len="med" type="triangle" w="med"/>
          </a:ln>
        </p:spPr>
      </p:sp>
      <p:sp>
        <p:nvSpPr>
          <p:cNvPr id="1854" name="TextShape 89"/>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a:t>
            </a:r>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w</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k</a:t>
            </a:r>
            <a:r>
              <a:rPr b="0" lang="en-US" sz="4400" spc="-1" strike="noStrike">
                <a:solidFill>
                  <a:srgbClr val="000000"/>
                </a:solidFill>
                <a:latin typeface="Arial"/>
              </a:rPr>
              <a:t> </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t</a:t>
            </a:r>
            <a:r>
              <a:rPr b="0" lang="en-US" sz="4400" spc="-1" strike="noStrike">
                <a:solidFill>
                  <a:srgbClr val="000000"/>
                </a:solidFill>
                <a:latin typeface="Arial"/>
              </a:rPr>
              <a:t>u</a:t>
            </a:r>
            <a:r>
              <a:rPr b="0" lang="en-US" sz="4400" spc="-1" strike="noStrike">
                <a:solidFill>
                  <a:srgbClr val="000000"/>
                </a:solidFill>
                <a:latin typeface="Arial"/>
              </a:rPr>
              <a:t>r</a:t>
            </a:r>
            <a:r>
              <a:rPr b="0" lang="en-US" sz="4400" spc="-1" strike="noStrike">
                <a:solidFill>
                  <a:srgbClr val="000000"/>
                </a:solidFill>
                <a:latin typeface="Arial"/>
              </a:rPr>
              <a:t>e</a:t>
            </a:r>
            <a:endParaRPr b="0" lang="en-US" sz="4400" spc="-1" strike="noStrike">
              <a:solidFill>
                <a:srgbClr val="000000"/>
              </a:solidFill>
              <a:latin typeface="Franklin Gothic Book"/>
            </a:endParaRPr>
          </a:p>
        </p:txBody>
      </p:sp>
      <p:sp>
        <p:nvSpPr>
          <p:cNvPr id="1856" name="Line 2"/>
          <p:cNvSpPr/>
          <p:nvPr/>
        </p:nvSpPr>
        <p:spPr>
          <a:xfrm>
            <a:off x="2908800" y="1873800"/>
            <a:ext cx="0" cy="1147680"/>
          </a:xfrm>
          <a:prstGeom prst="line">
            <a:avLst/>
          </a:prstGeom>
          <a:ln w="12600">
            <a:solidFill>
              <a:srgbClr val="000000"/>
            </a:solidFill>
            <a:round/>
          </a:ln>
        </p:spPr>
        <p:style>
          <a:lnRef idx="0"/>
          <a:fillRef idx="0"/>
          <a:effectRef idx="0"/>
          <a:fontRef idx="minor"/>
        </p:style>
      </p:sp>
      <p:sp>
        <p:nvSpPr>
          <p:cNvPr id="1857" name="Line 3"/>
          <p:cNvSpPr/>
          <p:nvPr/>
        </p:nvSpPr>
        <p:spPr>
          <a:xfrm>
            <a:off x="2908800" y="1873800"/>
            <a:ext cx="1226160" cy="417600"/>
          </a:xfrm>
          <a:prstGeom prst="line">
            <a:avLst/>
          </a:prstGeom>
          <a:ln w="12600">
            <a:solidFill>
              <a:srgbClr val="000000"/>
            </a:solidFill>
            <a:round/>
          </a:ln>
        </p:spPr>
        <p:style>
          <a:lnRef idx="0"/>
          <a:fillRef idx="0"/>
          <a:effectRef idx="0"/>
          <a:fontRef idx="minor"/>
        </p:style>
      </p:sp>
      <p:sp>
        <p:nvSpPr>
          <p:cNvPr id="1858" name="Line 4"/>
          <p:cNvSpPr/>
          <p:nvPr/>
        </p:nvSpPr>
        <p:spPr>
          <a:xfrm flipV="1">
            <a:off x="2908800" y="2604240"/>
            <a:ext cx="1226160" cy="417600"/>
          </a:xfrm>
          <a:prstGeom prst="line">
            <a:avLst/>
          </a:prstGeom>
          <a:ln w="12600">
            <a:solidFill>
              <a:srgbClr val="000000"/>
            </a:solidFill>
            <a:round/>
          </a:ln>
        </p:spPr>
        <p:style>
          <a:lnRef idx="0"/>
          <a:fillRef idx="0"/>
          <a:effectRef idx="0"/>
          <a:fontRef idx="minor"/>
        </p:style>
      </p:sp>
      <p:sp>
        <p:nvSpPr>
          <p:cNvPr id="1859" name="Line 5"/>
          <p:cNvSpPr/>
          <p:nvPr/>
        </p:nvSpPr>
        <p:spPr>
          <a:xfrm flipV="1">
            <a:off x="4134960" y="2291040"/>
            <a:ext cx="0" cy="313200"/>
          </a:xfrm>
          <a:prstGeom prst="line">
            <a:avLst/>
          </a:prstGeom>
          <a:ln w="12600">
            <a:solidFill>
              <a:srgbClr val="000000"/>
            </a:solidFill>
            <a:round/>
          </a:ln>
        </p:spPr>
        <p:style>
          <a:lnRef idx="0"/>
          <a:fillRef idx="0"/>
          <a:effectRef idx="0"/>
          <a:fontRef idx="minor"/>
        </p:style>
      </p:sp>
      <p:sp>
        <p:nvSpPr>
          <p:cNvPr id="1860" name="Line 6"/>
          <p:cNvSpPr/>
          <p:nvPr/>
        </p:nvSpPr>
        <p:spPr>
          <a:xfrm flipV="1">
            <a:off x="5850360" y="1874160"/>
            <a:ext cx="0" cy="1147680"/>
          </a:xfrm>
          <a:prstGeom prst="line">
            <a:avLst/>
          </a:prstGeom>
          <a:ln w="12600">
            <a:solidFill>
              <a:srgbClr val="000000"/>
            </a:solidFill>
            <a:round/>
          </a:ln>
        </p:spPr>
        <p:style>
          <a:lnRef idx="0"/>
          <a:fillRef idx="0"/>
          <a:effectRef idx="0"/>
          <a:fontRef idx="minor"/>
        </p:style>
      </p:sp>
      <p:sp>
        <p:nvSpPr>
          <p:cNvPr id="1861" name="Line 7"/>
          <p:cNvSpPr/>
          <p:nvPr/>
        </p:nvSpPr>
        <p:spPr>
          <a:xfrm flipH="1" flipV="1">
            <a:off x="4624560" y="2604600"/>
            <a:ext cx="1226160" cy="417600"/>
          </a:xfrm>
          <a:prstGeom prst="line">
            <a:avLst/>
          </a:prstGeom>
          <a:ln w="12600">
            <a:solidFill>
              <a:srgbClr val="000000"/>
            </a:solidFill>
            <a:round/>
          </a:ln>
        </p:spPr>
        <p:style>
          <a:lnRef idx="0"/>
          <a:fillRef idx="0"/>
          <a:effectRef idx="0"/>
          <a:fontRef idx="minor"/>
        </p:style>
      </p:sp>
      <p:sp>
        <p:nvSpPr>
          <p:cNvPr id="1862" name="Line 8"/>
          <p:cNvSpPr/>
          <p:nvPr/>
        </p:nvSpPr>
        <p:spPr>
          <a:xfrm flipH="1">
            <a:off x="4624560" y="1874160"/>
            <a:ext cx="1226160" cy="417600"/>
          </a:xfrm>
          <a:prstGeom prst="line">
            <a:avLst/>
          </a:prstGeom>
          <a:ln w="12600">
            <a:solidFill>
              <a:srgbClr val="000000"/>
            </a:solidFill>
            <a:round/>
          </a:ln>
        </p:spPr>
        <p:style>
          <a:lnRef idx="0"/>
          <a:fillRef idx="0"/>
          <a:effectRef idx="0"/>
          <a:fontRef idx="minor"/>
        </p:style>
      </p:sp>
      <p:sp>
        <p:nvSpPr>
          <p:cNvPr id="1863" name="Line 9"/>
          <p:cNvSpPr/>
          <p:nvPr/>
        </p:nvSpPr>
        <p:spPr>
          <a:xfrm>
            <a:off x="4624560" y="2291760"/>
            <a:ext cx="0" cy="313200"/>
          </a:xfrm>
          <a:prstGeom prst="line">
            <a:avLst/>
          </a:prstGeom>
          <a:ln w="12600">
            <a:solidFill>
              <a:srgbClr val="000000"/>
            </a:solidFill>
            <a:round/>
          </a:ln>
        </p:spPr>
        <p:style>
          <a:lnRef idx="0"/>
          <a:fillRef idx="0"/>
          <a:effectRef idx="0"/>
          <a:fontRef idx="minor"/>
        </p:style>
      </p:sp>
      <p:sp>
        <p:nvSpPr>
          <p:cNvPr id="1864" name="CustomShape 10"/>
          <p:cNvSpPr/>
          <p:nvPr/>
        </p:nvSpPr>
        <p:spPr>
          <a:xfrm>
            <a:off x="4257720" y="2291040"/>
            <a:ext cx="245160" cy="313200"/>
          </a:xfrm>
          <a:prstGeom prst="rect">
            <a:avLst/>
          </a:prstGeom>
          <a:solidFill>
            <a:srgbClr val="ffffff"/>
          </a:solidFill>
          <a:ln w="12600">
            <a:solidFill>
              <a:srgbClr val="000000"/>
            </a:solidFill>
            <a:round/>
          </a:ln>
        </p:spPr>
        <p:style>
          <a:lnRef idx="0"/>
          <a:fillRef idx="0"/>
          <a:effectRef idx="0"/>
          <a:fontRef idx="minor"/>
        </p:style>
      </p:sp>
      <p:grpSp>
        <p:nvGrpSpPr>
          <p:cNvPr id="1865" name="Group 11"/>
          <p:cNvGrpSpPr/>
          <p:nvPr/>
        </p:nvGrpSpPr>
        <p:grpSpPr>
          <a:xfrm>
            <a:off x="2241000" y="2338560"/>
            <a:ext cx="257760" cy="240480"/>
            <a:chOff x="2241000" y="2338560"/>
            <a:chExt cx="257760" cy="240480"/>
          </a:xfrm>
        </p:grpSpPr>
        <p:sp>
          <p:nvSpPr>
            <p:cNvPr id="1866" name="Freeform 12"/>
            <p:cNvSpPr/>
            <p:nvPr/>
          </p:nvSpPr>
          <p:spPr>
            <a:xfrm>
              <a:off x="2260440" y="2356200"/>
              <a:ext cx="218520" cy="205560"/>
            </a:xfrm>
            <a:custGeom>
              <a:avLst/>
              <a:gdLst/>
              <a:ahLst/>
              <a:rect l="0" t="0" r="r" b="b"/>
              <a:pathLst>
                <a:path w="607" h="571">
                  <a:moveTo>
                    <a:pt x="303" y="570"/>
                  </a:moveTo>
                  <a:lnTo>
                    <a:pt x="0" y="570"/>
                  </a:lnTo>
                  <a:lnTo>
                    <a:pt x="0" y="0"/>
                  </a:lnTo>
                  <a:lnTo>
                    <a:pt x="606" y="0"/>
                  </a:lnTo>
                  <a:lnTo>
                    <a:pt x="606" y="570"/>
                  </a:lnTo>
                  <a:lnTo>
                    <a:pt x="303" y="570"/>
                  </a:lnTo>
                </a:path>
              </a:pathLst>
            </a:custGeom>
            <a:solidFill>
              <a:srgbClr val="ffffff"/>
            </a:solidFill>
            <a:ln w="15840">
              <a:noFill/>
            </a:ln>
          </p:spPr>
        </p:sp>
        <p:sp>
          <p:nvSpPr>
            <p:cNvPr id="1867" name="Freeform 13"/>
            <p:cNvSpPr/>
            <p:nvPr/>
          </p:nvSpPr>
          <p:spPr>
            <a:xfrm>
              <a:off x="2241000" y="2338560"/>
              <a:ext cx="258120" cy="240840"/>
            </a:xfrm>
            <a:custGeom>
              <a:avLst/>
              <a:gdLst/>
              <a:ahLst/>
              <a:rect l="0" t="0" r="r" b="b"/>
              <a:pathLst>
                <a:path w="717" h="669">
                  <a:moveTo>
                    <a:pt x="411" y="0"/>
                  </a:moveTo>
                  <a:cubicBezTo>
                    <a:pt x="276" y="0"/>
                    <a:pt x="219" y="22"/>
                    <a:pt x="192" y="31"/>
                  </a:cubicBezTo>
                  <a:cubicBezTo>
                    <a:pt x="81" y="73"/>
                    <a:pt x="57" y="140"/>
                    <a:pt x="57" y="153"/>
                  </a:cubicBezTo>
                  <a:cubicBezTo>
                    <a:pt x="57" y="159"/>
                    <a:pt x="61" y="159"/>
                    <a:pt x="69" y="159"/>
                  </a:cubicBezTo>
                  <a:cubicBezTo>
                    <a:pt x="89" y="159"/>
                    <a:pt x="140" y="135"/>
                    <a:pt x="147" y="115"/>
                  </a:cubicBezTo>
                  <a:cubicBezTo>
                    <a:pt x="163" y="78"/>
                    <a:pt x="164" y="69"/>
                    <a:pt x="239" y="60"/>
                  </a:cubicBezTo>
                  <a:cubicBezTo>
                    <a:pt x="276" y="56"/>
                    <a:pt x="310" y="53"/>
                    <a:pt x="347" y="53"/>
                  </a:cubicBezTo>
                  <a:lnTo>
                    <a:pt x="446" y="53"/>
                  </a:lnTo>
                  <a:cubicBezTo>
                    <a:pt x="377" y="113"/>
                    <a:pt x="347" y="217"/>
                    <a:pt x="307" y="359"/>
                  </a:cubicBezTo>
                  <a:cubicBezTo>
                    <a:pt x="276" y="475"/>
                    <a:pt x="251" y="550"/>
                    <a:pt x="207" y="604"/>
                  </a:cubicBezTo>
                  <a:cubicBezTo>
                    <a:pt x="194" y="612"/>
                    <a:pt x="194" y="614"/>
                    <a:pt x="164" y="614"/>
                  </a:cubicBezTo>
                  <a:lnTo>
                    <a:pt x="96" y="614"/>
                  </a:lnTo>
                  <a:cubicBezTo>
                    <a:pt x="74" y="614"/>
                    <a:pt x="64" y="614"/>
                    <a:pt x="37" y="627"/>
                  </a:cubicBezTo>
                  <a:cubicBezTo>
                    <a:pt x="24" y="634"/>
                    <a:pt x="0" y="652"/>
                    <a:pt x="0" y="661"/>
                  </a:cubicBezTo>
                  <a:cubicBezTo>
                    <a:pt x="0" y="668"/>
                    <a:pt x="0" y="668"/>
                    <a:pt x="24" y="668"/>
                  </a:cubicBezTo>
                  <a:lnTo>
                    <a:pt x="396" y="668"/>
                  </a:lnTo>
                  <a:cubicBezTo>
                    <a:pt x="522" y="668"/>
                    <a:pt x="617" y="583"/>
                    <a:pt x="617" y="548"/>
                  </a:cubicBezTo>
                  <a:cubicBezTo>
                    <a:pt x="617" y="541"/>
                    <a:pt x="607" y="541"/>
                    <a:pt x="606" y="541"/>
                  </a:cubicBezTo>
                  <a:cubicBezTo>
                    <a:pt x="586" y="541"/>
                    <a:pt x="537" y="563"/>
                    <a:pt x="524" y="588"/>
                  </a:cubicBezTo>
                  <a:cubicBezTo>
                    <a:pt x="517" y="608"/>
                    <a:pt x="514" y="614"/>
                    <a:pt x="460" y="614"/>
                  </a:cubicBezTo>
                  <a:lnTo>
                    <a:pt x="253" y="614"/>
                  </a:lnTo>
                  <a:cubicBezTo>
                    <a:pt x="330" y="555"/>
                    <a:pt x="362" y="457"/>
                    <a:pt x="399" y="324"/>
                  </a:cubicBezTo>
                  <a:cubicBezTo>
                    <a:pt x="428" y="217"/>
                    <a:pt x="456" y="124"/>
                    <a:pt x="500" y="64"/>
                  </a:cubicBezTo>
                  <a:cubicBezTo>
                    <a:pt x="504" y="56"/>
                    <a:pt x="507" y="53"/>
                    <a:pt x="529" y="53"/>
                  </a:cubicBezTo>
                  <a:lnTo>
                    <a:pt x="620" y="53"/>
                  </a:lnTo>
                  <a:cubicBezTo>
                    <a:pt x="643" y="53"/>
                    <a:pt x="653" y="53"/>
                    <a:pt x="679" y="40"/>
                  </a:cubicBezTo>
                  <a:cubicBezTo>
                    <a:pt x="689" y="33"/>
                    <a:pt x="716" y="18"/>
                    <a:pt x="716" y="7"/>
                  </a:cubicBezTo>
                  <a:cubicBezTo>
                    <a:pt x="716" y="0"/>
                    <a:pt x="714" y="0"/>
                    <a:pt x="689" y="0"/>
                  </a:cubicBezTo>
                  <a:lnTo>
                    <a:pt x="411" y="0"/>
                  </a:lnTo>
                </a:path>
              </a:pathLst>
            </a:custGeom>
            <a:solidFill>
              <a:srgbClr val="000000"/>
            </a:solidFill>
            <a:ln w="15840">
              <a:noFill/>
            </a:ln>
          </p:spPr>
        </p:sp>
      </p:grpSp>
      <p:sp>
        <p:nvSpPr>
          <p:cNvPr id="1868" name="Line 14"/>
          <p:cNvSpPr/>
          <p:nvPr/>
        </p:nvSpPr>
        <p:spPr>
          <a:xfrm>
            <a:off x="2567160" y="2453760"/>
            <a:ext cx="273600" cy="0"/>
          </a:xfrm>
          <a:prstGeom prst="line">
            <a:avLst/>
          </a:prstGeom>
          <a:ln>
            <a:solidFill>
              <a:srgbClr val="ed1c24"/>
            </a:solidFill>
            <a:tailEnd len="med" type="triangle" w="med"/>
          </a:ln>
        </p:spPr>
        <p:style>
          <a:lnRef idx="0"/>
          <a:fillRef idx="0"/>
          <a:effectRef idx="0"/>
          <a:fontRef idx="minor"/>
        </p:style>
      </p:sp>
      <p:sp>
        <p:nvSpPr>
          <p:cNvPr id="1869" name="Line 15"/>
          <p:cNvSpPr/>
          <p:nvPr/>
        </p:nvSpPr>
        <p:spPr>
          <a:xfrm>
            <a:off x="5918760" y="2430360"/>
            <a:ext cx="273600" cy="0"/>
          </a:xfrm>
          <a:prstGeom prst="line">
            <a:avLst/>
          </a:prstGeom>
          <a:ln>
            <a:solidFill>
              <a:srgbClr val="ed1c24"/>
            </a:solidFill>
            <a:tailEnd len="med" type="triangle" w="med"/>
          </a:ln>
        </p:spPr>
        <p:style>
          <a:lnRef idx="0"/>
          <a:fillRef idx="0"/>
          <a:effectRef idx="0"/>
          <a:fontRef idx="minor"/>
        </p:style>
      </p:sp>
      <p:sp>
        <p:nvSpPr>
          <p:cNvPr id="1870" name="Freeform 16"/>
          <p:cNvSpPr/>
          <p:nvPr/>
        </p:nvSpPr>
        <p:spPr>
          <a:xfrm>
            <a:off x="3182760" y="1526040"/>
            <a:ext cx="2394720" cy="348480"/>
          </a:xfrm>
          <a:custGeom>
            <a:avLst/>
            <a:gdLst/>
            <a:ahLst/>
            <a:rect l="0" t="0" r="r" b="b"/>
            <a:pathLst>
              <a:path w="6652" h="968">
                <a:moveTo>
                  <a:pt x="0" y="966"/>
                </a:moveTo>
                <a:cubicBezTo>
                  <a:pt x="3229" y="0"/>
                  <a:pt x="6651" y="967"/>
                  <a:pt x="6651" y="967"/>
                </a:cubicBezTo>
              </a:path>
            </a:pathLst>
          </a:custGeom>
          <a:ln>
            <a:solidFill>
              <a:srgbClr val="000000"/>
            </a:solidFill>
            <a:tailEnd len="med" type="triangle" w="med"/>
          </a:ln>
        </p:spPr>
      </p:sp>
      <p:sp>
        <p:nvSpPr>
          <p:cNvPr id="1871" name="Freeform 17"/>
          <p:cNvSpPr/>
          <p:nvPr/>
        </p:nvSpPr>
        <p:spPr>
          <a:xfrm>
            <a:off x="3661560" y="1680480"/>
            <a:ext cx="1423080" cy="348480"/>
          </a:xfrm>
          <a:custGeom>
            <a:avLst/>
            <a:gdLst/>
            <a:ahLst/>
            <a:rect l="0" t="0" r="r" b="b"/>
            <a:pathLst>
              <a:path w="3953" h="968">
                <a:moveTo>
                  <a:pt x="0" y="966"/>
                </a:moveTo>
                <a:cubicBezTo>
                  <a:pt x="1919" y="0"/>
                  <a:pt x="3952" y="967"/>
                  <a:pt x="3952" y="967"/>
                </a:cubicBezTo>
              </a:path>
            </a:pathLst>
          </a:custGeom>
          <a:ln>
            <a:solidFill>
              <a:srgbClr val="000000"/>
            </a:solidFill>
            <a:tailEnd len="med" type="triangle" w="med"/>
          </a:ln>
        </p:spPr>
      </p:sp>
      <p:sp>
        <p:nvSpPr>
          <p:cNvPr id="1872" name="Freeform 18"/>
          <p:cNvSpPr/>
          <p:nvPr/>
        </p:nvSpPr>
        <p:spPr>
          <a:xfrm>
            <a:off x="3387960" y="1600560"/>
            <a:ext cx="1970280" cy="348840"/>
          </a:xfrm>
          <a:custGeom>
            <a:avLst/>
            <a:gdLst/>
            <a:ahLst/>
            <a:rect l="0" t="0" r="r" b="b"/>
            <a:pathLst>
              <a:path w="5473" h="969">
                <a:moveTo>
                  <a:pt x="0" y="967"/>
                </a:moveTo>
                <a:cubicBezTo>
                  <a:pt x="2658" y="0"/>
                  <a:pt x="5472" y="968"/>
                  <a:pt x="5472" y="968"/>
                </a:cubicBezTo>
              </a:path>
            </a:pathLst>
          </a:custGeom>
          <a:ln>
            <a:solidFill>
              <a:srgbClr val="000000"/>
            </a:solidFill>
            <a:tailEnd len="med" type="triangle" w="med"/>
          </a:ln>
        </p:spPr>
      </p:sp>
      <p:grpSp>
        <p:nvGrpSpPr>
          <p:cNvPr id="1873" name="Group 19"/>
          <p:cNvGrpSpPr/>
          <p:nvPr/>
        </p:nvGrpSpPr>
        <p:grpSpPr>
          <a:xfrm>
            <a:off x="6264000" y="2219760"/>
            <a:ext cx="1000080" cy="606960"/>
            <a:chOff x="6264000" y="2219760"/>
            <a:chExt cx="1000080" cy="606960"/>
          </a:xfrm>
        </p:grpSpPr>
        <p:sp>
          <p:nvSpPr>
            <p:cNvPr id="1874" name="Freeform 20"/>
            <p:cNvSpPr/>
            <p:nvPr/>
          </p:nvSpPr>
          <p:spPr>
            <a:xfrm>
              <a:off x="6264720" y="2237400"/>
              <a:ext cx="981000" cy="572040"/>
            </a:xfrm>
            <a:custGeom>
              <a:avLst/>
              <a:gdLst/>
              <a:ahLst/>
              <a:rect l="0" t="0" r="r" b="b"/>
              <a:pathLst>
                <a:path w="2725" h="1589">
                  <a:moveTo>
                    <a:pt x="1362" y="1588"/>
                  </a:moveTo>
                  <a:lnTo>
                    <a:pt x="0" y="1588"/>
                  </a:lnTo>
                  <a:lnTo>
                    <a:pt x="0" y="0"/>
                  </a:lnTo>
                  <a:lnTo>
                    <a:pt x="2724" y="0"/>
                  </a:lnTo>
                  <a:lnTo>
                    <a:pt x="2724" y="1588"/>
                  </a:lnTo>
                  <a:lnTo>
                    <a:pt x="1362" y="1588"/>
                  </a:lnTo>
                </a:path>
              </a:pathLst>
            </a:custGeom>
            <a:solidFill>
              <a:srgbClr val="ffffff"/>
            </a:solidFill>
            <a:ln w="15840">
              <a:noFill/>
            </a:ln>
          </p:spPr>
        </p:sp>
        <p:sp>
          <p:nvSpPr>
            <p:cNvPr id="1875" name="Freeform 21"/>
            <p:cNvSpPr/>
            <p:nvPr/>
          </p:nvSpPr>
          <p:spPr>
            <a:xfrm>
              <a:off x="6347880" y="2219760"/>
              <a:ext cx="835200" cy="92520"/>
            </a:xfrm>
            <a:custGeom>
              <a:avLst/>
              <a:gdLst/>
              <a:ahLst/>
              <a:rect l="0" t="0" r="r" b="b"/>
              <a:pathLst>
                <a:path w="2320" h="257">
                  <a:moveTo>
                    <a:pt x="1160" y="0"/>
                  </a:moveTo>
                  <a:lnTo>
                    <a:pt x="22" y="224"/>
                  </a:lnTo>
                  <a:cubicBezTo>
                    <a:pt x="4" y="229"/>
                    <a:pt x="0" y="229"/>
                    <a:pt x="0" y="238"/>
                  </a:cubicBezTo>
                  <a:cubicBezTo>
                    <a:pt x="0" y="240"/>
                    <a:pt x="0" y="256"/>
                    <a:pt x="13" y="256"/>
                  </a:cubicBezTo>
                  <a:cubicBezTo>
                    <a:pt x="16" y="256"/>
                    <a:pt x="18" y="256"/>
                    <a:pt x="27" y="253"/>
                  </a:cubicBezTo>
                  <a:lnTo>
                    <a:pt x="1160" y="63"/>
                  </a:lnTo>
                  <a:lnTo>
                    <a:pt x="2294" y="253"/>
                  </a:lnTo>
                  <a:cubicBezTo>
                    <a:pt x="2303" y="256"/>
                    <a:pt x="2305" y="256"/>
                    <a:pt x="2305" y="256"/>
                  </a:cubicBezTo>
                  <a:cubicBezTo>
                    <a:pt x="2319" y="256"/>
                    <a:pt x="2319" y="240"/>
                    <a:pt x="2319" y="238"/>
                  </a:cubicBezTo>
                  <a:cubicBezTo>
                    <a:pt x="2319" y="229"/>
                    <a:pt x="2312" y="226"/>
                    <a:pt x="2301" y="224"/>
                  </a:cubicBezTo>
                  <a:lnTo>
                    <a:pt x="1160" y="0"/>
                  </a:lnTo>
                </a:path>
              </a:pathLst>
            </a:custGeom>
            <a:solidFill>
              <a:srgbClr val="000000"/>
            </a:solidFill>
            <a:ln w="15840">
              <a:noFill/>
            </a:ln>
          </p:spPr>
        </p:sp>
        <p:sp>
          <p:nvSpPr>
            <p:cNvPr id="1876" name="Freeform 22"/>
            <p:cNvSpPr/>
            <p:nvPr/>
          </p:nvSpPr>
          <p:spPr>
            <a:xfrm>
              <a:off x="6264000" y="2356200"/>
              <a:ext cx="262440" cy="255240"/>
            </a:xfrm>
            <a:custGeom>
              <a:avLst/>
              <a:gdLst/>
              <a:ahLst/>
              <a:rect l="0" t="0" r="r" b="b"/>
              <a:pathLst>
                <a:path w="729" h="709">
                  <a:moveTo>
                    <a:pt x="724" y="22"/>
                  </a:moveTo>
                  <a:cubicBezTo>
                    <a:pt x="726" y="18"/>
                    <a:pt x="728" y="11"/>
                    <a:pt x="728" y="9"/>
                  </a:cubicBezTo>
                  <a:cubicBezTo>
                    <a:pt x="728" y="0"/>
                    <a:pt x="728" y="0"/>
                    <a:pt x="706" y="0"/>
                  </a:cubicBezTo>
                  <a:lnTo>
                    <a:pt x="25" y="0"/>
                  </a:lnTo>
                  <a:cubicBezTo>
                    <a:pt x="0" y="0"/>
                    <a:pt x="0" y="0"/>
                    <a:pt x="0" y="9"/>
                  </a:cubicBezTo>
                  <a:cubicBezTo>
                    <a:pt x="0" y="11"/>
                    <a:pt x="2" y="18"/>
                    <a:pt x="4" y="22"/>
                  </a:cubicBezTo>
                  <a:lnTo>
                    <a:pt x="338" y="688"/>
                  </a:lnTo>
                  <a:cubicBezTo>
                    <a:pt x="345" y="702"/>
                    <a:pt x="347" y="708"/>
                    <a:pt x="365" y="708"/>
                  </a:cubicBezTo>
                  <a:cubicBezTo>
                    <a:pt x="381" y="708"/>
                    <a:pt x="383" y="702"/>
                    <a:pt x="392" y="688"/>
                  </a:cubicBezTo>
                  <a:lnTo>
                    <a:pt x="724" y="22"/>
                  </a:lnTo>
                  <a:moveTo>
                    <a:pt x="123" y="72"/>
                  </a:moveTo>
                  <a:lnTo>
                    <a:pt x="665" y="72"/>
                  </a:lnTo>
                  <a:lnTo>
                    <a:pt x="394" y="614"/>
                  </a:lnTo>
                  <a:lnTo>
                    <a:pt x="123" y="72"/>
                  </a:lnTo>
                </a:path>
              </a:pathLst>
            </a:custGeom>
            <a:solidFill>
              <a:srgbClr val="000000"/>
            </a:solidFill>
            <a:ln w="15840">
              <a:noFill/>
            </a:ln>
          </p:spPr>
        </p:sp>
        <p:sp>
          <p:nvSpPr>
            <p:cNvPr id="1877" name="Freeform 23"/>
            <p:cNvSpPr/>
            <p:nvPr/>
          </p:nvSpPr>
          <p:spPr>
            <a:xfrm>
              <a:off x="6618960" y="2476440"/>
              <a:ext cx="88200" cy="44640"/>
            </a:xfrm>
            <a:custGeom>
              <a:avLst/>
              <a:gdLst/>
              <a:ahLst/>
              <a:rect l="0" t="0" r="r" b="b"/>
              <a:pathLst>
                <a:path w="245" h="124">
                  <a:moveTo>
                    <a:pt x="123" y="0"/>
                  </a:moveTo>
                  <a:lnTo>
                    <a:pt x="0" y="85"/>
                  </a:lnTo>
                  <a:lnTo>
                    <a:pt x="24" y="123"/>
                  </a:lnTo>
                  <a:lnTo>
                    <a:pt x="123" y="65"/>
                  </a:lnTo>
                  <a:lnTo>
                    <a:pt x="222" y="123"/>
                  </a:lnTo>
                  <a:lnTo>
                    <a:pt x="244" y="85"/>
                  </a:lnTo>
                  <a:lnTo>
                    <a:pt x="123" y="0"/>
                  </a:lnTo>
                </a:path>
              </a:pathLst>
            </a:custGeom>
            <a:solidFill>
              <a:srgbClr val="000000"/>
            </a:solidFill>
            <a:ln w="15840">
              <a:noFill/>
            </a:ln>
          </p:spPr>
        </p:sp>
        <p:sp>
          <p:nvSpPr>
            <p:cNvPr id="1878" name="Freeform 24"/>
            <p:cNvSpPr/>
            <p:nvPr/>
          </p:nvSpPr>
          <p:spPr>
            <a:xfrm>
              <a:off x="6554520" y="2538720"/>
              <a:ext cx="217800" cy="171360"/>
            </a:xfrm>
            <a:custGeom>
              <a:avLst/>
              <a:gdLst/>
              <a:ahLst/>
              <a:rect l="0" t="0" r="r" b="b"/>
              <a:pathLst>
                <a:path w="605" h="476">
                  <a:moveTo>
                    <a:pt x="342" y="204"/>
                  </a:moveTo>
                  <a:lnTo>
                    <a:pt x="474" y="51"/>
                  </a:lnTo>
                  <a:cubicBezTo>
                    <a:pt x="481" y="42"/>
                    <a:pt x="481" y="42"/>
                    <a:pt x="501" y="40"/>
                  </a:cubicBezTo>
                  <a:cubicBezTo>
                    <a:pt x="513" y="40"/>
                    <a:pt x="528" y="38"/>
                    <a:pt x="539" y="38"/>
                  </a:cubicBezTo>
                  <a:lnTo>
                    <a:pt x="566" y="38"/>
                  </a:lnTo>
                  <a:lnTo>
                    <a:pt x="566" y="0"/>
                  </a:lnTo>
                  <a:cubicBezTo>
                    <a:pt x="560" y="0"/>
                    <a:pt x="506" y="2"/>
                    <a:pt x="470" y="2"/>
                  </a:cubicBezTo>
                  <a:cubicBezTo>
                    <a:pt x="432" y="2"/>
                    <a:pt x="365" y="0"/>
                    <a:pt x="358" y="0"/>
                  </a:cubicBezTo>
                  <a:lnTo>
                    <a:pt x="358" y="38"/>
                  </a:lnTo>
                  <a:cubicBezTo>
                    <a:pt x="376" y="38"/>
                    <a:pt x="394" y="38"/>
                    <a:pt x="416" y="42"/>
                  </a:cubicBezTo>
                  <a:lnTo>
                    <a:pt x="311" y="166"/>
                  </a:lnTo>
                  <a:lnTo>
                    <a:pt x="206" y="38"/>
                  </a:lnTo>
                  <a:lnTo>
                    <a:pt x="255" y="38"/>
                  </a:lnTo>
                  <a:lnTo>
                    <a:pt x="255" y="0"/>
                  </a:lnTo>
                  <a:cubicBezTo>
                    <a:pt x="221" y="2"/>
                    <a:pt x="163" y="2"/>
                    <a:pt x="125" y="2"/>
                  </a:cubicBezTo>
                  <a:cubicBezTo>
                    <a:pt x="82" y="2"/>
                    <a:pt x="22" y="0"/>
                    <a:pt x="11" y="0"/>
                  </a:cubicBezTo>
                  <a:lnTo>
                    <a:pt x="11" y="38"/>
                  </a:lnTo>
                  <a:lnTo>
                    <a:pt x="82" y="38"/>
                  </a:lnTo>
                  <a:lnTo>
                    <a:pt x="248" y="239"/>
                  </a:lnTo>
                  <a:lnTo>
                    <a:pt x="91" y="423"/>
                  </a:lnTo>
                  <a:cubicBezTo>
                    <a:pt x="85" y="432"/>
                    <a:pt x="82" y="432"/>
                    <a:pt x="62" y="435"/>
                  </a:cubicBezTo>
                  <a:cubicBezTo>
                    <a:pt x="51" y="435"/>
                    <a:pt x="38" y="437"/>
                    <a:pt x="26" y="437"/>
                  </a:cubicBezTo>
                  <a:lnTo>
                    <a:pt x="0" y="437"/>
                  </a:lnTo>
                  <a:lnTo>
                    <a:pt x="0" y="475"/>
                  </a:lnTo>
                  <a:cubicBezTo>
                    <a:pt x="4" y="475"/>
                    <a:pt x="62" y="473"/>
                    <a:pt x="96" y="473"/>
                  </a:cubicBezTo>
                  <a:cubicBezTo>
                    <a:pt x="136" y="473"/>
                    <a:pt x="201" y="475"/>
                    <a:pt x="208" y="475"/>
                  </a:cubicBezTo>
                  <a:lnTo>
                    <a:pt x="208" y="437"/>
                  </a:lnTo>
                  <a:cubicBezTo>
                    <a:pt x="190" y="437"/>
                    <a:pt x="172" y="437"/>
                    <a:pt x="152" y="430"/>
                  </a:cubicBezTo>
                  <a:lnTo>
                    <a:pt x="280" y="280"/>
                  </a:lnTo>
                  <a:lnTo>
                    <a:pt x="409" y="437"/>
                  </a:lnTo>
                  <a:lnTo>
                    <a:pt x="360" y="437"/>
                  </a:lnTo>
                  <a:lnTo>
                    <a:pt x="360" y="475"/>
                  </a:lnTo>
                  <a:cubicBezTo>
                    <a:pt x="394" y="473"/>
                    <a:pt x="452" y="473"/>
                    <a:pt x="490" y="473"/>
                  </a:cubicBezTo>
                  <a:cubicBezTo>
                    <a:pt x="533" y="473"/>
                    <a:pt x="593" y="475"/>
                    <a:pt x="604" y="475"/>
                  </a:cubicBezTo>
                  <a:lnTo>
                    <a:pt x="604" y="437"/>
                  </a:lnTo>
                  <a:lnTo>
                    <a:pt x="533" y="437"/>
                  </a:lnTo>
                  <a:lnTo>
                    <a:pt x="342" y="204"/>
                  </a:lnTo>
                </a:path>
              </a:pathLst>
            </a:custGeom>
            <a:solidFill>
              <a:srgbClr val="000000"/>
            </a:solidFill>
            <a:ln w="15840">
              <a:noFill/>
            </a:ln>
          </p:spPr>
        </p:sp>
        <p:sp>
          <p:nvSpPr>
            <p:cNvPr id="1879" name="Freeform 25"/>
            <p:cNvSpPr/>
            <p:nvPr/>
          </p:nvSpPr>
          <p:spPr>
            <a:xfrm>
              <a:off x="6804360" y="2499840"/>
              <a:ext cx="97920" cy="126360"/>
            </a:xfrm>
            <a:custGeom>
              <a:avLst/>
              <a:gdLst/>
              <a:ahLst/>
              <a:rect l="0" t="0" r="r" b="b"/>
              <a:pathLst>
                <a:path w="272" h="351">
                  <a:moveTo>
                    <a:pt x="121" y="18"/>
                  </a:moveTo>
                  <a:cubicBezTo>
                    <a:pt x="123" y="11"/>
                    <a:pt x="123" y="11"/>
                    <a:pt x="123" y="9"/>
                  </a:cubicBezTo>
                  <a:cubicBezTo>
                    <a:pt x="123" y="0"/>
                    <a:pt x="117" y="0"/>
                    <a:pt x="108" y="0"/>
                  </a:cubicBezTo>
                  <a:lnTo>
                    <a:pt x="47" y="4"/>
                  </a:lnTo>
                  <a:cubicBezTo>
                    <a:pt x="38" y="4"/>
                    <a:pt x="38" y="4"/>
                    <a:pt x="36" y="7"/>
                  </a:cubicBezTo>
                  <a:cubicBezTo>
                    <a:pt x="34" y="9"/>
                    <a:pt x="31" y="16"/>
                    <a:pt x="31" y="18"/>
                  </a:cubicBezTo>
                  <a:cubicBezTo>
                    <a:pt x="31" y="27"/>
                    <a:pt x="38" y="27"/>
                    <a:pt x="47" y="27"/>
                  </a:cubicBezTo>
                  <a:cubicBezTo>
                    <a:pt x="47" y="27"/>
                    <a:pt x="56" y="27"/>
                    <a:pt x="63" y="29"/>
                  </a:cubicBezTo>
                  <a:cubicBezTo>
                    <a:pt x="72" y="29"/>
                    <a:pt x="74" y="31"/>
                    <a:pt x="74" y="36"/>
                  </a:cubicBezTo>
                  <a:cubicBezTo>
                    <a:pt x="74" y="36"/>
                    <a:pt x="74" y="38"/>
                    <a:pt x="69" y="47"/>
                  </a:cubicBezTo>
                  <a:lnTo>
                    <a:pt x="2" y="321"/>
                  </a:lnTo>
                  <a:cubicBezTo>
                    <a:pt x="0" y="327"/>
                    <a:pt x="0" y="327"/>
                    <a:pt x="0" y="332"/>
                  </a:cubicBezTo>
                  <a:cubicBezTo>
                    <a:pt x="0" y="343"/>
                    <a:pt x="9" y="350"/>
                    <a:pt x="18" y="350"/>
                  </a:cubicBezTo>
                  <a:cubicBezTo>
                    <a:pt x="38" y="350"/>
                    <a:pt x="43" y="332"/>
                    <a:pt x="45" y="323"/>
                  </a:cubicBezTo>
                  <a:lnTo>
                    <a:pt x="67" y="233"/>
                  </a:lnTo>
                  <a:cubicBezTo>
                    <a:pt x="81" y="233"/>
                    <a:pt x="141" y="238"/>
                    <a:pt x="141" y="271"/>
                  </a:cubicBezTo>
                  <a:cubicBezTo>
                    <a:pt x="141" y="276"/>
                    <a:pt x="141" y="278"/>
                    <a:pt x="141" y="282"/>
                  </a:cubicBezTo>
                  <a:cubicBezTo>
                    <a:pt x="139" y="289"/>
                    <a:pt x="139" y="294"/>
                    <a:pt x="139" y="296"/>
                  </a:cubicBezTo>
                  <a:cubicBezTo>
                    <a:pt x="139" y="332"/>
                    <a:pt x="170" y="350"/>
                    <a:pt x="199" y="350"/>
                  </a:cubicBezTo>
                  <a:cubicBezTo>
                    <a:pt x="251" y="350"/>
                    <a:pt x="271" y="278"/>
                    <a:pt x="271" y="271"/>
                  </a:cubicBezTo>
                  <a:cubicBezTo>
                    <a:pt x="271" y="265"/>
                    <a:pt x="262" y="265"/>
                    <a:pt x="260" y="265"/>
                  </a:cubicBezTo>
                  <a:cubicBezTo>
                    <a:pt x="251" y="265"/>
                    <a:pt x="251" y="267"/>
                    <a:pt x="249" y="276"/>
                  </a:cubicBezTo>
                  <a:cubicBezTo>
                    <a:pt x="242" y="294"/>
                    <a:pt x="229" y="332"/>
                    <a:pt x="202" y="332"/>
                  </a:cubicBezTo>
                  <a:cubicBezTo>
                    <a:pt x="184" y="332"/>
                    <a:pt x="181" y="314"/>
                    <a:pt x="181" y="303"/>
                  </a:cubicBezTo>
                  <a:cubicBezTo>
                    <a:pt x="181" y="303"/>
                    <a:pt x="181" y="296"/>
                    <a:pt x="184" y="287"/>
                  </a:cubicBezTo>
                  <a:cubicBezTo>
                    <a:pt x="184" y="280"/>
                    <a:pt x="186" y="274"/>
                    <a:pt x="186" y="271"/>
                  </a:cubicBezTo>
                  <a:cubicBezTo>
                    <a:pt x="186" y="226"/>
                    <a:pt x="130" y="220"/>
                    <a:pt x="99" y="217"/>
                  </a:cubicBezTo>
                  <a:cubicBezTo>
                    <a:pt x="112" y="208"/>
                    <a:pt x="132" y="193"/>
                    <a:pt x="141" y="186"/>
                  </a:cubicBezTo>
                  <a:cubicBezTo>
                    <a:pt x="168" y="164"/>
                    <a:pt x="195" y="141"/>
                    <a:pt x="224" y="141"/>
                  </a:cubicBezTo>
                  <a:cubicBezTo>
                    <a:pt x="235" y="141"/>
                    <a:pt x="240" y="143"/>
                    <a:pt x="242" y="148"/>
                  </a:cubicBezTo>
                  <a:cubicBezTo>
                    <a:pt x="242" y="148"/>
                    <a:pt x="240" y="148"/>
                    <a:pt x="237" y="148"/>
                  </a:cubicBezTo>
                  <a:cubicBezTo>
                    <a:pt x="215" y="157"/>
                    <a:pt x="215" y="177"/>
                    <a:pt x="215" y="179"/>
                  </a:cubicBezTo>
                  <a:cubicBezTo>
                    <a:pt x="215" y="186"/>
                    <a:pt x="222" y="200"/>
                    <a:pt x="237" y="200"/>
                  </a:cubicBezTo>
                  <a:cubicBezTo>
                    <a:pt x="246" y="200"/>
                    <a:pt x="269" y="191"/>
                    <a:pt x="269" y="164"/>
                  </a:cubicBezTo>
                  <a:cubicBezTo>
                    <a:pt x="269" y="139"/>
                    <a:pt x="249" y="126"/>
                    <a:pt x="226" y="126"/>
                  </a:cubicBezTo>
                  <a:cubicBezTo>
                    <a:pt x="193" y="126"/>
                    <a:pt x="164" y="148"/>
                    <a:pt x="125" y="177"/>
                  </a:cubicBezTo>
                  <a:cubicBezTo>
                    <a:pt x="110" y="191"/>
                    <a:pt x="92" y="202"/>
                    <a:pt x="74" y="211"/>
                  </a:cubicBezTo>
                  <a:lnTo>
                    <a:pt x="121" y="18"/>
                  </a:lnTo>
                </a:path>
              </a:pathLst>
            </a:custGeom>
            <a:solidFill>
              <a:srgbClr val="000000"/>
            </a:solidFill>
            <a:ln w="15840">
              <a:noFill/>
            </a:ln>
          </p:spPr>
        </p:sp>
        <p:sp>
          <p:nvSpPr>
            <p:cNvPr id="1880" name="Freeform 26"/>
            <p:cNvSpPr/>
            <p:nvPr/>
          </p:nvSpPr>
          <p:spPr>
            <a:xfrm>
              <a:off x="6798600" y="2670840"/>
              <a:ext cx="63360" cy="121680"/>
            </a:xfrm>
            <a:custGeom>
              <a:avLst/>
              <a:gdLst/>
              <a:ahLst/>
              <a:rect l="0" t="0" r="r" b="b"/>
              <a:pathLst>
                <a:path w="176" h="338">
                  <a:moveTo>
                    <a:pt x="153" y="23"/>
                  </a:moveTo>
                  <a:cubicBezTo>
                    <a:pt x="153" y="9"/>
                    <a:pt x="144" y="0"/>
                    <a:pt x="130" y="0"/>
                  </a:cubicBezTo>
                  <a:cubicBezTo>
                    <a:pt x="117" y="0"/>
                    <a:pt x="101" y="14"/>
                    <a:pt x="101" y="29"/>
                  </a:cubicBezTo>
                  <a:cubicBezTo>
                    <a:pt x="101" y="43"/>
                    <a:pt x="110" y="52"/>
                    <a:pt x="121" y="52"/>
                  </a:cubicBezTo>
                  <a:cubicBezTo>
                    <a:pt x="137" y="52"/>
                    <a:pt x="153" y="36"/>
                    <a:pt x="153" y="23"/>
                  </a:cubicBezTo>
                  <a:moveTo>
                    <a:pt x="175" y="260"/>
                  </a:moveTo>
                  <a:cubicBezTo>
                    <a:pt x="175" y="254"/>
                    <a:pt x="168" y="254"/>
                    <a:pt x="166" y="254"/>
                  </a:cubicBezTo>
                  <a:cubicBezTo>
                    <a:pt x="157" y="254"/>
                    <a:pt x="157" y="254"/>
                    <a:pt x="153" y="265"/>
                  </a:cubicBezTo>
                  <a:cubicBezTo>
                    <a:pt x="146" y="292"/>
                    <a:pt x="124" y="319"/>
                    <a:pt x="97" y="319"/>
                  </a:cubicBezTo>
                  <a:cubicBezTo>
                    <a:pt x="85" y="319"/>
                    <a:pt x="83" y="312"/>
                    <a:pt x="83" y="301"/>
                  </a:cubicBezTo>
                  <a:cubicBezTo>
                    <a:pt x="83" y="290"/>
                    <a:pt x="85" y="285"/>
                    <a:pt x="90" y="276"/>
                  </a:cubicBezTo>
                  <a:cubicBezTo>
                    <a:pt x="92" y="265"/>
                    <a:pt x="97" y="256"/>
                    <a:pt x="99" y="249"/>
                  </a:cubicBezTo>
                  <a:cubicBezTo>
                    <a:pt x="101" y="245"/>
                    <a:pt x="121" y="198"/>
                    <a:pt x="128" y="180"/>
                  </a:cubicBezTo>
                  <a:cubicBezTo>
                    <a:pt x="133" y="171"/>
                    <a:pt x="135" y="164"/>
                    <a:pt x="135" y="155"/>
                  </a:cubicBezTo>
                  <a:cubicBezTo>
                    <a:pt x="135" y="133"/>
                    <a:pt x="112" y="112"/>
                    <a:pt x="81" y="112"/>
                  </a:cubicBezTo>
                  <a:cubicBezTo>
                    <a:pt x="27" y="112"/>
                    <a:pt x="0" y="175"/>
                    <a:pt x="0" y="189"/>
                  </a:cubicBezTo>
                  <a:cubicBezTo>
                    <a:pt x="0" y="195"/>
                    <a:pt x="9" y="195"/>
                    <a:pt x="12" y="195"/>
                  </a:cubicBezTo>
                  <a:cubicBezTo>
                    <a:pt x="18" y="195"/>
                    <a:pt x="20" y="193"/>
                    <a:pt x="23" y="186"/>
                  </a:cubicBezTo>
                  <a:cubicBezTo>
                    <a:pt x="34" y="151"/>
                    <a:pt x="56" y="128"/>
                    <a:pt x="79" y="128"/>
                  </a:cubicBezTo>
                  <a:cubicBezTo>
                    <a:pt x="88" y="128"/>
                    <a:pt x="94" y="135"/>
                    <a:pt x="94" y="148"/>
                  </a:cubicBezTo>
                  <a:cubicBezTo>
                    <a:pt x="94" y="151"/>
                    <a:pt x="94" y="155"/>
                    <a:pt x="90" y="166"/>
                  </a:cubicBezTo>
                  <a:cubicBezTo>
                    <a:pt x="88" y="175"/>
                    <a:pt x="65" y="227"/>
                    <a:pt x="59" y="245"/>
                  </a:cubicBezTo>
                  <a:cubicBezTo>
                    <a:pt x="54" y="254"/>
                    <a:pt x="54" y="254"/>
                    <a:pt x="47" y="272"/>
                  </a:cubicBezTo>
                  <a:cubicBezTo>
                    <a:pt x="45" y="278"/>
                    <a:pt x="41" y="285"/>
                    <a:pt x="41" y="292"/>
                  </a:cubicBezTo>
                  <a:cubicBezTo>
                    <a:pt x="41" y="319"/>
                    <a:pt x="65" y="337"/>
                    <a:pt x="97" y="337"/>
                  </a:cubicBezTo>
                  <a:cubicBezTo>
                    <a:pt x="148" y="337"/>
                    <a:pt x="175" y="272"/>
                    <a:pt x="175" y="260"/>
                  </a:cubicBezTo>
                </a:path>
              </a:pathLst>
            </a:custGeom>
            <a:solidFill>
              <a:srgbClr val="000000"/>
            </a:solidFill>
            <a:ln w="15840">
              <a:noFill/>
            </a:ln>
          </p:spPr>
        </p:sp>
        <p:sp>
          <p:nvSpPr>
            <p:cNvPr id="1881" name="Freeform 27"/>
            <p:cNvSpPr/>
            <p:nvPr/>
          </p:nvSpPr>
          <p:spPr>
            <a:xfrm>
              <a:off x="6883560" y="2670840"/>
              <a:ext cx="84960" cy="156240"/>
            </a:xfrm>
            <a:custGeom>
              <a:avLst/>
              <a:gdLst/>
              <a:ahLst/>
              <a:rect l="0" t="0" r="r" b="b"/>
              <a:pathLst>
                <a:path w="236" h="434">
                  <a:moveTo>
                    <a:pt x="235" y="20"/>
                  </a:moveTo>
                  <a:cubicBezTo>
                    <a:pt x="235" y="9"/>
                    <a:pt x="226" y="0"/>
                    <a:pt x="212" y="0"/>
                  </a:cubicBezTo>
                  <a:cubicBezTo>
                    <a:pt x="197" y="0"/>
                    <a:pt x="181" y="16"/>
                    <a:pt x="181" y="29"/>
                  </a:cubicBezTo>
                  <a:cubicBezTo>
                    <a:pt x="181" y="43"/>
                    <a:pt x="192" y="52"/>
                    <a:pt x="203" y="52"/>
                  </a:cubicBezTo>
                  <a:cubicBezTo>
                    <a:pt x="221" y="52"/>
                    <a:pt x="235" y="36"/>
                    <a:pt x="235" y="20"/>
                  </a:cubicBezTo>
                  <a:moveTo>
                    <a:pt x="127" y="352"/>
                  </a:moveTo>
                  <a:cubicBezTo>
                    <a:pt x="116" y="390"/>
                    <a:pt x="85" y="415"/>
                    <a:pt x="56" y="415"/>
                  </a:cubicBezTo>
                  <a:cubicBezTo>
                    <a:pt x="47" y="415"/>
                    <a:pt x="42" y="413"/>
                    <a:pt x="38" y="413"/>
                  </a:cubicBezTo>
                  <a:cubicBezTo>
                    <a:pt x="49" y="406"/>
                    <a:pt x="53" y="393"/>
                    <a:pt x="53" y="386"/>
                  </a:cubicBezTo>
                  <a:cubicBezTo>
                    <a:pt x="53" y="377"/>
                    <a:pt x="47" y="366"/>
                    <a:pt x="31" y="366"/>
                  </a:cubicBezTo>
                  <a:cubicBezTo>
                    <a:pt x="13" y="366"/>
                    <a:pt x="0" y="381"/>
                    <a:pt x="0" y="397"/>
                  </a:cubicBezTo>
                  <a:cubicBezTo>
                    <a:pt x="0" y="420"/>
                    <a:pt x="22" y="433"/>
                    <a:pt x="56" y="433"/>
                  </a:cubicBezTo>
                  <a:cubicBezTo>
                    <a:pt x="89" y="433"/>
                    <a:pt x="154" y="415"/>
                    <a:pt x="170" y="352"/>
                  </a:cubicBezTo>
                  <a:lnTo>
                    <a:pt x="215" y="175"/>
                  </a:lnTo>
                  <a:cubicBezTo>
                    <a:pt x="215" y="171"/>
                    <a:pt x="217" y="166"/>
                    <a:pt x="217" y="159"/>
                  </a:cubicBezTo>
                  <a:cubicBezTo>
                    <a:pt x="217" y="133"/>
                    <a:pt x="190" y="112"/>
                    <a:pt x="156" y="112"/>
                  </a:cubicBezTo>
                  <a:cubicBezTo>
                    <a:pt x="96" y="112"/>
                    <a:pt x="58" y="177"/>
                    <a:pt x="58" y="189"/>
                  </a:cubicBezTo>
                  <a:cubicBezTo>
                    <a:pt x="58" y="195"/>
                    <a:pt x="67" y="195"/>
                    <a:pt x="69" y="195"/>
                  </a:cubicBezTo>
                  <a:cubicBezTo>
                    <a:pt x="76" y="195"/>
                    <a:pt x="78" y="193"/>
                    <a:pt x="80" y="189"/>
                  </a:cubicBezTo>
                  <a:cubicBezTo>
                    <a:pt x="103" y="139"/>
                    <a:pt x="136" y="128"/>
                    <a:pt x="154" y="128"/>
                  </a:cubicBezTo>
                  <a:cubicBezTo>
                    <a:pt x="174" y="128"/>
                    <a:pt x="174" y="146"/>
                    <a:pt x="174" y="155"/>
                  </a:cubicBezTo>
                  <a:cubicBezTo>
                    <a:pt x="174" y="162"/>
                    <a:pt x="174" y="164"/>
                    <a:pt x="172" y="168"/>
                  </a:cubicBezTo>
                  <a:lnTo>
                    <a:pt x="127" y="352"/>
                  </a:lnTo>
                </a:path>
              </a:pathLst>
            </a:custGeom>
            <a:solidFill>
              <a:srgbClr val="000000"/>
            </a:solidFill>
            <a:ln w="15840">
              <a:noFill/>
            </a:ln>
          </p:spPr>
        </p:sp>
        <p:sp>
          <p:nvSpPr>
            <p:cNvPr id="1882" name="Freeform 28"/>
            <p:cNvSpPr/>
            <p:nvPr/>
          </p:nvSpPr>
          <p:spPr>
            <a:xfrm>
              <a:off x="7047000" y="2356200"/>
              <a:ext cx="217440" cy="243360"/>
            </a:xfrm>
            <a:custGeom>
              <a:avLst/>
              <a:gdLst/>
              <a:ahLst/>
              <a:rect l="0" t="0" r="r" b="b"/>
              <a:pathLst>
                <a:path w="604" h="676">
                  <a:moveTo>
                    <a:pt x="339" y="542"/>
                  </a:moveTo>
                  <a:cubicBezTo>
                    <a:pt x="493" y="529"/>
                    <a:pt x="603" y="437"/>
                    <a:pt x="603" y="338"/>
                  </a:cubicBezTo>
                  <a:cubicBezTo>
                    <a:pt x="603" y="235"/>
                    <a:pt x="489" y="146"/>
                    <a:pt x="339" y="134"/>
                  </a:cubicBezTo>
                  <a:lnTo>
                    <a:pt x="339" y="78"/>
                  </a:lnTo>
                  <a:cubicBezTo>
                    <a:pt x="339" y="45"/>
                    <a:pt x="339" y="31"/>
                    <a:pt x="433" y="31"/>
                  </a:cubicBezTo>
                  <a:lnTo>
                    <a:pt x="466" y="31"/>
                  </a:lnTo>
                  <a:lnTo>
                    <a:pt x="466" y="0"/>
                  </a:lnTo>
                  <a:cubicBezTo>
                    <a:pt x="430" y="2"/>
                    <a:pt x="339" y="2"/>
                    <a:pt x="298" y="2"/>
                  </a:cubicBezTo>
                  <a:cubicBezTo>
                    <a:pt x="258" y="2"/>
                    <a:pt x="166" y="2"/>
                    <a:pt x="130" y="0"/>
                  </a:cubicBezTo>
                  <a:lnTo>
                    <a:pt x="130" y="31"/>
                  </a:lnTo>
                  <a:lnTo>
                    <a:pt x="164" y="31"/>
                  </a:lnTo>
                  <a:cubicBezTo>
                    <a:pt x="258" y="31"/>
                    <a:pt x="258" y="43"/>
                    <a:pt x="258" y="78"/>
                  </a:cubicBezTo>
                  <a:lnTo>
                    <a:pt x="258" y="134"/>
                  </a:lnTo>
                  <a:cubicBezTo>
                    <a:pt x="106" y="148"/>
                    <a:pt x="0" y="240"/>
                    <a:pt x="0" y="336"/>
                  </a:cubicBezTo>
                  <a:cubicBezTo>
                    <a:pt x="0" y="439"/>
                    <a:pt x="110" y="527"/>
                    <a:pt x="258" y="542"/>
                  </a:cubicBezTo>
                  <a:lnTo>
                    <a:pt x="258" y="596"/>
                  </a:lnTo>
                  <a:cubicBezTo>
                    <a:pt x="258" y="630"/>
                    <a:pt x="258" y="643"/>
                    <a:pt x="164" y="643"/>
                  </a:cubicBezTo>
                  <a:lnTo>
                    <a:pt x="130" y="643"/>
                  </a:lnTo>
                  <a:lnTo>
                    <a:pt x="130" y="675"/>
                  </a:lnTo>
                  <a:cubicBezTo>
                    <a:pt x="166" y="673"/>
                    <a:pt x="258" y="673"/>
                    <a:pt x="298" y="673"/>
                  </a:cubicBezTo>
                  <a:cubicBezTo>
                    <a:pt x="339" y="673"/>
                    <a:pt x="430" y="673"/>
                    <a:pt x="466" y="675"/>
                  </a:cubicBezTo>
                  <a:lnTo>
                    <a:pt x="466" y="643"/>
                  </a:lnTo>
                  <a:lnTo>
                    <a:pt x="433" y="643"/>
                  </a:lnTo>
                  <a:cubicBezTo>
                    <a:pt x="339" y="643"/>
                    <a:pt x="339" y="632"/>
                    <a:pt x="339" y="596"/>
                  </a:cubicBezTo>
                  <a:lnTo>
                    <a:pt x="339" y="542"/>
                  </a:lnTo>
                  <a:moveTo>
                    <a:pt x="258" y="518"/>
                  </a:moveTo>
                  <a:cubicBezTo>
                    <a:pt x="117" y="500"/>
                    <a:pt x="99" y="399"/>
                    <a:pt x="99" y="338"/>
                  </a:cubicBezTo>
                  <a:cubicBezTo>
                    <a:pt x="99" y="287"/>
                    <a:pt x="110" y="175"/>
                    <a:pt x="258" y="157"/>
                  </a:cubicBezTo>
                  <a:lnTo>
                    <a:pt x="258" y="518"/>
                  </a:lnTo>
                  <a:moveTo>
                    <a:pt x="339" y="155"/>
                  </a:moveTo>
                  <a:cubicBezTo>
                    <a:pt x="475" y="170"/>
                    <a:pt x="502" y="262"/>
                    <a:pt x="502" y="336"/>
                  </a:cubicBezTo>
                  <a:cubicBezTo>
                    <a:pt x="502" y="397"/>
                    <a:pt x="489" y="502"/>
                    <a:pt x="339" y="520"/>
                  </a:cubicBezTo>
                  <a:lnTo>
                    <a:pt x="339" y="155"/>
                  </a:lnTo>
                </a:path>
              </a:pathLst>
            </a:custGeom>
            <a:solidFill>
              <a:srgbClr val="000000"/>
            </a:solidFill>
            <a:ln w="15840">
              <a:noFill/>
            </a:ln>
          </p:spPr>
        </p:sp>
      </p:grpSp>
      <p:sp>
        <p:nvSpPr>
          <p:cNvPr id="1883" name="Line 29"/>
          <p:cNvSpPr/>
          <p:nvPr/>
        </p:nvSpPr>
        <p:spPr>
          <a:xfrm flipV="1">
            <a:off x="2909160" y="2613600"/>
            <a:ext cx="1226160" cy="417600"/>
          </a:xfrm>
          <a:prstGeom prst="line">
            <a:avLst/>
          </a:prstGeom>
          <a:ln w="12600">
            <a:solidFill>
              <a:srgbClr val="000000"/>
            </a:solidFill>
            <a:round/>
          </a:ln>
        </p:spPr>
        <p:style>
          <a:lnRef idx="0"/>
          <a:fillRef idx="0"/>
          <a:effectRef idx="0"/>
          <a:fontRef idx="minor"/>
        </p:style>
      </p:sp>
      <p:sp>
        <p:nvSpPr>
          <p:cNvPr id="1884" name="Line 30"/>
          <p:cNvSpPr/>
          <p:nvPr/>
        </p:nvSpPr>
        <p:spPr>
          <a:xfrm flipH="1" flipV="1">
            <a:off x="4624920" y="2613960"/>
            <a:ext cx="1226160" cy="417600"/>
          </a:xfrm>
          <a:prstGeom prst="line">
            <a:avLst/>
          </a:prstGeom>
          <a:ln w="12600">
            <a:solidFill>
              <a:srgbClr val="000000"/>
            </a:solidFill>
            <a:round/>
          </a:ln>
        </p:spPr>
        <p:style>
          <a:lnRef idx="0"/>
          <a:fillRef idx="0"/>
          <a:effectRef idx="0"/>
          <a:fontRef idx="minor"/>
        </p:style>
      </p:sp>
      <p:sp>
        <p:nvSpPr>
          <p:cNvPr id="1885" name="Line 31"/>
          <p:cNvSpPr/>
          <p:nvPr/>
        </p:nvSpPr>
        <p:spPr>
          <a:xfrm>
            <a:off x="2909160" y="3448080"/>
            <a:ext cx="0" cy="1147680"/>
          </a:xfrm>
          <a:prstGeom prst="line">
            <a:avLst/>
          </a:prstGeom>
          <a:ln w="12600">
            <a:solidFill>
              <a:srgbClr val="000000"/>
            </a:solidFill>
            <a:round/>
          </a:ln>
        </p:spPr>
        <p:style>
          <a:lnRef idx="0"/>
          <a:fillRef idx="0"/>
          <a:effectRef idx="0"/>
          <a:fontRef idx="minor"/>
        </p:style>
      </p:sp>
      <p:sp>
        <p:nvSpPr>
          <p:cNvPr id="1886" name="Line 32"/>
          <p:cNvSpPr/>
          <p:nvPr/>
        </p:nvSpPr>
        <p:spPr>
          <a:xfrm>
            <a:off x="2909160" y="3448080"/>
            <a:ext cx="1226160" cy="417600"/>
          </a:xfrm>
          <a:prstGeom prst="line">
            <a:avLst/>
          </a:prstGeom>
          <a:ln w="12600">
            <a:solidFill>
              <a:srgbClr val="000000"/>
            </a:solidFill>
            <a:round/>
          </a:ln>
        </p:spPr>
        <p:style>
          <a:lnRef idx="0"/>
          <a:fillRef idx="0"/>
          <a:effectRef idx="0"/>
          <a:fontRef idx="minor"/>
        </p:style>
      </p:sp>
      <p:sp>
        <p:nvSpPr>
          <p:cNvPr id="1887" name="Line 33"/>
          <p:cNvSpPr/>
          <p:nvPr/>
        </p:nvSpPr>
        <p:spPr>
          <a:xfrm flipV="1">
            <a:off x="2909160" y="4178520"/>
            <a:ext cx="1226160" cy="417600"/>
          </a:xfrm>
          <a:prstGeom prst="line">
            <a:avLst/>
          </a:prstGeom>
          <a:ln w="12600">
            <a:solidFill>
              <a:srgbClr val="000000"/>
            </a:solidFill>
            <a:round/>
          </a:ln>
        </p:spPr>
        <p:style>
          <a:lnRef idx="0"/>
          <a:fillRef idx="0"/>
          <a:effectRef idx="0"/>
          <a:fontRef idx="minor"/>
        </p:style>
      </p:sp>
      <p:sp>
        <p:nvSpPr>
          <p:cNvPr id="1888" name="Line 34"/>
          <p:cNvSpPr/>
          <p:nvPr/>
        </p:nvSpPr>
        <p:spPr>
          <a:xfrm flipV="1">
            <a:off x="4135320" y="3865320"/>
            <a:ext cx="0" cy="313200"/>
          </a:xfrm>
          <a:prstGeom prst="line">
            <a:avLst/>
          </a:prstGeom>
          <a:ln w="12600">
            <a:solidFill>
              <a:srgbClr val="000000"/>
            </a:solidFill>
            <a:round/>
          </a:ln>
        </p:spPr>
        <p:style>
          <a:lnRef idx="0"/>
          <a:fillRef idx="0"/>
          <a:effectRef idx="0"/>
          <a:fontRef idx="minor"/>
        </p:style>
      </p:sp>
      <p:sp>
        <p:nvSpPr>
          <p:cNvPr id="1889" name="Line 35"/>
          <p:cNvSpPr/>
          <p:nvPr/>
        </p:nvSpPr>
        <p:spPr>
          <a:xfrm flipV="1">
            <a:off x="5850720" y="3448440"/>
            <a:ext cx="0" cy="1147680"/>
          </a:xfrm>
          <a:prstGeom prst="line">
            <a:avLst/>
          </a:prstGeom>
          <a:ln w="12600">
            <a:solidFill>
              <a:srgbClr val="000000"/>
            </a:solidFill>
            <a:round/>
          </a:ln>
        </p:spPr>
        <p:style>
          <a:lnRef idx="0"/>
          <a:fillRef idx="0"/>
          <a:effectRef idx="0"/>
          <a:fontRef idx="minor"/>
        </p:style>
      </p:sp>
      <p:sp>
        <p:nvSpPr>
          <p:cNvPr id="1890" name="Line 36"/>
          <p:cNvSpPr/>
          <p:nvPr/>
        </p:nvSpPr>
        <p:spPr>
          <a:xfrm flipH="1" flipV="1">
            <a:off x="4624920" y="4178880"/>
            <a:ext cx="1226160" cy="417600"/>
          </a:xfrm>
          <a:prstGeom prst="line">
            <a:avLst/>
          </a:prstGeom>
          <a:ln w="12600">
            <a:solidFill>
              <a:srgbClr val="000000"/>
            </a:solidFill>
            <a:round/>
          </a:ln>
        </p:spPr>
        <p:style>
          <a:lnRef idx="0"/>
          <a:fillRef idx="0"/>
          <a:effectRef idx="0"/>
          <a:fontRef idx="minor"/>
        </p:style>
      </p:sp>
      <p:sp>
        <p:nvSpPr>
          <p:cNvPr id="1891" name="Line 37"/>
          <p:cNvSpPr/>
          <p:nvPr/>
        </p:nvSpPr>
        <p:spPr>
          <a:xfrm flipH="1">
            <a:off x="4624920" y="3448440"/>
            <a:ext cx="1226160" cy="417600"/>
          </a:xfrm>
          <a:prstGeom prst="line">
            <a:avLst/>
          </a:prstGeom>
          <a:ln w="12600">
            <a:solidFill>
              <a:srgbClr val="000000"/>
            </a:solidFill>
            <a:round/>
          </a:ln>
        </p:spPr>
        <p:style>
          <a:lnRef idx="0"/>
          <a:fillRef idx="0"/>
          <a:effectRef idx="0"/>
          <a:fontRef idx="minor"/>
        </p:style>
      </p:sp>
      <p:sp>
        <p:nvSpPr>
          <p:cNvPr id="1892" name="Line 38"/>
          <p:cNvSpPr/>
          <p:nvPr/>
        </p:nvSpPr>
        <p:spPr>
          <a:xfrm>
            <a:off x="4624920" y="3865680"/>
            <a:ext cx="0" cy="313200"/>
          </a:xfrm>
          <a:prstGeom prst="line">
            <a:avLst/>
          </a:prstGeom>
          <a:ln w="12600">
            <a:solidFill>
              <a:srgbClr val="000000"/>
            </a:solidFill>
            <a:round/>
          </a:ln>
        </p:spPr>
        <p:style>
          <a:lnRef idx="0"/>
          <a:fillRef idx="0"/>
          <a:effectRef idx="0"/>
          <a:fontRef idx="minor"/>
        </p:style>
      </p:sp>
      <p:sp>
        <p:nvSpPr>
          <p:cNvPr id="1893" name="CustomShape 39"/>
          <p:cNvSpPr/>
          <p:nvPr/>
        </p:nvSpPr>
        <p:spPr>
          <a:xfrm>
            <a:off x="4258080" y="3865680"/>
            <a:ext cx="245160" cy="313200"/>
          </a:xfrm>
          <a:prstGeom prst="rect">
            <a:avLst/>
          </a:prstGeom>
          <a:solidFill>
            <a:srgbClr val="ffffff"/>
          </a:solidFill>
          <a:ln w="12600">
            <a:solidFill>
              <a:srgbClr val="000000"/>
            </a:solidFill>
            <a:round/>
          </a:ln>
        </p:spPr>
        <p:style>
          <a:lnRef idx="0"/>
          <a:fillRef idx="0"/>
          <a:effectRef idx="0"/>
          <a:fontRef idx="minor"/>
        </p:style>
      </p:sp>
      <p:sp>
        <p:nvSpPr>
          <p:cNvPr id="1894" name="Freeform 40"/>
          <p:cNvSpPr/>
          <p:nvPr/>
        </p:nvSpPr>
        <p:spPr>
          <a:xfrm>
            <a:off x="3182760" y="4611600"/>
            <a:ext cx="2394720" cy="348480"/>
          </a:xfrm>
          <a:custGeom>
            <a:avLst/>
            <a:gdLst/>
            <a:ahLst/>
            <a:rect l="0" t="0" r="r" b="b"/>
            <a:pathLst>
              <a:path w="6652" h="968">
                <a:moveTo>
                  <a:pt x="0" y="1"/>
                </a:moveTo>
                <a:cubicBezTo>
                  <a:pt x="3231" y="967"/>
                  <a:pt x="6651" y="0"/>
                  <a:pt x="6651" y="0"/>
                </a:cubicBezTo>
              </a:path>
            </a:pathLst>
          </a:custGeom>
          <a:ln>
            <a:solidFill>
              <a:srgbClr val="000000"/>
            </a:solidFill>
            <a:tailEnd len="med" type="triangle" w="med"/>
          </a:ln>
        </p:spPr>
      </p:sp>
      <p:sp>
        <p:nvSpPr>
          <p:cNvPr id="1895" name="Freeform 41"/>
          <p:cNvSpPr/>
          <p:nvPr/>
        </p:nvSpPr>
        <p:spPr>
          <a:xfrm>
            <a:off x="3661560" y="4457160"/>
            <a:ext cx="1423440" cy="348480"/>
          </a:xfrm>
          <a:custGeom>
            <a:avLst/>
            <a:gdLst/>
            <a:ahLst/>
            <a:rect l="0" t="0" r="r" b="b"/>
            <a:pathLst>
              <a:path w="3954" h="968">
                <a:moveTo>
                  <a:pt x="0" y="1"/>
                </a:moveTo>
                <a:cubicBezTo>
                  <a:pt x="1920" y="967"/>
                  <a:pt x="3953" y="0"/>
                  <a:pt x="3953" y="0"/>
                </a:cubicBezTo>
              </a:path>
            </a:pathLst>
          </a:custGeom>
          <a:ln>
            <a:solidFill>
              <a:srgbClr val="000000"/>
            </a:solidFill>
            <a:tailEnd len="med" type="triangle" w="med"/>
          </a:ln>
        </p:spPr>
      </p:sp>
      <p:sp>
        <p:nvSpPr>
          <p:cNvPr id="1896" name="Freeform 42"/>
          <p:cNvSpPr/>
          <p:nvPr/>
        </p:nvSpPr>
        <p:spPr>
          <a:xfrm>
            <a:off x="3387960" y="4536720"/>
            <a:ext cx="1970640" cy="348840"/>
          </a:xfrm>
          <a:custGeom>
            <a:avLst/>
            <a:gdLst/>
            <a:ahLst/>
            <a:rect l="0" t="0" r="r" b="b"/>
            <a:pathLst>
              <a:path w="5474" h="969">
                <a:moveTo>
                  <a:pt x="0" y="1"/>
                </a:moveTo>
                <a:cubicBezTo>
                  <a:pt x="2658" y="968"/>
                  <a:pt x="5473" y="0"/>
                  <a:pt x="5473" y="0"/>
                </a:cubicBezTo>
              </a:path>
            </a:pathLst>
          </a:custGeom>
          <a:ln>
            <a:solidFill>
              <a:srgbClr val="000000"/>
            </a:solidFill>
            <a:tailEnd len="med" type="triangle" w="med"/>
          </a:ln>
        </p:spPr>
      </p:sp>
      <p:grpSp>
        <p:nvGrpSpPr>
          <p:cNvPr id="1897" name="Group 43"/>
          <p:cNvGrpSpPr/>
          <p:nvPr/>
        </p:nvGrpSpPr>
        <p:grpSpPr>
          <a:xfrm>
            <a:off x="1999800" y="3844080"/>
            <a:ext cx="506160" cy="475920"/>
            <a:chOff x="1999800" y="3844080"/>
            <a:chExt cx="506160" cy="475920"/>
          </a:xfrm>
        </p:grpSpPr>
        <p:sp>
          <p:nvSpPr>
            <p:cNvPr id="1898" name="Freeform 44"/>
            <p:cNvSpPr/>
            <p:nvPr/>
          </p:nvSpPr>
          <p:spPr>
            <a:xfrm>
              <a:off x="2005560" y="3861720"/>
              <a:ext cx="483120" cy="439920"/>
            </a:xfrm>
            <a:custGeom>
              <a:avLst/>
              <a:gdLst/>
              <a:ahLst/>
              <a:rect l="0" t="0" r="r" b="b"/>
              <a:pathLst>
                <a:path w="1342" h="1222">
                  <a:moveTo>
                    <a:pt x="670" y="1221"/>
                  </a:moveTo>
                  <a:lnTo>
                    <a:pt x="0" y="1221"/>
                  </a:lnTo>
                  <a:lnTo>
                    <a:pt x="0" y="0"/>
                  </a:lnTo>
                  <a:lnTo>
                    <a:pt x="1341" y="0"/>
                  </a:lnTo>
                  <a:lnTo>
                    <a:pt x="1341" y="1221"/>
                  </a:lnTo>
                  <a:lnTo>
                    <a:pt x="670" y="1221"/>
                  </a:lnTo>
                </a:path>
              </a:pathLst>
            </a:custGeom>
            <a:solidFill>
              <a:srgbClr val="ffffff"/>
            </a:solidFill>
            <a:ln w="15840">
              <a:noFill/>
            </a:ln>
          </p:spPr>
        </p:sp>
        <p:sp>
          <p:nvSpPr>
            <p:cNvPr id="1899" name="Freeform 45"/>
            <p:cNvSpPr/>
            <p:nvPr/>
          </p:nvSpPr>
          <p:spPr>
            <a:xfrm>
              <a:off x="2094120" y="3844080"/>
              <a:ext cx="95760" cy="56160"/>
            </a:xfrm>
            <a:custGeom>
              <a:avLst/>
              <a:gdLst/>
              <a:ahLst/>
              <a:rect l="0" t="0" r="r" b="b"/>
              <a:pathLst>
                <a:path w="266" h="156">
                  <a:moveTo>
                    <a:pt x="132" y="0"/>
                  </a:moveTo>
                  <a:lnTo>
                    <a:pt x="0" y="137"/>
                  </a:lnTo>
                  <a:lnTo>
                    <a:pt x="18" y="155"/>
                  </a:lnTo>
                  <a:lnTo>
                    <a:pt x="132" y="52"/>
                  </a:lnTo>
                  <a:lnTo>
                    <a:pt x="247" y="155"/>
                  </a:lnTo>
                  <a:lnTo>
                    <a:pt x="265" y="137"/>
                  </a:lnTo>
                  <a:lnTo>
                    <a:pt x="132" y="0"/>
                  </a:lnTo>
                </a:path>
              </a:pathLst>
            </a:custGeom>
            <a:solidFill>
              <a:srgbClr val="000000"/>
            </a:solidFill>
            <a:ln w="15840">
              <a:noFill/>
            </a:ln>
          </p:spPr>
        </p:sp>
        <p:sp>
          <p:nvSpPr>
            <p:cNvPr id="1900" name="Freeform 46"/>
            <p:cNvSpPr/>
            <p:nvPr/>
          </p:nvSpPr>
          <p:spPr>
            <a:xfrm>
              <a:off x="1999800" y="3937680"/>
              <a:ext cx="285480" cy="244080"/>
            </a:xfrm>
            <a:custGeom>
              <a:avLst/>
              <a:gdLst/>
              <a:ahLst/>
              <a:rect l="0" t="0" r="r" b="b"/>
              <a:pathLst>
                <a:path w="793" h="678">
                  <a:moveTo>
                    <a:pt x="444" y="285"/>
                  </a:moveTo>
                  <a:lnTo>
                    <a:pt x="610" y="67"/>
                  </a:lnTo>
                  <a:cubicBezTo>
                    <a:pt x="621" y="54"/>
                    <a:pt x="623" y="52"/>
                    <a:pt x="657" y="49"/>
                  </a:cubicBezTo>
                  <a:cubicBezTo>
                    <a:pt x="682" y="47"/>
                    <a:pt x="686" y="47"/>
                    <a:pt x="715" y="47"/>
                  </a:cubicBezTo>
                  <a:lnTo>
                    <a:pt x="742" y="47"/>
                  </a:lnTo>
                  <a:lnTo>
                    <a:pt x="742" y="0"/>
                  </a:lnTo>
                  <a:cubicBezTo>
                    <a:pt x="702" y="2"/>
                    <a:pt x="653" y="2"/>
                    <a:pt x="610" y="2"/>
                  </a:cubicBezTo>
                  <a:cubicBezTo>
                    <a:pt x="572" y="2"/>
                    <a:pt x="496" y="2"/>
                    <a:pt x="460" y="0"/>
                  </a:cubicBezTo>
                  <a:lnTo>
                    <a:pt x="460" y="47"/>
                  </a:lnTo>
                  <a:cubicBezTo>
                    <a:pt x="478" y="47"/>
                    <a:pt x="516" y="47"/>
                    <a:pt x="552" y="58"/>
                  </a:cubicBezTo>
                  <a:cubicBezTo>
                    <a:pt x="549" y="58"/>
                    <a:pt x="545" y="65"/>
                    <a:pt x="543" y="67"/>
                  </a:cubicBezTo>
                  <a:lnTo>
                    <a:pt x="413" y="242"/>
                  </a:lnTo>
                  <a:lnTo>
                    <a:pt x="271" y="47"/>
                  </a:lnTo>
                  <a:lnTo>
                    <a:pt x="354" y="47"/>
                  </a:lnTo>
                  <a:lnTo>
                    <a:pt x="354" y="0"/>
                  </a:lnTo>
                  <a:cubicBezTo>
                    <a:pt x="314" y="2"/>
                    <a:pt x="220" y="2"/>
                    <a:pt x="175" y="2"/>
                  </a:cubicBezTo>
                  <a:cubicBezTo>
                    <a:pt x="135" y="2"/>
                    <a:pt x="49" y="2"/>
                    <a:pt x="16" y="0"/>
                  </a:cubicBezTo>
                  <a:lnTo>
                    <a:pt x="16" y="47"/>
                  </a:lnTo>
                  <a:lnTo>
                    <a:pt x="112" y="47"/>
                  </a:lnTo>
                  <a:lnTo>
                    <a:pt x="332" y="350"/>
                  </a:lnTo>
                  <a:lnTo>
                    <a:pt x="132" y="612"/>
                  </a:lnTo>
                  <a:cubicBezTo>
                    <a:pt x="123" y="623"/>
                    <a:pt x="121" y="625"/>
                    <a:pt x="90" y="627"/>
                  </a:cubicBezTo>
                  <a:cubicBezTo>
                    <a:pt x="70" y="630"/>
                    <a:pt x="49" y="632"/>
                    <a:pt x="29" y="632"/>
                  </a:cubicBezTo>
                  <a:lnTo>
                    <a:pt x="0" y="632"/>
                  </a:lnTo>
                  <a:lnTo>
                    <a:pt x="0" y="677"/>
                  </a:lnTo>
                  <a:cubicBezTo>
                    <a:pt x="43" y="674"/>
                    <a:pt x="90" y="674"/>
                    <a:pt x="132" y="674"/>
                  </a:cubicBezTo>
                  <a:cubicBezTo>
                    <a:pt x="170" y="674"/>
                    <a:pt x="247" y="674"/>
                    <a:pt x="283" y="677"/>
                  </a:cubicBezTo>
                  <a:lnTo>
                    <a:pt x="283" y="632"/>
                  </a:lnTo>
                  <a:cubicBezTo>
                    <a:pt x="265" y="632"/>
                    <a:pt x="226" y="632"/>
                    <a:pt x="191" y="621"/>
                  </a:cubicBezTo>
                  <a:cubicBezTo>
                    <a:pt x="193" y="618"/>
                    <a:pt x="197" y="612"/>
                    <a:pt x="200" y="609"/>
                  </a:cubicBezTo>
                  <a:lnTo>
                    <a:pt x="363" y="392"/>
                  </a:lnTo>
                  <a:lnTo>
                    <a:pt x="534" y="632"/>
                  </a:lnTo>
                  <a:lnTo>
                    <a:pt x="453" y="632"/>
                  </a:lnTo>
                  <a:lnTo>
                    <a:pt x="453" y="677"/>
                  </a:lnTo>
                  <a:cubicBezTo>
                    <a:pt x="493" y="674"/>
                    <a:pt x="588" y="674"/>
                    <a:pt x="632" y="674"/>
                  </a:cubicBezTo>
                  <a:cubicBezTo>
                    <a:pt x="670" y="674"/>
                    <a:pt x="756" y="674"/>
                    <a:pt x="792" y="677"/>
                  </a:cubicBezTo>
                  <a:lnTo>
                    <a:pt x="792" y="632"/>
                  </a:lnTo>
                  <a:lnTo>
                    <a:pt x="695" y="632"/>
                  </a:lnTo>
                  <a:lnTo>
                    <a:pt x="444" y="285"/>
                  </a:lnTo>
                </a:path>
              </a:pathLst>
            </a:custGeom>
            <a:solidFill>
              <a:srgbClr val="000000"/>
            </a:solidFill>
            <a:ln w="15840">
              <a:noFill/>
            </a:ln>
          </p:spPr>
        </p:sp>
        <p:sp>
          <p:nvSpPr>
            <p:cNvPr id="1901" name="Freeform 47"/>
            <p:cNvSpPr/>
            <p:nvPr/>
          </p:nvSpPr>
          <p:spPr>
            <a:xfrm>
              <a:off x="2314800" y="3861720"/>
              <a:ext cx="123120" cy="176040"/>
            </a:xfrm>
            <a:custGeom>
              <a:avLst/>
              <a:gdLst/>
              <a:ahLst/>
              <a:rect l="0" t="0" r="r" b="b"/>
              <a:pathLst>
                <a:path w="342" h="489">
                  <a:moveTo>
                    <a:pt x="166" y="20"/>
                  </a:moveTo>
                  <a:cubicBezTo>
                    <a:pt x="166" y="20"/>
                    <a:pt x="168" y="11"/>
                    <a:pt x="168" y="9"/>
                  </a:cubicBezTo>
                  <a:cubicBezTo>
                    <a:pt x="168" y="7"/>
                    <a:pt x="166" y="0"/>
                    <a:pt x="157" y="0"/>
                  </a:cubicBezTo>
                  <a:cubicBezTo>
                    <a:pt x="144"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2" y="390"/>
                  </a:cubicBezTo>
                  <a:cubicBezTo>
                    <a:pt x="303"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4" y="231"/>
                    <a:pt x="274" y="242"/>
                  </a:cubicBezTo>
                  <a:cubicBezTo>
                    <a:pt x="274" y="258"/>
                    <a:pt x="287" y="269"/>
                    <a:pt x="303" y="269"/>
                  </a:cubicBezTo>
                  <a:cubicBezTo>
                    <a:pt x="321" y="269"/>
                    <a:pt x="341" y="253"/>
                    <a:pt x="341" y="224"/>
                  </a:cubicBezTo>
                  <a:cubicBezTo>
                    <a:pt x="341" y="202"/>
                    <a:pt x="325" y="175"/>
                    <a:pt x="287" y="175"/>
                  </a:cubicBezTo>
                  <a:cubicBezTo>
                    <a:pt x="249" y="175"/>
                    <a:pt x="213" y="204"/>
                    <a:pt x="177" y="235"/>
                  </a:cubicBezTo>
                  <a:cubicBezTo>
                    <a:pt x="148" y="264"/>
                    <a:pt x="126" y="285"/>
                    <a:pt x="96" y="298"/>
                  </a:cubicBezTo>
                  <a:lnTo>
                    <a:pt x="166" y="20"/>
                  </a:lnTo>
                </a:path>
              </a:pathLst>
            </a:custGeom>
            <a:solidFill>
              <a:srgbClr val="000000"/>
            </a:solidFill>
            <a:ln w="15840">
              <a:noFill/>
            </a:ln>
          </p:spPr>
        </p:sp>
        <p:sp>
          <p:nvSpPr>
            <p:cNvPr id="1902" name="Freeform 48"/>
            <p:cNvSpPr/>
            <p:nvPr/>
          </p:nvSpPr>
          <p:spPr>
            <a:xfrm>
              <a:off x="2307240" y="4103640"/>
              <a:ext cx="76320" cy="168120"/>
            </a:xfrm>
            <a:custGeom>
              <a:avLst/>
              <a:gdLst/>
              <a:ahLst/>
              <a:rect l="0" t="0" r="r" b="b"/>
              <a:pathLst>
                <a:path w="212" h="467">
                  <a:moveTo>
                    <a:pt x="193" y="27"/>
                  </a:moveTo>
                  <a:cubicBezTo>
                    <a:pt x="193" y="16"/>
                    <a:pt x="184" y="0"/>
                    <a:pt x="166" y="0"/>
                  </a:cubicBezTo>
                  <a:cubicBezTo>
                    <a:pt x="146" y="0"/>
                    <a:pt x="126" y="18"/>
                    <a:pt x="126" y="38"/>
                  </a:cubicBezTo>
                  <a:cubicBezTo>
                    <a:pt x="126" y="49"/>
                    <a:pt x="135" y="65"/>
                    <a:pt x="155" y="65"/>
                  </a:cubicBezTo>
                  <a:cubicBezTo>
                    <a:pt x="175" y="65"/>
                    <a:pt x="193" y="45"/>
                    <a:pt x="193" y="27"/>
                  </a:cubicBezTo>
                  <a:moveTo>
                    <a:pt x="52" y="379"/>
                  </a:moveTo>
                  <a:cubicBezTo>
                    <a:pt x="47" y="388"/>
                    <a:pt x="45" y="394"/>
                    <a:pt x="45" y="408"/>
                  </a:cubicBezTo>
                  <a:cubicBezTo>
                    <a:pt x="45" y="439"/>
                    <a:pt x="72" y="466"/>
                    <a:pt x="110" y="466"/>
                  </a:cubicBezTo>
                  <a:cubicBezTo>
                    <a:pt x="182" y="466"/>
                    <a:pt x="211" y="370"/>
                    <a:pt x="211" y="361"/>
                  </a:cubicBezTo>
                  <a:cubicBezTo>
                    <a:pt x="211" y="352"/>
                    <a:pt x="202" y="352"/>
                    <a:pt x="200" y="352"/>
                  </a:cubicBezTo>
                  <a:cubicBezTo>
                    <a:pt x="191" y="352"/>
                    <a:pt x="191" y="356"/>
                    <a:pt x="186" y="363"/>
                  </a:cubicBezTo>
                  <a:cubicBezTo>
                    <a:pt x="170" y="419"/>
                    <a:pt x="139" y="446"/>
                    <a:pt x="112" y="446"/>
                  </a:cubicBezTo>
                  <a:cubicBezTo>
                    <a:pt x="99" y="446"/>
                    <a:pt x="96" y="437"/>
                    <a:pt x="96" y="423"/>
                  </a:cubicBezTo>
                  <a:cubicBezTo>
                    <a:pt x="96" y="406"/>
                    <a:pt x="101" y="394"/>
                    <a:pt x="108" y="379"/>
                  </a:cubicBezTo>
                  <a:cubicBezTo>
                    <a:pt x="114" y="359"/>
                    <a:pt x="121" y="341"/>
                    <a:pt x="130" y="323"/>
                  </a:cubicBezTo>
                  <a:cubicBezTo>
                    <a:pt x="135"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7" y="179"/>
                    <a:pt x="117" y="197"/>
                  </a:cubicBezTo>
                  <a:cubicBezTo>
                    <a:pt x="117" y="213"/>
                    <a:pt x="112" y="224"/>
                    <a:pt x="94" y="267"/>
                  </a:cubicBezTo>
                  <a:lnTo>
                    <a:pt x="52" y="379"/>
                  </a:lnTo>
                </a:path>
              </a:pathLst>
            </a:custGeom>
            <a:solidFill>
              <a:srgbClr val="000000"/>
            </a:solidFill>
            <a:ln w="15840">
              <a:noFill/>
            </a:ln>
          </p:spPr>
        </p:sp>
        <p:sp>
          <p:nvSpPr>
            <p:cNvPr id="1903" name="Freeform 49"/>
            <p:cNvSpPr/>
            <p:nvPr/>
          </p:nvSpPr>
          <p:spPr>
            <a:xfrm>
              <a:off x="2396160" y="4103640"/>
              <a:ext cx="110160" cy="216720"/>
            </a:xfrm>
            <a:custGeom>
              <a:avLst/>
              <a:gdLst/>
              <a:ahLst/>
              <a:rect l="0" t="0" r="r" b="b"/>
              <a:pathLst>
                <a:path w="306" h="602">
                  <a:moveTo>
                    <a:pt x="305" y="27"/>
                  </a:moveTo>
                  <a:cubicBezTo>
                    <a:pt x="305" y="13"/>
                    <a:pt x="296" y="0"/>
                    <a:pt x="278" y="0"/>
                  </a:cubicBezTo>
                  <a:cubicBezTo>
                    <a:pt x="258" y="0"/>
                    <a:pt x="238" y="20"/>
                    <a:pt x="238" y="38"/>
                  </a:cubicBezTo>
                  <a:cubicBezTo>
                    <a:pt x="238" y="49"/>
                    <a:pt x="247" y="65"/>
                    <a:pt x="267" y="65"/>
                  </a:cubicBezTo>
                  <a:cubicBezTo>
                    <a:pt x="285" y="65"/>
                    <a:pt x="305" y="47"/>
                    <a:pt x="305" y="27"/>
                  </a:cubicBezTo>
                  <a:moveTo>
                    <a:pt x="157" y="493"/>
                  </a:moveTo>
                  <a:cubicBezTo>
                    <a:pt x="146" y="540"/>
                    <a:pt x="110" y="580"/>
                    <a:pt x="67" y="580"/>
                  </a:cubicBezTo>
                  <a:cubicBezTo>
                    <a:pt x="58" y="580"/>
                    <a:pt x="52" y="578"/>
                    <a:pt x="43" y="576"/>
                  </a:cubicBezTo>
                  <a:cubicBezTo>
                    <a:pt x="61" y="567"/>
                    <a:pt x="67" y="551"/>
                    <a:pt x="67" y="540"/>
                  </a:cubicBezTo>
                  <a:cubicBezTo>
                    <a:pt x="67" y="524"/>
                    <a:pt x="54" y="515"/>
                    <a:pt x="40" y="515"/>
                  </a:cubicBezTo>
                  <a:cubicBezTo>
                    <a:pt x="18" y="515"/>
                    <a:pt x="0" y="533"/>
                    <a:pt x="0" y="556"/>
                  </a:cubicBezTo>
                  <a:cubicBezTo>
                    <a:pt x="0" y="583"/>
                    <a:pt x="27" y="601"/>
                    <a:pt x="70" y="601"/>
                  </a:cubicBezTo>
                  <a:cubicBezTo>
                    <a:pt x="110" y="601"/>
                    <a:pt x="193" y="576"/>
                    <a:pt x="213" y="491"/>
                  </a:cubicBezTo>
                  <a:lnTo>
                    <a:pt x="276" y="242"/>
                  </a:lnTo>
                  <a:cubicBezTo>
                    <a:pt x="278" y="235"/>
                    <a:pt x="280" y="229"/>
                    <a:pt x="280" y="220"/>
                  </a:cubicBezTo>
                  <a:cubicBezTo>
                    <a:pt x="280" y="181"/>
                    <a:pt x="247" y="155"/>
                    <a:pt x="204" y="155"/>
                  </a:cubicBezTo>
                  <a:cubicBezTo>
                    <a:pt x="128" y="155"/>
                    <a:pt x="83" y="249"/>
                    <a:pt x="83" y="260"/>
                  </a:cubicBezTo>
                  <a:cubicBezTo>
                    <a:pt x="83" y="269"/>
                    <a:pt x="94" y="269"/>
                    <a:pt x="94" y="269"/>
                  </a:cubicBezTo>
                  <a:cubicBezTo>
                    <a:pt x="103" y="269"/>
                    <a:pt x="103" y="267"/>
                    <a:pt x="110" y="255"/>
                  </a:cubicBezTo>
                  <a:cubicBezTo>
                    <a:pt x="126"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grpSp>
      <p:sp>
        <p:nvSpPr>
          <p:cNvPr id="1904" name="Line 50"/>
          <p:cNvSpPr/>
          <p:nvPr/>
        </p:nvSpPr>
        <p:spPr>
          <a:xfrm flipV="1">
            <a:off x="4402080" y="2750040"/>
            <a:ext cx="0" cy="1008360"/>
          </a:xfrm>
          <a:prstGeom prst="line">
            <a:avLst/>
          </a:prstGeom>
          <a:ln>
            <a:solidFill>
              <a:srgbClr val="000000"/>
            </a:solidFill>
            <a:tailEnd len="med" type="triangle" w="med"/>
          </a:ln>
        </p:spPr>
        <p:style>
          <a:lnRef idx="0"/>
          <a:fillRef idx="0"/>
          <a:effectRef idx="0"/>
          <a:fontRef idx="minor"/>
        </p:style>
      </p:sp>
      <p:sp>
        <p:nvSpPr>
          <p:cNvPr id="1905" name="Line 51"/>
          <p:cNvSpPr/>
          <p:nvPr/>
        </p:nvSpPr>
        <p:spPr>
          <a:xfrm>
            <a:off x="2607120" y="4051440"/>
            <a:ext cx="273600" cy="0"/>
          </a:xfrm>
          <a:prstGeom prst="line">
            <a:avLst/>
          </a:prstGeom>
          <a:ln>
            <a:solidFill>
              <a:srgbClr val="ed1c24"/>
            </a:solidFill>
            <a:tailEnd len="med" type="triangle" w="med"/>
          </a:ln>
        </p:spPr>
        <p:style>
          <a:lnRef idx="0"/>
          <a:fillRef idx="0"/>
          <a:effectRef idx="0"/>
          <a:fontRef idx="minor"/>
        </p:style>
      </p:sp>
      <p:grpSp>
        <p:nvGrpSpPr>
          <p:cNvPr id="1906" name="Group 52"/>
          <p:cNvGrpSpPr/>
          <p:nvPr/>
        </p:nvGrpSpPr>
        <p:grpSpPr>
          <a:xfrm>
            <a:off x="6265080" y="3910680"/>
            <a:ext cx="426960" cy="427680"/>
            <a:chOff x="6265080" y="3910680"/>
            <a:chExt cx="426960" cy="427680"/>
          </a:xfrm>
        </p:grpSpPr>
        <p:sp>
          <p:nvSpPr>
            <p:cNvPr id="1907" name="Freeform 53"/>
            <p:cNvSpPr/>
            <p:nvPr/>
          </p:nvSpPr>
          <p:spPr>
            <a:xfrm>
              <a:off x="6270120" y="3927240"/>
              <a:ext cx="407520" cy="394200"/>
            </a:xfrm>
            <a:custGeom>
              <a:avLst/>
              <a:gdLst/>
              <a:ahLst/>
              <a:rect l="0" t="0" r="r" b="b"/>
              <a:pathLst>
                <a:path w="1132" h="1095">
                  <a:moveTo>
                    <a:pt x="566" y="1094"/>
                  </a:moveTo>
                  <a:lnTo>
                    <a:pt x="0" y="1094"/>
                  </a:lnTo>
                  <a:lnTo>
                    <a:pt x="0" y="0"/>
                  </a:lnTo>
                  <a:lnTo>
                    <a:pt x="1131" y="0"/>
                  </a:lnTo>
                  <a:lnTo>
                    <a:pt x="1131" y="1094"/>
                  </a:lnTo>
                  <a:lnTo>
                    <a:pt x="566" y="1094"/>
                  </a:lnTo>
                </a:path>
              </a:pathLst>
            </a:custGeom>
            <a:solidFill>
              <a:srgbClr val="ffffff"/>
            </a:solidFill>
            <a:ln w="15840">
              <a:noFill/>
            </a:ln>
          </p:spPr>
        </p:sp>
        <p:sp>
          <p:nvSpPr>
            <p:cNvPr id="1908" name="Freeform 54"/>
            <p:cNvSpPr/>
            <p:nvPr/>
          </p:nvSpPr>
          <p:spPr>
            <a:xfrm>
              <a:off x="6330240" y="3927960"/>
              <a:ext cx="109440" cy="11880"/>
            </a:xfrm>
            <a:custGeom>
              <a:avLst/>
              <a:gdLst/>
              <a:ahLst/>
              <a:rect l="0" t="0" r="r" b="b"/>
              <a:pathLst>
                <a:path w="304" h="33">
                  <a:moveTo>
                    <a:pt x="303" y="32"/>
                  </a:moveTo>
                  <a:lnTo>
                    <a:pt x="303" y="0"/>
                  </a:lnTo>
                  <a:lnTo>
                    <a:pt x="0" y="0"/>
                  </a:lnTo>
                  <a:lnTo>
                    <a:pt x="0" y="32"/>
                  </a:lnTo>
                  <a:lnTo>
                    <a:pt x="303" y="32"/>
                  </a:lnTo>
                </a:path>
              </a:pathLst>
            </a:custGeom>
            <a:solidFill>
              <a:srgbClr val="000000"/>
            </a:solidFill>
            <a:ln w="15840">
              <a:noFill/>
            </a:ln>
          </p:spPr>
        </p:sp>
        <p:sp>
          <p:nvSpPr>
            <p:cNvPr id="1909" name="Freeform 55"/>
            <p:cNvSpPr/>
            <p:nvPr/>
          </p:nvSpPr>
          <p:spPr>
            <a:xfrm>
              <a:off x="6265080" y="3980880"/>
              <a:ext cx="240840" cy="227880"/>
            </a:xfrm>
            <a:custGeom>
              <a:avLst/>
              <a:gdLst/>
              <a:ahLst/>
              <a:rect l="0" t="0" r="r" b="b"/>
              <a:pathLst>
                <a:path w="669" h="633">
                  <a:moveTo>
                    <a:pt x="375" y="266"/>
                  </a:moveTo>
                  <a:lnTo>
                    <a:pt x="515" y="63"/>
                  </a:lnTo>
                  <a:cubicBezTo>
                    <a:pt x="524" y="50"/>
                    <a:pt x="526" y="48"/>
                    <a:pt x="555" y="46"/>
                  </a:cubicBezTo>
                  <a:cubicBezTo>
                    <a:pt x="575" y="44"/>
                    <a:pt x="579" y="44"/>
                    <a:pt x="604" y="44"/>
                  </a:cubicBezTo>
                  <a:lnTo>
                    <a:pt x="626" y="44"/>
                  </a:lnTo>
                  <a:lnTo>
                    <a:pt x="626" y="0"/>
                  </a:lnTo>
                  <a:cubicBezTo>
                    <a:pt x="592" y="3"/>
                    <a:pt x="550" y="3"/>
                    <a:pt x="515" y="3"/>
                  </a:cubicBezTo>
                  <a:cubicBezTo>
                    <a:pt x="482" y="3"/>
                    <a:pt x="418" y="3"/>
                    <a:pt x="387" y="0"/>
                  </a:cubicBezTo>
                  <a:lnTo>
                    <a:pt x="387" y="44"/>
                  </a:lnTo>
                  <a:cubicBezTo>
                    <a:pt x="403" y="44"/>
                    <a:pt x="435" y="44"/>
                    <a:pt x="465" y="54"/>
                  </a:cubicBezTo>
                  <a:cubicBezTo>
                    <a:pt x="463" y="54"/>
                    <a:pt x="460" y="61"/>
                    <a:pt x="458" y="63"/>
                  </a:cubicBezTo>
                  <a:lnTo>
                    <a:pt x="348" y="226"/>
                  </a:lnTo>
                  <a:lnTo>
                    <a:pt x="229" y="44"/>
                  </a:lnTo>
                  <a:lnTo>
                    <a:pt x="299" y="44"/>
                  </a:lnTo>
                  <a:lnTo>
                    <a:pt x="299" y="0"/>
                  </a:lnTo>
                  <a:cubicBezTo>
                    <a:pt x="265" y="3"/>
                    <a:pt x="186" y="3"/>
                    <a:pt x="148" y="3"/>
                  </a:cubicBezTo>
                  <a:cubicBezTo>
                    <a:pt x="113" y="3"/>
                    <a:pt x="41" y="3"/>
                    <a:pt x="14" y="0"/>
                  </a:cubicBezTo>
                  <a:lnTo>
                    <a:pt x="14" y="44"/>
                  </a:lnTo>
                  <a:lnTo>
                    <a:pt x="95" y="44"/>
                  </a:lnTo>
                  <a:lnTo>
                    <a:pt x="280" y="326"/>
                  </a:lnTo>
                  <a:lnTo>
                    <a:pt x="111" y="571"/>
                  </a:lnTo>
                  <a:cubicBezTo>
                    <a:pt x="104" y="581"/>
                    <a:pt x="102" y="584"/>
                    <a:pt x="76" y="585"/>
                  </a:cubicBezTo>
                  <a:cubicBezTo>
                    <a:pt x="58" y="588"/>
                    <a:pt x="41" y="589"/>
                    <a:pt x="24" y="589"/>
                  </a:cubicBezTo>
                  <a:lnTo>
                    <a:pt x="0" y="589"/>
                  </a:lnTo>
                  <a:lnTo>
                    <a:pt x="0" y="632"/>
                  </a:lnTo>
                  <a:cubicBezTo>
                    <a:pt x="36" y="630"/>
                    <a:pt x="76" y="630"/>
                    <a:pt x="111" y="630"/>
                  </a:cubicBezTo>
                  <a:cubicBezTo>
                    <a:pt x="144" y="630"/>
                    <a:pt x="208" y="630"/>
                    <a:pt x="238" y="632"/>
                  </a:cubicBezTo>
                  <a:lnTo>
                    <a:pt x="238" y="589"/>
                  </a:lnTo>
                  <a:cubicBezTo>
                    <a:pt x="223" y="589"/>
                    <a:pt x="191" y="589"/>
                    <a:pt x="160" y="579"/>
                  </a:cubicBezTo>
                  <a:cubicBezTo>
                    <a:pt x="163" y="577"/>
                    <a:pt x="166" y="571"/>
                    <a:pt x="168" y="569"/>
                  </a:cubicBezTo>
                  <a:lnTo>
                    <a:pt x="306" y="366"/>
                  </a:lnTo>
                  <a:lnTo>
                    <a:pt x="450" y="589"/>
                  </a:lnTo>
                  <a:lnTo>
                    <a:pt x="382" y="589"/>
                  </a:lnTo>
                  <a:lnTo>
                    <a:pt x="382" y="632"/>
                  </a:lnTo>
                  <a:cubicBezTo>
                    <a:pt x="416" y="630"/>
                    <a:pt x="496" y="630"/>
                    <a:pt x="533" y="630"/>
                  </a:cubicBezTo>
                  <a:cubicBezTo>
                    <a:pt x="566" y="630"/>
                    <a:pt x="637" y="630"/>
                    <a:pt x="668" y="632"/>
                  </a:cubicBezTo>
                  <a:lnTo>
                    <a:pt x="668" y="589"/>
                  </a:lnTo>
                  <a:lnTo>
                    <a:pt x="587" y="589"/>
                  </a:lnTo>
                  <a:lnTo>
                    <a:pt x="375" y="266"/>
                  </a:lnTo>
                </a:path>
              </a:pathLst>
            </a:custGeom>
            <a:solidFill>
              <a:srgbClr val="000000"/>
            </a:solidFill>
            <a:ln w="15840">
              <a:noFill/>
            </a:ln>
          </p:spPr>
        </p:sp>
        <p:sp>
          <p:nvSpPr>
            <p:cNvPr id="1910" name="Freeform 56"/>
            <p:cNvSpPr/>
            <p:nvPr/>
          </p:nvSpPr>
          <p:spPr>
            <a:xfrm>
              <a:off x="6530760" y="3910680"/>
              <a:ext cx="104040" cy="164520"/>
            </a:xfrm>
            <a:custGeom>
              <a:avLst/>
              <a:gdLst/>
              <a:ahLst/>
              <a:rect l="0" t="0" r="r" b="b"/>
              <a:pathLst>
                <a:path w="289" h="457">
                  <a:moveTo>
                    <a:pt x="140" y="19"/>
                  </a:moveTo>
                  <a:cubicBezTo>
                    <a:pt x="140" y="19"/>
                    <a:pt x="142" y="11"/>
                    <a:pt x="142" y="8"/>
                  </a:cubicBezTo>
                  <a:cubicBezTo>
                    <a:pt x="142" y="7"/>
                    <a:pt x="140" y="0"/>
                    <a:pt x="133" y="0"/>
                  </a:cubicBezTo>
                  <a:cubicBezTo>
                    <a:pt x="121" y="0"/>
                    <a:pt x="72" y="4"/>
                    <a:pt x="57" y="7"/>
                  </a:cubicBezTo>
                  <a:cubicBezTo>
                    <a:pt x="53" y="7"/>
                    <a:pt x="46" y="8"/>
                    <a:pt x="46" y="21"/>
                  </a:cubicBezTo>
                  <a:cubicBezTo>
                    <a:pt x="46" y="32"/>
                    <a:pt x="53" y="32"/>
                    <a:pt x="61" y="32"/>
                  </a:cubicBezTo>
                  <a:cubicBezTo>
                    <a:pt x="87" y="32"/>
                    <a:pt x="87" y="36"/>
                    <a:pt x="87" y="40"/>
                  </a:cubicBezTo>
                  <a:cubicBezTo>
                    <a:pt x="87" y="44"/>
                    <a:pt x="87" y="48"/>
                    <a:pt x="85" y="54"/>
                  </a:cubicBezTo>
                  <a:lnTo>
                    <a:pt x="3" y="421"/>
                  </a:lnTo>
                  <a:cubicBezTo>
                    <a:pt x="0" y="431"/>
                    <a:pt x="0" y="433"/>
                    <a:pt x="0" y="435"/>
                  </a:cubicBezTo>
                  <a:cubicBezTo>
                    <a:pt x="0" y="443"/>
                    <a:pt x="8" y="456"/>
                    <a:pt x="21" y="456"/>
                  </a:cubicBezTo>
                  <a:cubicBezTo>
                    <a:pt x="36" y="456"/>
                    <a:pt x="44" y="441"/>
                    <a:pt x="47" y="429"/>
                  </a:cubicBezTo>
                  <a:cubicBezTo>
                    <a:pt x="47" y="425"/>
                    <a:pt x="73" y="312"/>
                    <a:pt x="76" y="303"/>
                  </a:cubicBezTo>
                  <a:cubicBezTo>
                    <a:pt x="117" y="308"/>
                    <a:pt x="151" y="322"/>
                    <a:pt x="151" y="355"/>
                  </a:cubicBezTo>
                  <a:cubicBezTo>
                    <a:pt x="151" y="358"/>
                    <a:pt x="151" y="362"/>
                    <a:pt x="149" y="368"/>
                  </a:cubicBezTo>
                  <a:cubicBezTo>
                    <a:pt x="148" y="379"/>
                    <a:pt x="148" y="380"/>
                    <a:pt x="148" y="389"/>
                  </a:cubicBezTo>
                  <a:cubicBezTo>
                    <a:pt x="148" y="435"/>
                    <a:pt x="181" y="456"/>
                    <a:pt x="210" y="456"/>
                  </a:cubicBezTo>
                  <a:cubicBezTo>
                    <a:pt x="267" y="456"/>
                    <a:pt x="284" y="358"/>
                    <a:pt x="284" y="355"/>
                  </a:cubicBezTo>
                  <a:cubicBezTo>
                    <a:pt x="284" y="347"/>
                    <a:pt x="276" y="347"/>
                    <a:pt x="274" y="347"/>
                  </a:cubicBezTo>
                  <a:cubicBezTo>
                    <a:pt x="267" y="347"/>
                    <a:pt x="265" y="351"/>
                    <a:pt x="263" y="364"/>
                  </a:cubicBezTo>
                  <a:cubicBezTo>
                    <a:pt x="256" y="391"/>
                    <a:pt x="241" y="437"/>
                    <a:pt x="210" y="437"/>
                  </a:cubicBezTo>
                  <a:cubicBezTo>
                    <a:pt x="195" y="437"/>
                    <a:pt x="191" y="421"/>
                    <a:pt x="191" y="404"/>
                  </a:cubicBezTo>
                  <a:cubicBezTo>
                    <a:pt x="191" y="393"/>
                    <a:pt x="191" y="391"/>
                    <a:pt x="193" y="375"/>
                  </a:cubicBezTo>
                  <a:cubicBezTo>
                    <a:pt x="195" y="372"/>
                    <a:pt x="197" y="362"/>
                    <a:pt x="197" y="354"/>
                  </a:cubicBezTo>
                  <a:cubicBezTo>
                    <a:pt x="197" y="297"/>
                    <a:pt x="127" y="287"/>
                    <a:pt x="102" y="287"/>
                  </a:cubicBezTo>
                  <a:cubicBezTo>
                    <a:pt x="119" y="274"/>
                    <a:pt x="140" y="253"/>
                    <a:pt x="151" y="242"/>
                  </a:cubicBezTo>
                  <a:cubicBezTo>
                    <a:pt x="180" y="212"/>
                    <a:pt x="210" y="182"/>
                    <a:pt x="242" y="182"/>
                  </a:cubicBezTo>
                  <a:cubicBezTo>
                    <a:pt x="250" y="182"/>
                    <a:pt x="257" y="184"/>
                    <a:pt x="261" y="191"/>
                  </a:cubicBezTo>
                  <a:cubicBezTo>
                    <a:pt x="236" y="195"/>
                    <a:pt x="230" y="216"/>
                    <a:pt x="230" y="226"/>
                  </a:cubicBezTo>
                  <a:cubicBezTo>
                    <a:pt x="230" y="241"/>
                    <a:pt x="242" y="251"/>
                    <a:pt x="256" y="251"/>
                  </a:cubicBezTo>
                  <a:cubicBezTo>
                    <a:pt x="270" y="251"/>
                    <a:pt x="288" y="237"/>
                    <a:pt x="288" y="209"/>
                  </a:cubicBezTo>
                  <a:cubicBezTo>
                    <a:pt x="288" y="188"/>
                    <a:pt x="274" y="163"/>
                    <a:pt x="242" y="163"/>
                  </a:cubicBezTo>
                  <a:cubicBezTo>
                    <a:pt x="210" y="163"/>
                    <a:pt x="180" y="191"/>
                    <a:pt x="149" y="220"/>
                  </a:cubicBezTo>
                  <a:cubicBezTo>
                    <a:pt x="125" y="247"/>
                    <a:pt x="106" y="266"/>
                    <a:pt x="81" y="278"/>
                  </a:cubicBezTo>
                  <a:lnTo>
                    <a:pt x="140" y="19"/>
                  </a:lnTo>
                </a:path>
              </a:pathLst>
            </a:custGeom>
            <a:solidFill>
              <a:srgbClr val="000000"/>
            </a:solidFill>
            <a:ln w="15840">
              <a:noFill/>
            </a:ln>
          </p:spPr>
        </p:sp>
        <p:sp>
          <p:nvSpPr>
            <p:cNvPr id="1911" name="Freeform 57"/>
            <p:cNvSpPr/>
            <p:nvPr/>
          </p:nvSpPr>
          <p:spPr>
            <a:xfrm>
              <a:off x="6524640" y="4136760"/>
              <a:ext cx="64440" cy="156960"/>
            </a:xfrm>
            <a:custGeom>
              <a:avLst/>
              <a:gdLst/>
              <a:ahLst/>
              <a:rect l="0" t="0" r="r" b="b"/>
              <a:pathLst>
                <a:path w="179" h="436">
                  <a:moveTo>
                    <a:pt x="163" y="25"/>
                  </a:moveTo>
                  <a:cubicBezTo>
                    <a:pt x="163" y="15"/>
                    <a:pt x="155" y="0"/>
                    <a:pt x="140" y="0"/>
                  </a:cubicBezTo>
                  <a:cubicBezTo>
                    <a:pt x="123" y="0"/>
                    <a:pt x="106" y="17"/>
                    <a:pt x="106" y="36"/>
                  </a:cubicBezTo>
                  <a:cubicBezTo>
                    <a:pt x="106" y="46"/>
                    <a:pt x="113" y="61"/>
                    <a:pt x="131" y="61"/>
                  </a:cubicBezTo>
                  <a:cubicBezTo>
                    <a:pt x="148" y="61"/>
                    <a:pt x="163" y="42"/>
                    <a:pt x="163" y="25"/>
                  </a:cubicBezTo>
                  <a:moveTo>
                    <a:pt x="44" y="354"/>
                  </a:moveTo>
                  <a:cubicBezTo>
                    <a:pt x="40" y="362"/>
                    <a:pt x="38" y="368"/>
                    <a:pt x="38" y="380"/>
                  </a:cubicBezTo>
                  <a:cubicBezTo>
                    <a:pt x="38" y="410"/>
                    <a:pt x="61" y="435"/>
                    <a:pt x="93" y="435"/>
                  </a:cubicBezTo>
                  <a:cubicBezTo>
                    <a:pt x="154" y="435"/>
                    <a:pt x="178" y="345"/>
                    <a:pt x="178" y="337"/>
                  </a:cubicBezTo>
                  <a:cubicBezTo>
                    <a:pt x="178" y="329"/>
                    <a:pt x="171" y="329"/>
                    <a:pt x="168" y="329"/>
                  </a:cubicBezTo>
                  <a:cubicBezTo>
                    <a:pt x="160" y="329"/>
                    <a:pt x="160" y="333"/>
                    <a:pt x="157" y="339"/>
                  </a:cubicBezTo>
                  <a:cubicBezTo>
                    <a:pt x="144" y="391"/>
                    <a:pt x="117" y="416"/>
                    <a:pt x="95" y="416"/>
                  </a:cubicBezTo>
                  <a:cubicBezTo>
                    <a:pt x="84" y="416"/>
                    <a:pt x="81" y="408"/>
                    <a:pt x="81" y="395"/>
                  </a:cubicBezTo>
                  <a:cubicBezTo>
                    <a:pt x="81" y="379"/>
                    <a:pt x="85" y="368"/>
                    <a:pt x="91" y="354"/>
                  </a:cubicBezTo>
                  <a:cubicBezTo>
                    <a:pt x="96" y="334"/>
                    <a:pt x="102" y="318"/>
                    <a:pt x="110" y="301"/>
                  </a:cubicBezTo>
                  <a:cubicBezTo>
                    <a:pt x="113" y="287"/>
                    <a:pt x="134" y="226"/>
                    <a:pt x="138" y="220"/>
                  </a:cubicBezTo>
                  <a:cubicBezTo>
                    <a:pt x="140" y="213"/>
                    <a:pt x="142" y="205"/>
                    <a:pt x="142" y="199"/>
                  </a:cubicBezTo>
                  <a:cubicBezTo>
                    <a:pt x="142" y="167"/>
                    <a:pt x="117" y="145"/>
                    <a:pt x="85" y="145"/>
                  </a:cubicBezTo>
                  <a:cubicBezTo>
                    <a:pt x="26" y="145"/>
                    <a:pt x="0" y="232"/>
                    <a:pt x="0" y="242"/>
                  </a:cubicBezTo>
                  <a:cubicBezTo>
                    <a:pt x="0" y="251"/>
                    <a:pt x="8" y="251"/>
                    <a:pt x="9" y="251"/>
                  </a:cubicBezTo>
                  <a:cubicBezTo>
                    <a:pt x="19" y="251"/>
                    <a:pt x="19" y="247"/>
                    <a:pt x="21" y="241"/>
                  </a:cubicBezTo>
                  <a:cubicBezTo>
                    <a:pt x="36" y="184"/>
                    <a:pt x="62" y="161"/>
                    <a:pt x="84" y="161"/>
                  </a:cubicBezTo>
                  <a:cubicBezTo>
                    <a:pt x="93" y="161"/>
                    <a:pt x="99" y="167"/>
                    <a:pt x="99" y="184"/>
                  </a:cubicBezTo>
                  <a:cubicBezTo>
                    <a:pt x="99" y="199"/>
                    <a:pt x="95" y="209"/>
                    <a:pt x="79" y="249"/>
                  </a:cubicBezTo>
                  <a:lnTo>
                    <a:pt x="44" y="354"/>
                  </a:lnTo>
                </a:path>
              </a:pathLst>
            </a:custGeom>
            <a:solidFill>
              <a:srgbClr val="000000"/>
            </a:solidFill>
            <a:ln w="15840">
              <a:noFill/>
            </a:ln>
          </p:spPr>
        </p:sp>
        <p:sp>
          <p:nvSpPr>
            <p:cNvPr id="1912" name="Freeform 58"/>
            <p:cNvSpPr/>
            <p:nvPr/>
          </p:nvSpPr>
          <p:spPr>
            <a:xfrm>
              <a:off x="6599520" y="4136760"/>
              <a:ext cx="92880" cy="201960"/>
            </a:xfrm>
            <a:custGeom>
              <a:avLst/>
              <a:gdLst/>
              <a:ahLst/>
              <a:rect l="0" t="0" r="r" b="b"/>
              <a:pathLst>
                <a:path w="258" h="561">
                  <a:moveTo>
                    <a:pt x="257" y="25"/>
                  </a:moveTo>
                  <a:cubicBezTo>
                    <a:pt x="257" y="13"/>
                    <a:pt x="250" y="0"/>
                    <a:pt x="235" y="0"/>
                  </a:cubicBezTo>
                  <a:cubicBezTo>
                    <a:pt x="218" y="0"/>
                    <a:pt x="201" y="19"/>
                    <a:pt x="201" y="36"/>
                  </a:cubicBezTo>
                  <a:cubicBezTo>
                    <a:pt x="201" y="46"/>
                    <a:pt x="208" y="61"/>
                    <a:pt x="225" y="61"/>
                  </a:cubicBezTo>
                  <a:cubicBezTo>
                    <a:pt x="241" y="61"/>
                    <a:pt x="257" y="44"/>
                    <a:pt x="257" y="25"/>
                  </a:cubicBezTo>
                  <a:moveTo>
                    <a:pt x="133" y="460"/>
                  </a:moveTo>
                  <a:cubicBezTo>
                    <a:pt x="123" y="504"/>
                    <a:pt x="93" y="542"/>
                    <a:pt x="57" y="542"/>
                  </a:cubicBezTo>
                  <a:cubicBezTo>
                    <a:pt x="49" y="542"/>
                    <a:pt x="44" y="539"/>
                    <a:pt x="36" y="538"/>
                  </a:cubicBezTo>
                  <a:cubicBezTo>
                    <a:pt x="51" y="529"/>
                    <a:pt x="57" y="514"/>
                    <a:pt x="57" y="504"/>
                  </a:cubicBezTo>
                  <a:cubicBezTo>
                    <a:pt x="57" y="489"/>
                    <a:pt x="46" y="481"/>
                    <a:pt x="34" y="481"/>
                  </a:cubicBezTo>
                  <a:cubicBezTo>
                    <a:pt x="15" y="481"/>
                    <a:pt x="0" y="497"/>
                    <a:pt x="0" y="518"/>
                  </a:cubicBezTo>
                  <a:cubicBezTo>
                    <a:pt x="0" y="543"/>
                    <a:pt x="23" y="560"/>
                    <a:pt x="58" y="560"/>
                  </a:cubicBezTo>
                  <a:cubicBezTo>
                    <a:pt x="93" y="560"/>
                    <a:pt x="163" y="538"/>
                    <a:pt x="180" y="458"/>
                  </a:cubicBezTo>
                  <a:lnTo>
                    <a:pt x="233" y="226"/>
                  </a:lnTo>
                  <a:cubicBezTo>
                    <a:pt x="235" y="220"/>
                    <a:pt x="236" y="213"/>
                    <a:pt x="236" y="205"/>
                  </a:cubicBezTo>
                  <a:cubicBezTo>
                    <a:pt x="236" y="170"/>
                    <a:pt x="208" y="145"/>
                    <a:pt x="172" y="145"/>
                  </a:cubicBezTo>
                  <a:cubicBezTo>
                    <a:pt x="108" y="145"/>
                    <a:pt x="70" y="232"/>
                    <a:pt x="70" y="242"/>
                  </a:cubicBezTo>
                  <a:cubicBezTo>
                    <a:pt x="70" y="251"/>
                    <a:pt x="79" y="251"/>
                    <a:pt x="79" y="251"/>
                  </a:cubicBezTo>
                  <a:cubicBezTo>
                    <a:pt x="87" y="251"/>
                    <a:pt x="87" y="249"/>
                    <a:pt x="93" y="238"/>
                  </a:cubicBezTo>
                  <a:cubicBezTo>
                    <a:pt x="106" y="201"/>
                    <a:pt x="136" y="161"/>
                    <a:pt x="171" y="161"/>
                  </a:cubicBezTo>
                  <a:cubicBezTo>
                    <a:pt x="186" y="161"/>
                    <a:pt x="191" y="171"/>
                    <a:pt x="191" y="192"/>
                  </a:cubicBezTo>
                  <a:cubicBezTo>
                    <a:pt x="191" y="201"/>
                    <a:pt x="189" y="209"/>
                    <a:pt x="189" y="213"/>
                  </a:cubicBezTo>
                  <a:lnTo>
                    <a:pt x="133" y="460"/>
                  </a:lnTo>
                </a:path>
              </a:pathLst>
            </a:custGeom>
            <a:solidFill>
              <a:srgbClr val="000000"/>
            </a:solidFill>
            <a:ln w="15840">
              <a:noFill/>
            </a:ln>
          </p:spPr>
        </p:sp>
      </p:grpSp>
      <p:sp>
        <p:nvSpPr>
          <p:cNvPr id="1913" name="Line 59"/>
          <p:cNvSpPr/>
          <p:nvPr/>
        </p:nvSpPr>
        <p:spPr>
          <a:xfrm>
            <a:off x="5914440" y="4122360"/>
            <a:ext cx="273600" cy="0"/>
          </a:xfrm>
          <a:prstGeom prst="line">
            <a:avLst/>
          </a:prstGeom>
          <a:ln>
            <a:solidFill>
              <a:srgbClr val="ed1c24"/>
            </a:solidFill>
            <a:tailEnd len="med" type="triangle" w="med"/>
          </a:ln>
        </p:spPr>
        <p:style>
          <a:lnRef idx="0"/>
          <a:fillRef idx="0"/>
          <a:effectRef idx="0"/>
          <a:fontRef idx="minor"/>
        </p:style>
      </p:sp>
      <p:sp>
        <p:nvSpPr>
          <p:cNvPr id="1914" name="Freeform 60"/>
          <p:cNvSpPr/>
          <p:nvPr/>
        </p:nvSpPr>
        <p:spPr>
          <a:xfrm>
            <a:off x="6712560" y="3707280"/>
            <a:ext cx="488160" cy="382320"/>
          </a:xfrm>
          <a:custGeom>
            <a:avLst/>
            <a:gdLst/>
            <a:ahLst/>
            <a:rect l="0" t="0" r="r" b="b"/>
            <a:pathLst>
              <a:path w="1356" h="1062">
                <a:moveTo>
                  <a:pt x="1355" y="0"/>
                </a:moveTo>
                <a:cubicBezTo>
                  <a:pt x="800" y="1025"/>
                  <a:pt x="0" y="1061"/>
                  <a:pt x="0" y="1061"/>
                </a:cubicBezTo>
              </a:path>
            </a:pathLst>
          </a:custGeom>
          <a:ln>
            <a:solidFill>
              <a:srgbClr val="00a65d"/>
            </a:solidFill>
            <a:tailEnd len="med" type="triangle" w="med"/>
          </a:ln>
        </p:spPr>
      </p:sp>
      <p:sp>
        <p:nvSpPr>
          <p:cNvPr id="1915" name="TextShape 61"/>
          <p:cNvSpPr txBox="1"/>
          <p:nvPr/>
        </p:nvSpPr>
        <p:spPr>
          <a:xfrm>
            <a:off x="6677280" y="3105360"/>
            <a:ext cx="2016000" cy="602280"/>
          </a:xfrm>
          <a:prstGeom prst="rect">
            <a:avLst/>
          </a:prstGeom>
          <a:noFill/>
          <a:ln>
            <a:noFill/>
          </a:ln>
        </p:spPr>
        <p:txBody>
          <a:bodyPr lIns="90000" rIns="90000" tIns="45000" bIns="45000"/>
          <a:p>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 </a:t>
            </a:r>
            <a:r>
              <a:rPr b="0" lang="en-AU" sz="1800" spc="-1" strike="noStrike">
                <a:solidFill>
                  <a:srgbClr val="00a65d"/>
                </a:solidFill>
                <a:latin typeface="Arial"/>
              </a:rPr>
              <a:t>e</a:t>
            </a:r>
            <a:r>
              <a:rPr b="0" lang="en-AU" sz="1800" spc="-1" strike="noStrike">
                <a:solidFill>
                  <a:srgbClr val="00a65d"/>
                </a:solidFill>
                <a:latin typeface="Arial"/>
              </a:rPr>
              <a:t>s</a:t>
            </a:r>
            <a:r>
              <a:rPr b="0" lang="en-AU" sz="1800" spc="-1" strike="noStrike">
                <a:solidFill>
                  <a:srgbClr val="00a65d"/>
                </a:solidFill>
                <a:latin typeface="Arial"/>
              </a:rPr>
              <a:t>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endParaRPr b="0" lang="en-AU" sz="1800" spc="-1" strike="noStrike">
              <a:latin typeface="Arial"/>
            </a:endParaRPr>
          </a:p>
          <a:p>
            <a:r>
              <a:rPr b="0" lang="en-AU" sz="1800" spc="-1" strike="noStrike">
                <a:solidFill>
                  <a:srgbClr val="00a65d"/>
                </a:solidFill>
                <a:latin typeface="Arial"/>
              </a:rPr>
              <a:t>e</a:t>
            </a:r>
            <a:r>
              <a:rPr b="0" lang="en-AU" sz="1800" spc="-1" strike="noStrike">
                <a:solidFill>
                  <a:srgbClr val="00a65d"/>
                </a:solidFill>
                <a:latin typeface="Arial"/>
              </a:rPr>
              <a:t>s</a:t>
            </a:r>
            <a:r>
              <a:rPr b="0" lang="en-AU" sz="1800" spc="-1" strike="noStrike">
                <a:solidFill>
                  <a:srgbClr val="00a65d"/>
                </a:solidFill>
                <a:latin typeface="Arial"/>
              </a:rPr>
              <a:t>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endParaRPr b="0" lang="en-AU" sz="1800" spc="-1" strike="noStrike">
              <a:latin typeface="Arial"/>
            </a:endParaRPr>
          </a:p>
        </p:txBody>
      </p:sp>
      <p:sp>
        <p:nvSpPr>
          <p:cNvPr id="1916" name="Freeform 62"/>
          <p:cNvSpPr/>
          <p:nvPr/>
        </p:nvSpPr>
        <p:spPr>
          <a:xfrm>
            <a:off x="1676880" y="3313800"/>
            <a:ext cx="411480" cy="463680"/>
          </a:xfrm>
          <a:custGeom>
            <a:avLst/>
            <a:gdLst/>
            <a:ahLst/>
            <a:rect l="0" t="0" r="r" b="b"/>
            <a:pathLst>
              <a:path w="1143" h="1288">
                <a:moveTo>
                  <a:pt x="0" y="0"/>
                </a:moveTo>
                <a:cubicBezTo>
                  <a:pt x="1058" y="491"/>
                  <a:pt x="1142" y="1287"/>
                  <a:pt x="1142" y="1287"/>
                </a:cubicBezTo>
              </a:path>
            </a:pathLst>
          </a:custGeom>
          <a:ln>
            <a:solidFill>
              <a:srgbClr val="00a65d"/>
            </a:solidFill>
            <a:tailEnd len="med" type="triangle" w="med"/>
          </a:ln>
        </p:spPr>
      </p:sp>
      <p:sp>
        <p:nvSpPr>
          <p:cNvPr id="1917" name="TextShape 63"/>
          <p:cNvSpPr txBox="1"/>
          <p:nvPr/>
        </p:nvSpPr>
        <p:spPr>
          <a:xfrm>
            <a:off x="864000" y="3071520"/>
            <a:ext cx="2016000" cy="602280"/>
          </a:xfrm>
          <a:prstGeom prst="rect">
            <a:avLst/>
          </a:prstGeom>
          <a:noFill/>
          <a:ln>
            <a:noFill/>
          </a:ln>
        </p:spPr>
        <p:txBody>
          <a:bodyPr lIns="90000" rIns="90000" tIns="45000" bIns="45000"/>
          <a:p>
            <a:r>
              <a:rPr b="0" lang="en-AU" sz="1800" spc="-1" strike="noStrike">
                <a:solidFill>
                  <a:srgbClr val="00a65d"/>
                </a:solidFill>
                <a:latin typeface="Arial"/>
              </a:rPr>
              <a:t>State </a:t>
            </a:r>
            <a:endParaRPr b="0" lang="en-AU" sz="1800" spc="-1" strike="noStrike">
              <a:latin typeface="Arial"/>
            </a:endParaRPr>
          </a:p>
          <a:p>
            <a:r>
              <a:rPr b="0" lang="en-AU" sz="1800" spc="-1" strike="noStrike">
                <a:solidFill>
                  <a:srgbClr val="00a65d"/>
                </a:solidFill>
                <a:latin typeface="Arial"/>
              </a:rPr>
              <a:t>estimate</a:t>
            </a:r>
            <a:endParaRPr b="0" lang="en-AU" sz="1800" spc="-1" strike="noStrike">
              <a:latin typeface="Arial"/>
            </a:endParaRPr>
          </a:p>
        </p:txBody>
      </p:sp>
      <p:grpSp>
        <p:nvGrpSpPr>
          <p:cNvPr id="1918" name="Group 64"/>
          <p:cNvGrpSpPr/>
          <p:nvPr/>
        </p:nvGrpSpPr>
        <p:grpSpPr>
          <a:xfrm>
            <a:off x="2520000" y="5217120"/>
            <a:ext cx="4671000" cy="1118880"/>
            <a:chOff x="2520000" y="5217120"/>
            <a:chExt cx="4671000" cy="1118880"/>
          </a:xfrm>
        </p:grpSpPr>
        <p:sp>
          <p:nvSpPr>
            <p:cNvPr id="1919" name="Freeform 65"/>
            <p:cNvSpPr/>
            <p:nvPr/>
          </p:nvSpPr>
          <p:spPr>
            <a:xfrm>
              <a:off x="2526480" y="5234760"/>
              <a:ext cx="4647240" cy="1083600"/>
            </a:xfrm>
            <a:custGeom>
              <a:avLst/>
              <a:gdLst/>
              <a:ahLst/>
              <a:rect l="0" t="0" r="r" b="b"/>
              <a:pathLst>
                <a:path w="12909" h="3010">
                  <a:moveTo>
                    <a:pt x="6455" y="3009"/>
                  </a:moveTo>
                  <a:lnTo>
                    <a:pt x="0" y="3009"/>
                  </a:lnTo>
                  <a:lnTo>
                    <a:pt x="0" y="0"/>
                  </a:lnTo>
                  <a:lnTo>
                    <a:pt x="12908" y="0"/>
                  </a:lnTo>
                  <a:lnTo>
                    <a:pt x="12908" y="3009"/>
                  </a:lnTo>
                  <a:lnTo>
                    <a:pt x="6455" y="3009"/>
                  </a:lnTo>
                </a:path>
              </a:pathLst>
            </a:custGeom>
            <a:solidFill>
              <a:srgbClr val="ffffff"/>
            </a:solidFill>
            <a:ln w="15840">
              <a:noFill/>
            </a:ln>
          </p:spPr>
        </p:sp>
        <p:sp>
          <p:nvSpPr>
            <p:cNvPr id="1920" name="Freeform 66"/>
            <p:cNvSpPr/>
            <p:nvPr/>
          </p:nvSpPr>
          <p:spPr>
            <a:xfrm>
              <a:off x="2520000" y="5584680"/>
              <a:ext cx="222120" cy="258480"/>
            </a:xfrm>
            <a:custGeom>
              <a:avLst/>
              <a:gdLst/>
              <a:ahLst/>
              <a:rect l="0" t="0" r="r" b="b"/>
              <a:pathLst>
                <a:path w="617" h="718">
                  <a:moveTo>
                    <a:pt x="148" y="605"/>
                  </a:moveTo>
                  <a:cubicBezTo>
                    <a:pt x="202" y="522"/>
                    <a:pt x="217" y="457"/>
                    <a:pt x="231" y="405"/>
                  </a:cubicBezTo>
                  <a:cubicBezTo>
                    <a:pt x="264" y="269"/>
                    <a:pt x="302" y="150"/>
                    <a:pt x="363" y="83"/>
                  </a:cubicBezTo>
                  <a:cubicBezTo>
                    <a:pt x="376" y="69"/>
                    <a:pt x="383" y="60"/>
                    <a:pt x="414" y="60"/>
                  </a:cubicBezTo>
                  <a:cubicBezTo>
                    <a:pt x="484" y="60"/>
                    <a:pt x="484" y="130"/>
                    <a:pt x="484" y="143"/>
                  </a:cubicBezTo>
                  <a:cubicBezTo>
                    <a:pt x="484" y="161"/>
                    <a:pt x="479" y="175"/>
                    <a:pt x="479" y="179"/>
                  </a:cubicBezTo>
                  <a:cubicBezTo>
                    <a:pt x="479" y="186"/>
                    <a:pt x="486" y="186"/>
                    <a:pt x="486" y="186"/>
                  </a:cubicBezTo>
                  <a:cubicBezTo>
                    <a:pt x="502" y="186"/>
                    <a:pt x="529" y="175"/>
                    <a:pt x="553" y="159"/>
                  </a:cubicBezTo>
                  <a:cubicBezTo>
                    <a:pt x="571" y="143"/>
                    <a:pt x="580" y="134"/>
                    <a:pt x="580" y="94"/>
                  </a:cubicBezTo>
                  <a:cubicBezTo>
                    <a:pt x="580" y="40"/>
                    <a:pt x="553" y="0"/>
                    <a:pt x="497" y="0"/>
                  </a:cubicBezTo>
                  <a:cubicBezTo>
                    <a:pt x="466" y="0"/>
                    <a:pt x="379" y="9"/>
                    <a:pt x="282" y="105"/>
                  </a:cubicBezTo>
                  <a:cubicBezTo>
                    <a:pt x="204" y="186"/>
                    <a:pt x="157" y="365"/>
                    <a:pt x="139" y="439"/>
                  </a:cubicBezTo>
                  <a:cubicBezTo>
                    <a:pt x="121" y="506"/>
                    <a:pt x="112" y="537"/>
                    <a:pt x="83" y="596"/>
                  </a:cubicBezTo>
                  <a:cubicBezTo>
                    <a:pt x="76" y="607"/>
                    <a:pt x="49" y="652"/>
                    <a:pt x="36" y="665"/>
                  </a:cubicBezTo>
                  <a:cubicBezTo>
                    <a:pt x="9" y="690"/>
                    <a:pt x="0" y="708"/>
                    <a:pt x="0" y="712"/>
                  </a:cubicBezTo>
                  <a:cubicBezTo>
                    <a:pt x="0" y="714"/>
                    <a:pt x="2" y="717"/>
                    <a:pt x="9" y="717"/>
                  </a:cubicBezTo>
                  <a:cubicBezTo>
                    <a:pt x="13" y="717"/>
                    <a:pt x="34" y="714"/>
                    <a:pt x="58" y="696"/>
                  </a:cubicBezTo>
                  <a:cubicBezTo>
                    <a:pt x="76" y="687"/>
                    <a:pt x="78" y="685"/>
                    <a:pt x="101" y="661"/>
                  </a:cubicBezTo>
                  <a:cubicBezTo>
                    <a:pt x="150" y="663"/>
                    <a:pt x="184" y="672"/>
                    <a:pt x="246" y="690"/>
                  </a:cubicBezTo>
                  <a:cubicBezTo>
                    <a:pt x="298" y="703"/>
                    <a:pt x="347" y="717"/>
                    <a:pt x="399" y="717"/>
                  </a:cubicBezTo>
                  <a:cubicBezTo>
                    <a:pt x="477" y="717"/>
                    <a:pt x="560" y="658"/>
                    <a:pt x="591" y="614"/>
                  </a:cubicBezTo>
                  <a:cubicBezTo>
                    <a:pt x="609" y="587"/>
                    <a:pt x="616" y="562"/>
                    <a:pt x="616" y="560"/>
                  </a:cubicBezTo>
                  <a:cubicBezTo>
                    <a:pt x="616" y="553"/>
                    <a:pt x="609" y="553"/>
                    <a:pt x="609" y="553"/>
                  </a:cubicBezTo>
                  <a:cubicBezTo>
                    <a:pt x="594" y="553"/>
                    <a:pt x="569" y="564"/>
                    <a:pt x="553" y="575"/>
                  </a:cubicBezTo>
                  <a:cubicBezTo>
                    <a:pt x="526" y="591"/>
                    <a:pt x="524" y="598"/>
                    <a:pt x="517" y="616"/>
                  </a:cubicBezTo>
                  <a:cubicBezTo>
                    <a:pt x="513" y="631"/>
                    <a:pt x="508" y="638"/>
                    <a:pt x="504" y="645"/>
                  </a:cubicBezTo>
                  <a:cubicBezTo>
                    <a:pt x="495" y="656"/>
                    <a:pt x="495" y="656"/>
                    <a:pt x="479" y="656"/>
                  </a:cubicBezTo>
                  <a:cubicBezTo>
                    <a:pt x="432" y="656"/>
                    <a:pt x="383" y="640"/>
                    <a:pt x="318" y="625"/>
                  </a:cubicBezTo>
                  <a:cubicBezTo>
                    <a:pt x="291" y="616"/>
                    <a:pt x="235" y="600"/>
                    <a:pt x="186" y="600"/>
                  </a:cubicBezTo>
                  <a:cubicBezTo>
                    <a:pt x="175" y="600"/>
                    <a:pt x="159" y="600"/>
                    <a:pt x="148" y="605"/>
                  </a:cubicBezTo>
                </a:path>
              </a:pathLst>
            </a:custGeom>
            <a:solidFill>
              <a:srgbClr val="000000"/>
            </a:solidFill>
            <a:ln w="15840">
              <a:noFill/>
            </a:ln>
          </p:spPr>
        </p:sp>
        <p:sp>
          <p:nvSpPr>
            <p:cNvPr id="1921" name="Freeform 67"/>
            <p:cNvSpPr/>
            <p:nvPr/>
          </p:nvSpPr>
          <p:spPr>
            <a:xfrm>
              <a:off x="2767680" y="5716800"/>
              <a:ext cx="243720" cy="171360"/>
            </a:xfrm>
            <a:custGeom>
              <a:avLst/>
              <a:gdLst/>
              <a:ahLst/>
              <a:rect l="0" t="0" r="r" b="b"/>
              <a:pathLst>
                <a:path w="677" h="476">
                  <a:moveTo>
                    <a:pt x="410" y="215"/>
                  </a:moveTo>
                  <a:cubicBezTo>
                    <a:pt x="410" y="215"/>
                    <a:pt x="405" y="208"/>
                    <a:pt x="405" y="206"/>
                  </a:cubicBezTo>
                  <a:cubicBezTo>
                    <a:pt x="405" y="206"/>
                    <a:pt x="419" y="195"/>
                    <a:pt x="428" y="186"/>
                  </a:cubicBezTo>
                  <a:lnTo>
                    <a:pt x="544" y="81"/>
                  </a:lnTo>
                  <a:cubicBezTo>
                    <a:pt x="580" y="47"/>
                    <a:pt x="589" y="40"/>
                    <a:pt x="661" y="38"/>
                  </a:cubicBezTo>
                  <a:cubicBezTo>
                    <a:pt x="674" y="38"/>
                    <a:pt x="676" y="20"/>
                    <a:pt x="676" y="16"/>
                  </a:cubicBezTo>
                  <a:cubicBezTo>
                    <a:pt x="676" y="4"/>
                    <a:pt x="667" y="0"/>
                    <a:pt x="661" y="0"/>
                  </a:cubicBezTo>
                  <a:cubicBezTo>
                    <a:pt x="645" y="0"/>
                    <a:pt x="602" y="2"/>
                    <a:pt x="585" y="2"/>
                  </a:cubicBezTo>
                  <a:cubicBezTo>
                    <a:pt x="571" y="2"/>
                    <a:pt x="551" y="2"/>
                    <a:pt x="538" y="2"/>
                  </a:cubicBezTo>
                  <a:cubicBezTo>
                    <a:pt x="522" y="2"/>
                    <a:pt x="504" y="0"/>
                    <a:pt x="491" y="0"/>
                  </a:cubicBezTo>
                  <a:cubicBezTo>
                    <a:pt x="486" y="0"/>
                    <a:pt x="468" y="0"/>
                    <a:pt x="468" y="25"/>
                  </a:cubicBezTo>
                  <a:cubicBezTo>
                    <a:pt x="468" y="38"/>
                    <a:pt x="484" y="38"/>
                    <a:pt x="488" y="38"/>
                  </a:cubicBezTo>
                  <a:cubicBezTo>
                    <a:pt x="497" y="38"/>
                    <a:pt x="508" y="40"/>
                    <a:pt x="517" y="43"/>
                  </a:cubicBezTo>
                  <a:lnTo>
                    <a:pt x="383" y="168"/>
                  </a:lnTo>
                  <a:lnTo>
                    <a:pt x="309" y="43"/>
                  </a:lnTo>
                  <a:cubicBezTo>
                    <a:pt x="323" y="40"/>
                    <a:pt x="327" y="40"/>
                    <a:pt x="345" y="38"/>
                  </a:cubicBezTo>
                  <a:cubicBezTo>
                    <a:pt x="361" y="38"/>
                    <a:pt x="363" y="20"/>
                    <a:pt x="363" y="16"/>
                  </a:cubicBezTo>
                  <a:cubicBezTo>
                    <a:pt x="363" y="4"/>
                    <a:pt x="354" y="0"/>
                    <a:pt x="347" y="0"/>
                  </a:cubicBezTo>
                  <a:cubicBezTo>
                    <a:pt x="336" y="0"/>
                    <a:pt x="309" y="2"/>
                    <a:pt x="296" y="2"/>
                  </a:cubicBezTo>
                  <a:cubicBezTo>
                    <a:pt x="280" y="2"/>
                    <a:pt x="255" y="2"/>
                    <a:pt x="237" y="2"/>
                  </a:cubicBezTo>
                  <a:cubicBezTo>
                    <a:pt x="224" y="2"/>
                    <a:pt x="206" y="2"/>
                    <a:pt x="190" y="2"/>
                  </a:cubicBezTo>
                  <a:cubicBezTo>
                    <a:pt x="175" y="2"/>
                    <a:pt x="157" y="0"/>
                    <a:pt x="143" y="0"/>
                  </a:cubicBezTo>
                  <a:cubicBezTo>
                    <a:pt x="137" y="0"/>
                    <a:pt x="121" y="0"/>
                    <a:pt x="121" y="25"/>
                  </a:cubicBezTo>
                  <a:cubicBezTo>
                    <a:pt x="121" y="38"/>
                    <a:pt x="134" y="38"/>
                    <a:pt x="150" y="38"/>
                  </a:cubicBezTo>
                  <a:cubicBezTo>
                    <a:pt x="159" y="38"/>
                    <a:pt x="168" y="38"/>
                    <a:pt x="177" y="40"/>
                  </a:cubicBezTo>
                  <a:cubicBezTo>
                    <a:pt x="188" y="40"/>
                    <a:pt x="188" y="40"/>
                    <a:pt x="193" y="49"/>
                  </a:cubicBezTo>
                  <a:lnTo>
                    <a:pt x="305" y="240"/>
                  </a:lnTo>
                  <a:lnTo>
                    <a:pt x="116" y="410"/>
                  </a:lnTo>
                  <a:cubicBezTo>
                    <a:pt x="101" y="423"/>
                    <a:pt x="83" y="434"/>
                    <a:pt x="27" y="437"/>
                  </a:cubicBezTo>
                  <a:cubicBezTo>
                    <a:pt x="13" y="437"/>
                    <a:pt x="0" y="437"/>
                    <a:pt x="0" y="459"/>
                  </a:cubicBezTo>
                  <a:cubicBezTo>
                    <a:pt x="0" y="468"/>
                    <a:pt x="7" y="475"/>
                    <a:pt x="16" y="475"/>
                  </a:cubicBezTo>
                  <a:cubicBezTo>
                    <a:pt x="34" y="475"/>
                    <a:pt x="74" y="472"/>
                    <a:pt x="92" y="472"/>
                  </a:cubicBezTo>
                  <a:cubicBezTo>
                    <a:pt x="108" y="472"/>
                    <a:pt x="125" y="472"/>
                    <a:pt x="139" y="472"/>
                  </a:cubicBezTo>
                  <a:cubicBezTo>
                    <a:pt x="155" y="472"/>
                    <a:pt x="172" y="475"/>
                    <a:pt x="188" y="475"/>
                  </a:cubicBezTo>
                  <a:cubicBezTo>
                    <a:pt x="197" y="475"/>
                    <a:pt x="208" y="470"/>
                    <a:pt x="208" y="450"/>
                  </a:cubicBezTo>
                  <a:cubicBezTo>
                    <a:pt x="208" y="450"/>
                    <a:pt x="208" y="437"/>
                    <a:pt x="190" y="437"/>
                  </a:cubicBezTo>
                  <a:cubicBezTo>
                    <a:pt x="177" y="437"/>
                    <a:pt x="168" y="434"/>
                    <a:pt x="159" y="430"/>
                  </a:cubicBezTo>
                  <a:lnTo>
                    <a:pt x="327" y="278"/>
                  </a:lnTo>
                  <a:lnTo>
                    <a:pt x="417" y="432"/>
                  </a:lnTo>
                  <a:cubicBezTo>
                    <a:pt x="405" y="434"/>
                    <a:pt x="390" y="434"/>
                    <a:pt x="381" y="437"/>
                  </a:cubicBezTo>
                  <a:cubicBezTo>
                    <a:pt x="376" y="437"/>
                    <a:pt x="363" y="439"/>
                    <a:pt x="363" y="459"/>
                  </a:cubicBezTo>
                  <a:cubicBezTo>
                    <a:pt x="363" y="466"/>
                    <a:pt x="367" y="475"/>
                    <a:pt x="379" y="475"/>
                  </a:cubicBezTo>
                  <a:cubicBezTo>
                    <a:pt x="394" y="475"/>
                    <a:pt x="414" y="472"/>
                    <a:pt x="430" y="472"/>
                  </a:cubicBezTo>
                  <a:cubicBezTo>
                    <a:pt x="446" y="472"/>
                    <a:pt x="473" y="472"/>
                    <a:pt x="488" y="472"/>
                  </a:cubicBezTo>
                  <a:cubicBezTo>
                    <a:pt x="502" y="472"/>
                    <a:pt x="520" y="472"/>
                    <a:pt x="535" y="472"/>
                  </a:cubicBezTo>
                  <a:cubicBezTo>
                    <a:pt x="551" y="472"/>
                    <a:pt x="569" y="475"/>
                    <a:pt x="585" y="475"/>
                  </a:cubicBezTo>
                  <a:cubicBezTo>
                    <a:pt x="594" y="475"/>
                    <a:pt x="605" y="470"/>
                    <a:pt x="605" y="450"/>
                  </a:cubicBezTo>
                  <a:cubicBezTo>
                    <a:pt x="605" y="437"/>
                    <a:pt x="591" y="437"/>
                    <a:pt x="576" y="437"/>
                  </a:cubicBezTo>
                  <a:cubicBezTo>
                    <a:pt x="567" y="437"/>
                    <a:pt x="558" y="437"/>
                    <a:pt x="549" y="434"/>
                  </a:cubicBezTo>
                  <a:cubicBezTo>
                    <a:pt x="538" y="434"/>
                    <a:pt x="538" y="434"/>
                    <a:pt x="533" y="425"/>
                  </a:cubicBezTo>
                  <a:lnTo>
                    <a:pt x="410" y="215"/>
                  </a:lnTo>
                </a:path>
              </a:pathLst>
            </a:custGeom>
            <a:solidFill>
              <a:srgbClr val="000000"/>
            </a:solidFill>
            <a:ln w="15840">
              <a:noFill/>
            </a:ln>
          </p:spPr>
        </p:sp>
        <p:sp>
          <p:nvSpPr>
            <p:cNvPr id="1922" name="Freeform 68"/>
            <p:cNvSpPr/>
            <p:nvPr/>
          </p:nvSpPr>
          <p:spPr>
            <a:xfrm>
              <a:off x="3169080" y="57038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1923" name="Freeform 69"/>
            <p:cNvSpPr/>
            <p:nvPr/>
          </p:nvSpPr>
          <p:spPr>
            <a:xfrm>
              <a:off x="3684960" y="5217120"/>
              <a:ext cx="191520" cy="180000"/>
            </a:xfrm>
            <a:custGeom>
              <a:avLst/>
              <a:gdLst/>
              <a:ahLst/>
              <a:rect l="0" t="0" r="r" b="b"/>
              <a:pathLst>
                <a:path w="532" h="500">
                  <a:moveTo>
                    <a:pt x="114" y="52"/>
                  </a:moveTo>
                  <a:cubicBezTo>
                    <a:pt x="110" y="199"/>
                    <a:pt x="36" y="399"/>
                    <a:pt x="7" y="475"/>
                  </a:cubicBezTo>
                  <a:cubicBezTo>
                    <a:pt x="0" y="490"/>
                    <a:pt x="0" y="493"/>
                    <a:pt x="0" y="495"/>
                  </a:cubicBezTo>
                  <a:cubicBezTo>
                    <a:pt x="0" y="499"/>
                    <a:pt x="4" y="499"/>
                    <a:pt x="9" y="499"/>
                  </a:cubicBezTo>
                  <a:cubicBezTo>
                    <a:pt x="13" y="499"/>
                    <a:pt x="52" y="490"/>
                    <a:pt x="65" y="461"/>
                  </a:cubicBezTo>
                  <a:cubicBezTo>
                    <a:pt x="99" y="378"/>
                    <a:pt x="177" y="163"/>
                    <a:pt x="177" y="13"/>
                  </a:cubicBezTo>
                  <a:cubicBezTo>
                    <a:pt x="177" y="4"/>
                    <a:pt x="177" y="0"/>
                    <a:pt x="168" y="0"/>
                  </a:cubicBezTo>
                  <a:cubicBezTo>
                    <a:pt x="159" y="0"/>
                    <a:pt x="150" y="4"/>
                    <a:pt x="128" y="16"/>
                  </a:cubicBezTo>
                  <a:cubicBezTo>
                    <a:pt x="85" y="38"/>
                    <a:pt x="60" y="49"/>
                    <a:pt x="60" y="63"/>
                  </a:cubicBezTo>
                  <a:cubicBezTo>
                    <a:pt x="60" y="69"/>
                    <a:pt x="67" y="69"/>
                    <a:pt x="69" y="69"/>
                  </a:cubicBezTo>
                  <a:cubicBezTo>
                    <a:pt x="78" y="69"/>
                    <a:pt x="99" y="58"/>
                    <a:pt x="114" y="52"/>
                  </a:cubicBezTo>
                  <a:moveTo>
                    <a:pt x="531" y="396"/>
                  </a:moveTo>
                  <a:cubicBezTo>
                    <a:pt x="531" y="392"/>
                    <a:pt x="529" y="387"/>
                    <a:pt x="522" y="387"/>
                  </a:cubicBezTo>
                  <a:cubicBezTo>
                    <a:pt x="511" y="387"/>
                    <a:pt x="488" y="399"/>
                    <a:pt x="484" y="414"/>
                  </a:cubicBezTo>
                  <a:cubicBezTo>
                    <a:pt x="477" y="432"/>
                    <a:pt x="470" y="443"/>
                    <a:pt x="450" y="452"/>
                  </a:cubicBezTo>
                  <a:cubicBezTo>
                    <a:pt x="426" y="466"/>
                    <a:pt x="394" y="466"/>
                    <a:pt x="390" y="466"/>
                  </a:cubicBezTo>
                  <a:cubicBezTo>
                    <a:pt x="318" y="466"/>
                    <a:pt x="202" y="249"/>
                    <a:pt x="202" y="188"/>
                  </a:cubicBezTo>
                  <a:cubicBezTo>
                    <a:pt x="202" y="159"/>
                    <a:pt x="271" y="116"/>
                    <a:pt x="293" y="103"/>
                  </a:cubicBezTo>
                  <a:cubicBezTo>
                    <a:pt x="352" y="65"/>
                    <a:pt x="426" y="34"/>
                    <a:pt x="448" y="34"/>
                  </a:cubicBezTo>
                  <a:cubicBezTo>
                    <a:pt x="461" y="34"/>
                    <a:pt x="477" y="43"/>
                    <a:pt x="477" y="60"/>
                  </a:cubicBezTo>
                  <a:cubicBezTo>
                    <a:pt x="477" y="67"/>
                    <a:pt x="475" y="69"/>
                    <a:pt x="475" y="72"/>
                  </a:cubicBezTo>
                  <a:cubicBezTo>
                    <a:pt x="475" y="78"/>
                    <a:pt x="484" y="78"/>
                    <a:pt x="486" y="78"/>
                  </a:cubicBezTo>
                  <a:cubicBezTo>
                    <a:pt x="493" y="78"/>
                    <a:pt x="524" y="72"/>
                    <a:pt x="524" y="40"/>
                  </a:cubicBezTo>
                  <a:cubicBezTo>
                    <a:pt x="524" y="20"/>
                    <a:pt x="508" y="0"/>
                    <a:pt x="479" y="0"/>
                  </a:cubicBezTo>
                  <a:cubicBezTo>
                    <a:pt x="428" y="0"/>
                    <a:pt x="329" y="49"/>
                    <a:pt x="275" y="85"/>
                  </a:cubicBezTo>
                  <a:cubicBezTo>
                    <a:pt x="246" y="103"/>
                    <a:pt x="152" y="161"/>
                    <a:pt x="152" y="208"/>
                  </a:cubicBezTo>
                  <a:cubicBezTo>
                    <a:pt x="152" y="260"/>
                    <a:pt x="224" y="403"/>
                    <a:pt x="296" y="470"/>
                  </a:cubicBezTo>
                  <a:cubicBezTo>
                    <a:pt x="323" y="495"/>
                    <a:pt x="340" y="499"/>
                    <a:pt x="358" y="499"/>
                  </a:cubicBezTo>
                  <a:cubicBezTo>
                    <a:pt x="387" y="499"/>
                    <a:pt x="430" y="493"/>
                    <a:pt x="468" y="470"/>
                  </a:cubicBezTo>
                  <a:cubicBezTo>
                    <a:pt x="526" y="437"/>
                    <a:pt x="531" y="396"/>
                    <a:pt x="531" y="396"/>
                  </a:cubicBezTo>
                </a:path>
              </a:pathLst>
            </a:custGeom>
            <a:solidFill>
              <a:srgbClr val="000000"/>
            </a:solidFill>
            <a:ln w="15840">
              <a:noFill/>
            </a:ln>
          </p:spPr>
        </p:sp>
        <p:sp>
          <p:nvSpPr>
            <p:cNvPr id="1924" name="Freeform 70"/>
            <p:cNvSpPr/>
            <p:nvPr/>
          </p:nvSpPr>
          <p:spPr>
            <a:xfrm>
              <a:off x="3544920" y="5497560"/>
              <a:ext cx="473040" cy="496800"/>
            </a:xfrm>
            <a:custGeom>
              <a:avLst/>
              <a:gdLst/>
              <a:ahLst/>
              <a:rect l="0" t="0" r="r" b="b"/>
              <a:pathLst>
                <a:path w="1314" h="1380">
                  <a:moveTo>
                    <a:pt x="1194" y="1379"/>
                  </a:moveTo>
                  <a:lnTo>
                    <a:pt x="1313" y="1064"/>
                  </a:lnTo>
                  <a:lnTo>
                    <a:pt x="1288" y="1064"/>
                  </a:lnTo>
                  <a:cubicBezTo>
                    <a:pt x="1250" y="1167"/>
                    <a:pt x="1145" y="1234"/>
                    <a:pt x="1030" y="1263"/>
                  </a:cubicBezTo>
                  <a:cubicBezTo>
                    <a:pt x="1010" y="1267"/>
                    <a:pt x="914" y="1294"/>
                    <a:pt x="723" y="1294"/>
                  </a:cubicBezTo>
                  <a:lnTo>
                    <a:pt x="130" y="1294"/>
                  </a:lnTo>
                  <a:lnTo>
                    <a:pt x="632" y="705"/>
                  </a:lnTo>
                  <a:cubicBezTo>
                    <a:pt x="638" y="699"/>
                    <a:pt x="641" y="694"/>
                    <a:pt x="641" y="690"/>
                  </a:cubicBezTo>
                  <a:cubicBezTo>
                    <a:pt x="641" y="687"/>
                    <a:pt x="641" y="685"/>
                    <a:pt x="634" y="674"/>
                  </a:cubicBezTo>
                  <a:lnTo>
                    <a:pt x="175" y="47"/>
                  </a:lnTo>
                  <a:lnTo>
                    <a:pt x="714" y="47"/>
                  </a:lnTo>
                  <a:cubicBezTo>
                    <a:pt x="847" y="47"/>
                    <a:pt x="936" y="60"/>
                    <a:pt x="945" y="63"/>
                  </a:cubicBezTo>
                  <a:cubicBezTo>
                    <a:pt x="999" y="72"/>
                    <a:pt x="1084" y="87"/>
                    <a:pt x="1162"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4" y="1379"/>
                  </a:lnTo>
                </a:path>
              </a:pathLst>
            </a:custGeom>
            <a:solidFill>
              <a:srgbClr val="000000"/>
            </a:solidFill>
            <a:ln w="15840">
              <a:noFill/>
            </a:ln>
          </p:spPr>
        </p:sp>
        <p:sp>
          <p:nvSpPr>
            <p:cNvPr id="1925" name="Freeform 71"/>
            <p:cNvSpPr/>
            <p:nvPr/>
          </p:nvSpPr>
          <p:spPr>
            <a:xfrm>
              <a:off x="3541680" y="608760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6"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926" name="Freeform 72"/>
            <p:cNvSpPr/>
            <p:nvPr/>
          </p:nvSpPr>
          <p:spPr>
            <a:xfrm>
              <a:off x="3697200" y="6164280"/>
              <a:ext cx="183240" cy="68040"/>
            </a:xfrm>
            <a:custGeom>
              <a:avLst/>
              <a:gdLst/>
              <a:ahLst/>
              <a:rect l="0" t="0" r="r" b="b"/>
              <a:pathLst>
                <a:path w="509" h="189">
                  <a:moveTo>
                    <a:pt x="484" y="34"/>
                  </a:moveTo>
                  <a:cubicBezTo>
                    <a:pt x="493" y="34"/>
                    <a:pt x="508" y="34"/>
                    <a:pt x="508" y="16"/>
                  </a:cubicBezTo>
                  <a:cubicBezTo>
                    <a:pt x="508" y="0"/>
                    <a:pt x="493" y="0"/>
                    <a:pt x="484" y="0"/>
                  </a:cubicBezTo>
                  <a:lnTo>
                    <a:pt x="25" y="0"/>
                  </a:lnTo>
                  <a:cubicBezTo>
                    <a:pt x="16" y="0"/>
                    <a:pt x="0" y="0"/>
                    <a:pt x="0" y="16"/>
                  </a:cubicBezTo>
                  <a:cubicBezTo>
                    <a:pt x="0" y="34"/>
                    <a:pt x="16" y="34"/>
                    <a:pt x="27" y="34"/>
                  </a:cubicBezTo>
                  <a:lnTo>
                    <a:pt x="484" y="34"/>
                  </a:lnTo>
                  <a:moveTo>
                    <a:pt x="484" y="188"/>
                  </a:moveTo>
                  <a:cubicBezTo>
                    <a:pt x="493" y="188"/>
                    <a:pt x="508" y="188"/>
                    <a:pt x="508" y="170"/>
                  </a:cubicBezTo>
                  <a:cubicBezTo>
                    <a:pt x="508" y="152"/>
                    <a:pt x="493" y="152"/>
                    <a:pt x="484" y="152"/>
                  </a:cubicBezTo>
                  <a:lnTo>
                    <a:pt x="27" y="152"/>
                  </a:lnTo>
                  <a:cubicBezTo>
                    <a:pt x="16" y="152"/>
                    <a:pt x="0" y="152"/>
                    <a:pt x="0" y="170"/>
                  </a:cubicBezTo>
                  <a:cubicBezTo>
                    <a:pt x="0" y="188"/>
                    <a:pt x="16" y="188"/>
                    <a:pt x="25" y="188"/>
                  </a:cubicBezTo>
                  <a:lnTo>
                    <a:pt x="484" y="188"/>
                  </a:lnTo>
                </a:path>
              </a:pathLst>
            </a:custGeom>
            <a:solidFill>
              <a:srgbClr val="000000"/>
            </a:solidFill>
            <a:ln w="15840">
              <a:noFill/>
            </a:ln>
          </p:spPr>
        </p:sp>
        <p:sp>
          <p:nvSpPr>
            <p:cNvPr id="1927" name="Freeform 73"/>
            <p:cNvSpPr/>
            <p:nvPr/>
          </p:nvSpPr>
          <p:spPr>
            <a:xfrm>
              <a:off x="3924720" y="609588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1928" name="Freeform 74"/>
            <p:cNvSpPr/>
            <p:nvPr/>
          </p:nvSpPr>
          <p:spPr>
            <a:xfrm>
              <a:off x="4321440" y="5497560"/>
              <a:ext cx="473040" cy="496800"/>
            </a:xfrm>
            <a:custGeom>
              <a:avLst/>
              <a:gdLst/>
              <a:ahLst/>
              <a:rect l="0" t="0" r="r" b="b"/>
              <a:pathLst>
                <a:path w="1314" h="1380">
                  <a:moveTo>
                    <a:pt x="1194" y="1379"/>
                  </a:moveTo>
                  <a:lnTo>
                    <a:pt x="1313" y="1064"/>
                  </a:lnTo>
                  <a:lnTo>
                    <a:pt x="1288" y="1064"/>
                  </a:lnTo>
                  <a:cubicBezTo>
                    <a:pt x="1250" y="1167"/>
                    <a:pt x="1145" y="1234"/>
                    <a:pt x="1030" y="1263"/>
                  </a:cubicBezTo>
                  <a:cubicBezTo>
                    <a:pt x="1010" y="1267"/>
                    <a:pt x="914" y="1294"/>
                    <a:pt x="723" y="1294"/>
                  </a:cubicBezTo>
                  <a:lnTo>
                    <a:pt x="130" y="1294"/>
                  </a:lnTo>
                  <a:lnTo>
                    <a:pt x="632" y="705"/>
                  </a:lnTo>
                  <a:cubicBezTo>
                    <a:pt x="638" y="699"/>
                    <a:pt x="641" y="694"/>
                    <a:pt x="641" y="690"/>
                  </a:cubicBezTo>
                  <a:cubicBezTo>
                    <a:pt x="641" y="687"/>
                    <a:pt x="641" y="685"/>
                    <a:pt x="634" y="674"/>
                  </a:cubicBezTo>
                  <a:lnTo>
                    <a:pt x="175" y="47"/>
                  </a:lnTo>
                  <a:lnTo>
                    <a:pt x="714" y="47"/>
                  </a:lnTo>
                  <a:cubicBezTo>
                    <a:pt x="847" y="47"/>
                    <a:pt x="936" y="60"/>
                    <a:pt x="945" y="63"/>
                  </a:cubicBezTo>
                  <a:cubicBezTo>
                    <a:pt x="999" y="72"/>
                    <a:pt x="1084" y="87"/>
                    <a:pt x="1162"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4" y="1379"/>
                  </a:lnTo>
                </a:path>
              </a:pathLst>
            </a:custGeom>
            <a:solidFill>
              <a:srgbClr val="000000"/>
            </a:solidFill>
            <a:ln w="15840">
              <a:noFill/>
            </a:ln>
          </p:spPr>
        </p:sp>
        <p:sp>
          <p:nvSpPr>
            <p:cNvPr id="1929" name="Freeform 75"/>
            <p:cNvSpPr/>
            <p:nvPr/>
          </p:nvSpPr>
          <p:spPr>
            <a:xfrm>
              <a:off x="4126320" y="6087600"/>
              <a:ext cx="65520" cy="248760"/>
            </a:xfrm>
            <a:custGeom>
              <a:avLst/>
              <a:gdLst/>
              <a:ahLst/>
              <a:rect l="0" t="0" r="r" b="b"/>
              <a:pathLst>
                <a:path w="182" h="691">
                  <a:moveTo>
                    <a:pt x="168" y="0"/>
                  </a:moveTo>
                  <a:cubicBezTo>
                    <a:pt x="36" y="92"/>
                    <a:pt x="0" y="240"/>
                    <a:pt x="0" y="345"/>
                  </a:cubicBezTo>
                  <a:cubicBezTo>
                    <a:pt x="0" y="441"/>
                    <a:pt x="29" y="593"/>
                    <a:pt x="168" y="690"/>
                  </a:cubicBezTo>
                  <a:cubicBezTo>
                    <a:pt x="172" y="690"/>
                    <a:pt x="181" y="690"/>
                    <a:pt x="181" y="683"/>
                  </a:cubicBezTo>
                  <a:cubicBezTo>
                    <a:pt x="181" y="678"/>
                    <a:pt x="179" y="676"/>
                    <a:pt x="175" y="672"/>
                  </a:cubicBezTo>
                  <a:cubicBezTo>
                    <a:pt x="81" y="589"/>
                    <a:pt x="47" y="470"/>
                    <a:pt x="47" y="345"/>
                  </a:cubicBezTo>
                  <a:cubicBezTo>
                    <a:pt x="47" y="159"/>
                    <a:pt x="119" y="67"/>
                    <a:pt x="177" y="16"/>
                  </a:cubicBezTo>
                  <a:cubicBezTo>
                    <a:pt x="179" y="13"/>
                    <a:pt x="181" y="11"/>
                    <a:pt x="181" y="9"/>
                  </a:cubicBezTo>
                  <a:cubicBezTo>
                    <a:pt x="181" y="0"/>
                    <a:pt x="172" y="0"/>
                    <a:pt x="168" y="0"/>
                  </a:cubicBezTo>
                </a:path>
              </a:pathLst>
            </a:custGeom>
            <a:solidFill>
              <a:srgbClr val="000000"/>
            </a:solidFill>
            <a:ln w="15840">
              <a:noFill/>
            </a:ln>
          </p:spPr>
        </p:sp>
        <p:sp>
          <p:nvSpPr>
            <p:cNvPr id="1930" name="Freeform 76"/>
            <p:cNvSpPr/>
            <p:nvPr/>
          </p:nvSpPr>
          <p:spPr>
            <a:xfrm>
              <a:off x="4219560" y="61095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1931" name="Freeform 77"/>
            <p:cNvSpPr/>
            <p:nvPr/>
          </p:nvSpPr>
          <p:spPr>
            <a:xfrm>
              <a:off x="4335840" y="6244920"/>
              <a:ext cx="32760" cy="77760"/>
            </a:xfrm>
            <a:custGeom>
              <a:avLst/>
              <a:gdLst/>
              <a:ahLst/>
              <a:rect l="0" t="0" r="r" b="b"/>
              <a:pathLst>
                <a:path w="91" h="216">
                  <a:moveTo>
                    <a:pt x="69" y="69"/>
                  </a:moveTo>
                  <a:cubicBezTo>
                    <a:pt x="69" y="107"/>
                    <a:pt x="63" y="152"/>
                    <a:pt x="16" y="197"/>
                  </a:cubicBezTo>
                  <a:cubicBezTo>
                    <a:pt x="11" y="199"/>
                    <a:pt x="9" y="202"/>
                    <a:pt x="9" y="204"/>
                  </a:cubicBezTo>
                  <a:cubicBezTo>
                    <a:pt x="9" y="210"/>
                    <a:pt x="16" y="215"/>
                    <a:pt x="20" y="215"/>
                  </a:cubicBezTo>
                  <a:cubicBezTo>
                    <a:pt x="29" y="215"/>
                    <a:pt x="90" y="159"/>
                    <a:pt x="90" y="76"/>
                  </a:cubicBezTo>
                  <a:cubicBezTo>
                    <a:pt x="90" y="34"/>
                    <a:pt x="72"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1932" name="Freeform 78"/>
            <p:cNvSpPr/>
            <p:nvPr/>
          </p:nvSpPr>
          <p:spPr>
            <a:xfrm>
              <a:off x="4392360" y="610956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5"/>
                    <a:pt x="204" y="155"/>
                  </a:cubicBezTo>
                  <a:cubicBezTo>
                    <a:pt x="128" y="155"/>
                    <a:pt x="83" y="249"/>
                    <a:pt x="83" y="260"/>
                  </a:cubicBezTo>
                  <a:cubicBezTo>
                    <a:pt x="83" y="269"/>
                    <a:pt x="94" y="269"/>
                    <a:pt x="94" y="269"/>
                  </a:cubicBezTo>
                  <a:cubicBezTo>
                    <a:pt x="103" y="269"/>
                    <a:pt x="103" y="266"/>
                    <a:pt x="110" y="255"/>
                  </a:cubicBezTo>
                  <a:cubicBezTo>
                    <a:pt x="125" y="215"/>
                    <a:pt x="161" y="172"/>
                    <a:pt x="202" y="172"/>
                  </a:cubicBezTo>
                  <a:cubicBezTo>
                    <a:pt x="219" y="172"/>
                    <a:pt x="226" y="184"/>
                    <a:pt x="226" y="206"/>
                  </a:cubicBezTo>
                  <a:cubicBezTo>
                    <a:pt x="226" y="215"/>
                    <a:pt x="224" y="224"/>
                    <a:pt x="224" y="228"/>
                  </a:cubicBezTo>
                  <a:lnTo>
                    <a:pt x="157" y="493"/>
                  </a:lnTo>
                </a:path>
              </a:pathLst>
            </a:custGeom>
            <a:solidFill>
              <a:srgbClr val="000000"/>
            </a:solidFill>
            <a:ln w="15840">
              <a:noFill/>
            </a:ln>
          </p:spPr>
        </p:sp>
        <p:sp>
          <p:nvSpPr>
            <p:cNvPr id="1933" name="Freeform 79"/>
            <p:cNvSpPr/>
            <p:nvPr/>
          </p:nvSpPr>
          <p:spPr>
            <a:xfrm>
              <a:off x="4541400" y="6087600"/>
              <a:ext cx="65520" cy="248760"/>
            </a:xfrm>
            <a:custGeom>
              <a:avLst/>
              <a:gdLst/>
              <a:ahLst/>
              <a:rect l="0" t="0" r="r" b="b"/>
              <a:pathLst>
                <a:path w="182" h="691">
                  <a:moveTo>
                    <a:pt x="13" y="0"/>
                  </a:moveTo>
                  <a:cubicBezTo>
                    <a:pt x="9" y="0"/>
                    <a:pt x="0" y="0"/>
                    <a:pt x="0" y="9"/>
                  </a:cubicBezTo>
                  <a:cubicBezTo>
                    <a:pt x="0" y="11"/>
                    <a:pt x="2" y="13"/>
                    <a:pt x="7" y="18"/>
                  </a:cubicBezTo>
                  <a:cubicBezTo>
                    <a:pt x="67" y="74"/>
                    <a:pt x="132" y="166"/>
                    <a:pt x="132" y="345"/>
                  </a:cubicBezTo>
                  <a:cubicBezTo>
                    <a:pt x="132" y="488"/>
                    <a:pt x="87" y="598"/>
                    <a:pt x="13" y="665"/>
                  </a:cubicBezTo>
                  <a:cubicBezTo>
                    <a:pt x="0" y="678"/>
                    <a:pt x="0" y="678"/>
                    <a:pt x="0" y="683"/>
                  </a:cubicBezTo>
                  <a:cubicBezTo>
                    <a:pt x="0" y="685"/>
                    <a:pt x="2" y="690"/>
                    <a:pt x="9" y="690"/>
                  </a:cubicBezTo>
                  <a:cubicBezTo>
                    <a:pt x="18" y="690"/>
                    <a:pt x="83" y="645"/>
                    <a:pt x="130" y="558"/>
                  </a:cubicBezTo>
                  <a:cubicBezTo>
                    <a:pt x="161" y="502"/>
                    <a:pt x="181" y="425"/>
                    <a:pt x="181" y="345"/>
                  </a:cubicBezTo>
                  <a:cubicBezTo>
                    <a:pt x="181" y="249"/>
                    <a:pt x="152" y="96"/>
                    <a:pt x="13" y="0"/>
                  </a:cubicBezTo>
                </a:path>
              </a:pathLst>
            </a:custGeom>
            <a:solidFill>
              <a:srgbClr val="000000"/>
            </a:solidFill>
            <a:ln w="15840">
              <a:noFill/>
            </a:ln>
          </p:spPr>
        </p:sp>
        <p:sp>
          <p:nvSpPr>
            <p:cNvPr id="1934" name="Freeform 80"/>
            <p:cNvSpPr/>
            <p:nvPr/>
          </p:nvSpPr>
          <p:spPr>
            <a:xfrm>
              <a:off x="4661640" y="6130440"/>
              <a:ext cx="138240" cy="163080"/>
            </a:xfrm>
            <a:custGeom>
              <a:avLst/>
              <a:gdLst/>
              <a:ahLst/>
              <a:rect l="0" t="0" r="r" b="b"/>
              <a:pathLst>
                <a:path w="384" h="453">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2"/>
                    <a:pt x="235" y="452"/>
                  </a:cubicBezTo>
                  <a:lnTo>
                    <a:pt x="356" y="452"/>
                  </a:lnTo>
                  <a:cubicBezTo>
                    <a:pt x="367" y="452"/>
                    <a:pt x="383" y="452"/>
                    <a:pt x="383" y="434"/>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1935" name="Freeform 81"/>
            <p:cNvSpPr/>
            <p:nvPr/>
          </p:nvSpPr>
          <p:spPr>
            <a:xfrm>
              <a:off x="4834800" y="6099840"/>
              <a:ext cx="168840" cy="180000"/>
            </a:xfrm>
            <a:custGeom>
              <a:avLst/>
              <a:gdLst/>
              <a:ahLst/>
              <a:rect l="0" t="0" r="r" b="b"/>
              <a:pathLst>
                <a:path w="469" h="500">
                  <a:moveTo>
                    <a:pt x="72" y="336"/>
                  </a:moveTo>
                  <a:cubicBezTo>
                    <a:pt x="90" y="329"/>
                    <a:pt x="108" y="313"/>
                    <a:pt x="108" y="305"/>
                  </a:cubicBezTo>
                  <a:cubicBezTo>
                    <a:pt x="108" y="300"/>
                    <a:pt x="101" y="300"/>
                    <a:pt x="99" y="300"/>
                  </a:cubicBezTo>
                  <a:cubicBezTo>
                    <a:pt x="65" y="300"/>
                    <a:pt x="0" y="338"/>
                    <a:pt x="0" y="396"/>
                  </a:cubicBezTo>
                  <a:cubicBezTo>
                    <a:pt x="0" y="450"/>
                    <a:pt x="72" y="499"/>
                    <a:pt x="159" y="499"/>
                  </a:cubicBezTo>
                  <a:cubicBezTo>
                    <a:pt x="296" y="499"/>
                    <a:pt x="423" y="419"/>
                    <a:pt x="423" y="327"/>
                  </a:cubicBezTo>
                  <a:cubicBezTo>
                    <a:pt x="423" y="258"/>
                    <a:pt x="347" y="226"/>
                    <a:pt x="287" y="208"/>
                  </a:cubicBezTo>
                  <a:cubicBezTo>
                    <a:pt x="258" y="197"/>
                    <a:pt x="188" y="175"/>
                    <a:pt x="188" y="119"/>
                  </a:cubicBezTo>
                  <a:cubicBezTo>
                    <a:pt x="188" y="90"/>
                    <a:pt x="206" y="67"/>
                    <a:pt x="217" y="58"/>
                  </a:cubicBezTo>
                  <a:cubicBezTo>
                    <a:pt x="242" y="45"/>
                    <a:pt x="275" y="43"/>
                    <a:pt x="293" y="43"/>
                  </a:cubicBezTo>
                  <a:cubicBezTo>
                    <a:pt x="300" y="43"/>
                    <a:pt x="329" y="43"/>
                    <a:pt x="365" y="54"/>
                  </a:cubicBezTo>
                  <a:cubicBezTo>
                    <a:pt x="383" y="60"/>
                    <a:pt x="403" y="67"/>
                    <a:pt x="403" y="101"/>
                  </a:cubicBezTo>
                  <a:cubicBezTo>
                    <a:pt x="403" y="112"/>
                    <a:pt x="401" y="121"/>
                    <a:pt x="401" y="123"/>
                  </a:cubicBezTo>
                  <a:cubicBezTo>
                    <a:pt x="401" y="125"/>
                    <a:pt x="401" y="130"/>
                    <a:pt x="410" y="130"/>
                  </a:cubicBezTo>
                  <a:cubicBezTo>
                    <a:pt x="417" y="130"/>
                    <a:pt x="432" y="123"/>
                    <a:pt x="450" y="112"/>
                  </a:cubicBezTo>
                  <a:cubicBezTo>
                    <a:pt x="459" y="105"/>
                    <a:pt x="468" y="99"/>
                    <a:pt x="468" y="69"/>
                  </a:cubicBezTo>
                  <a:cubicBezTo>
                    <a:pt x="468" y="31"/>
                    <a:pt x="441" y="20"/>
                    <a:pt x="423" y="13"/>
                  </a:cubicBezTo>
                  <a:cubicBezTo>
                    <a:pt x="385" y="0"/>
                    <a:pt x="354" y="0"/>
                    <a:pt x="343" y="0"/>
                  </a:cubicBezTo>
                  <a:cubicBezTo>
                    <a:pt x="235" y="0"/>
                    <a:pt x="123" y="72"/>
                    <a:pt x="123" y="150"/>
                  </a:cubicBezTo>
                  <a:cubicBezTo>
                    <a:pt x="123" y="213"/>
                    <a:pt x="202" y="240"/>
                    <a:pt x="233" y="251"/>
                  </a:cubicBezTo>
                  <a:cubicBezTo>
                    <a:pt x="284" y="266"/>
                    <a:pt x="361" y="296"/>
                    <a:pt x="361" y="358"/>
                  </a:cubicBezTo>
                  <a:cubicBezTo>
                    <a:pt x="361" y="383"/>
                    <a:pt x="347" y="419"/>
                    <a:pt x="316" y="437"/>
                  </a:cubicBezTo>
                  <a:cubicBezTo>
                    <a:pt x="278" y="455"/>
                    <a:pt x="226" y="459"/>
                    <a:pt x="208" y="459"/>
                  </a:cubicBezTo>
                  <a:cubicBezTo>
                    <a:pt x="134" y="459"/>
                    <a:pt x="65" y="416"/>
                    <a:pt x="65" y="365"/>
                  </a:cubicBezTo>
                  <a:cubicBezTo>
                    <a:pt x="65" y="356"/>
                    <a:pt x="67" y="345"/>
                    <a:pt x="72" y="336"/>
                  </a:cubicBezTo>
                </a:path>
              </a:pathLst>
            </a:custGeom>
            <a:solidFill>
              <a:srgbClr val="000000"/>
            </a:solidFill>
            <a:ln w="15840">
              <a:noFill/>
            </a:ln>
          </p:spPr>
        </p:sp>
        <p:sp>
          <p:nvSpPr>
            <p:cNvPr id="1936" name="Freeform 82"/>
            <p:cNvSpPr/>
            <p:nvPr/>
          </p:nvSpPr>
          <p:spPr>
            <a:xfrm>
              <a:off x="5118840" y="55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937" name="Freeform 83"/>
            <p:cNvSpPr/>
            <p:nvPr/>
          </p:nvSpPr>
          <p:spPr>
            <a:xfrm>
              <a:off x="5217120" y="55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938" name="Freeform 84"/>
            <p:cNvSpPr/>
            <p:nvPr/>
          </p:nvSpPr>
          <p:spPr>
            <a:xfrm>
              <a:off x="5441400" y="549756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1939" name="Freeform 85"/>
            <p:cNvSpPr/>
            <p:nvPr/>
          </p:nvSpPr>
          <p:spPr>
            <a:xfrm>
              <a:off x="5287320" y="5591160"/>
              <a:ext cx="325440" cy="243720"/>
            </a:xfrm>
            <a:custGeom>
              <a:avLst/>
              <a:gdLst/>
              <a:ahLst/>
              <a:rect l="0" t="0" r="r" b="b"/>
              <a:pathLst>
                <a:path w="904" h="677">
                  <a:moveTo>
                    <a:pt x="535" y="287"/>
                  </a:moveTo>
                  <a:lnTo>
                    <a:pt x="665" y="159"/>
                  </a:lnTo>
                  <a:lnTo>
                    <a:pt x="728" y="96"/>
                  </a:lnTo>
                  <a:cubicBezTo>
                    <a:pt x="766" y="58"/>
                    <a:pt x="779" y="47"/>
                    <a:pt x="880" y="47"/>
                  </a:cubicBezTo>
                  <a:cubicBezTo>
                    <a:pt x="900" y="47"/>
                    <a:pt x="903" y="20"/>
                    <a:pt x="903" y="18"/>
                  </a:cubicBezTo>
                  <a:cubicBezTo>
                    <a:pt x="903" y="11"/>
                    <a:pt x="898" y="0"/>
                    <a:pt x="882"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8" y="47"/>
                    <a:pt x="508" y="18"/>
                  </a:cubicBezTo>
                  <a:cubicBezTo>
                    <a:pt x="508" y="4"/>
                    <a:pt x="499" y="0"/>
                    <a:pt x="488" y="0"/>
                  </a:cubicBezTo>
                  <a:cubicBezTo>
                    <a:pt x="455" y="0"/>
                    <a:pt x="372" y="2"/>
                    <a:pt x="338" y="2"/>
                  </a:cubicBezTo>
                  <a:cubicBezTo>
                    <a:pt x="314"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8"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7" y="674"/>
                  </a:cubicBezTo>
                  <a:cubicBezTo>
                    <a:pt x="719" y="674"/>
                    <a:pt x="741" y="676"/>
                    <a:pt x="764" y="676"/>
                  </a:cubicBezTo>
                  <a:cubicBezTo>
                    <a:pt x="773" y="676"/>
                    <a:pt x="793" y="676"/>
                    <a:pt x="793" y="649"/>
                  </a:cubicBezTo>
                  <a:cubicBezTo>
                    <a:pt x="793" y="631"/>
                    <a:pt x="777" y="631"/>
                    <a:pt x="753" y="631"/>
                  </a:cubicBezTo>
                  <a:cubicBezTo>
                    <a:pt x="739" y="631"/>
                    <a:pt x="728" y="631"/>
                    <a:pt x="714" y="629"/>
                  </a:cubicBezTo>
                  <a:cubicBezTo>
                    <a:pt x="699" y="627"/>
                    <a:pt x="699" y="627"/>
                    <a:pt x="692" y="614"/>
                  </a:cubicBezTo>
                  <a:lnTo>
                    <a:pt x="535" y="287"/>
                  </a:lnTo>
                </a:path>
              </a:pathLst>
            </a:custGeom>
            <a:solidFill>
              <a:srgbClr val="000000"/>
            </a:solidFill>
            <a:ln w="15840">
              <a:noFill/>
            </a:ln>
          </p:spPr>
        </p:sp>
        <p:sp>
          <p:nvSpPr>
            <p:cNvPr id="1940" name="Freeform 86"/>
            <p:cNvSpPr/>
            <p:nvPr/>
          </p:nvSpPr>
          <p:spPr>
            <a:xfrm>
              <a:off x="5654880" y="551628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941" name="Freeform 87"/>
            <p:cNvSpPr/>
            <p:nvPr/>
          </p:nvSpPr>
          <p:spPr>
            <a:xfrm>
              <a:off x="5620320" y="57571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1942" name="Freeform 88"/>
            <p:cNvSpPr/>
            <p:nvPr/>
          </p:nvSpPr>
          <p:spPr>
            <a:xfrm>
              <a:off x="5708880" y="575712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5"/>
                    <a:pt x="204" y="155"/>
                  </a:cubicBezTo>
                  <a:cubicBezTo>
                    <a:pt x="128" y="155"/>
                    <a:pt x="83" y="249"/>
                    <a:pt x="83" y="260"/>
                  </a:cubicBezTo>
                  <a:cubicBezTo>
                    <a:pt x="83" y="269"/>
                    <a:pt x="94" y="269"/>
                    <a:pt x="94" y="269"/>
                  </a:cubicBezTo>
                  <a:cubicBezTo>
                    <a:pt x="103" y="269"/>
                    <a:pt x="103" y="266"/>
                    <a:pt x="110" y="255"/>
                  </a:cubicBezTo>
                  <a:cubicBezTo>
                    <a:pt x="125" y="215"/>
                    <a:pt x="161" y="172"/>
                    <a:pt x="202" y="172"/>
                  </a:cubicBezTo>
                  <a:cubicBezTo>
                    <a:pt x="219" y="172"/>
                    <a:pt x="226" y="184"/>
                    <a:pt x="226" y="206"/>
                  </a:cubicBezTo>
                  <a:cubicBezTo>
                    <a:pt x="226" y="215"/>
                    <a:pt x="224" y="224"/>
                    <a:pt x="224" y="228"/>
                  </a:cubicBezTo>
                  <a:lnTo>
                    <a:pt x="157" y="493"/>
                  </a:lnTo>
                </a:path>
              </a:pathLst>
            </a:custGeom>
            <a:solidFill>
              <a:srgbClr val="000000"/>
            </a:solidFill>
            <a:ln w="15840">
              <a:noFill/>
            </a:ln>
          </p:spPr>
        </p:sp>
        <p:sp>
          <p:nvSpPr>
            <p:cNvPr id="1943" name="Freeform 89"/>
            <p:cNvSpPr/>
            <p:nvPr/>
          </p:nvSpPr>
          <p:spPr>
            <a:xfrm>
              <a:off x="5966280" y="5738760"/>
              <a:ext cx="217080" cy="15840"/>
            </a:xfrm>
            <a:custGeom>
              <a:avLst/>
              <a:gdLst/>
              <a:ahLst/>
              <a:rect l="0" t="0" r="r" b="b"/>
              <a:pathLst>
                <a:path w="603" h="44">
                  <a:moveTo>
                    <a:pt x="569" y="43"/>
                  </a:moveTo>
                  <a:cubicBezTo>
                    <a:pt x="585" y="43"/>
                    <a:pt x="602" y="43"/>
                    <a:pt x="602" y="20"/>
                  </a:cubicBezTo>
                  <a:cubicBezTo>
                    <a:pt x="602"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1944" name="Freeform 90"/>
            <p:cNvSpPr/>
            <p:nvPr/>
          </p:nvSpPr>
          <p:spPr>
            <a:xfrm>
              <a:off x="6442560" y="5534640"/>
              <a:ext cx="129240" cy="12600"/>
            </a:xfrm>
            <a:custGeom>
              <a:avLst/>
              <a:gdLst/>
              <a:ahLst/>
              <a:rect l="0" t="0" r="r" b="b"/>
              <a:pathLst>
                <a:path w="359" h="35">
                  <a:moveTo>
                    <a:pt x="358" y="34"/>
                  </a:moveTo>
                  <a:lnTo>
                    <a:pt x="358" y="0"/>
                  </a:lnTo>
                  <a:lnTo>
                    <a:pt x="0" y="0"/>
                  </a:lnTo>
                  <a:lnTo>
                    <a:pt x="0" y="34"/>
                  </a:lnTo>
                  <a:lnTo>
                    <a:pt x="358" y="34"/>
                  </a:lnTo>
                </a:path>
              </a:pathLst>
            </a:custGeom>
            <a:solidFill>
              <a:srgbClr val="000000"/>
            </a:solidFill>
            <a:ln w="15840">
              <a:noFill/>
            </a:ln>
          </p:spPr>
        </p:sp>
        <p:sp>
          <p:nvSpPr>
            <p:cNvPr id="1945" name="Freeform 91"/>
            <p:cNvSpPr/>
            <p:nvPr/>
          </p:nvSpPr>
          <p:spPr>
            <a:xfrm>
              <a:off x="6304680" y="5591160"/>
              <a:ext cx="325440" cy="243720"/>
            </a:xfrm>
            <a:custGeom>
              <a:avLst/>
              <a:gdLst/>
              <a:ahLst/>
              <a:rect l="0" t="0" r="r" b="b"/>
              <a:pathLst>
                <a:path w="904" h="677">
                  <a:moveTo>
                    <a:pt x="535" y="287"/>
                  </a:moveTo>
                  <a:lnTo>
                    <a:pt x="665" y="159"/>
                  </a:lnTo>
                  <a:lnTo>
                    <a:pt x="728" y="96"/>
                  </a:lnTo>
                  <a:cubicBezTo>
                    <a:pt x="766" y="58"/>
                    <a:pt x="777" y="47"/>
                    <a:pt x="880" y="47"/>
                  </a:cubicBezTo>
                  <a:cubicBezTo>
                    <a:pt x="900" y="47"/>
                    <a:pt x="903" y="20"/>
                    <a:pt x="903" y="18"/>
                  </a:cubicBezTo>
                  <a:cubicBezTo>
                    <a:pt x="903" y="11"/>
                    <a:pt x="898" y="0"/>
                    <a:pt x="882"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8" y="47"/>
                    <a:pt x="508" y="18"/>
                  </a:cubicBezTo>
                  <a:cubicBezTo>
                    <a:pt x="508" y="4"/>
                    <a:pt x="499" y="0"/>
                    <a:pt x="488" y="0"/>
                  </a:cubicBezTo>
                  <a:cubicBezTo>
                    <a:pt x="455" y="0"/>
                    <a:pt x="372" y="2"/>
                    <a:pt x="338" y="2"/>
                  </a:cubicBezTo>
                  <a:cubicBezTo>
                    <a:pt x="314"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6"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7" y="674"/>
                  </a:cubicBezTo>
                  <a:cubicBezTo>
                    <a:pt x="719" y="674"/>
                    <a:pt x="741" y="676"/>
                    <a:pt x="764" y="676"/>
                  </a:cubicBezTo>
                  <a:cubicBezTo>
                    <a:pt x="773" y="676"/>
                    <a:pt x="793" y="676"/>
                    <a:pt x="793" y="649"/>
                  </a:cubicBezTo>
                  <a:cubicBezTo>
                    <a:pt x="793" y="631"/>
                    <a:pt x="777" y="631"/>
                    <a:pt x="753" y="631"/>
                  </a:cubicBezTo>
                  <a:cubicBezTo>
                    <a:pt x="739" y="631"/>
                    <a:pt x="728" y="631"/>
                    <a:pt x="714" y="629"/>
                  </a:cubicBezTo>
                  <a:cubicBezTo>
                    <a:pt x="699" y="627"/>
                    <a:pt x="699" y="627"/>
                    <a:pt x="692" y="614"/>
                  </a:cubicBezTo>
                  <a:lnTo>
                    <a:pt x="535" y="287"/>
                  </a:lnTo>
                </a:path>
              </a:pathLst>
            </a:custGeom>
            <a:solidFill>
              <a:srgbClr val="000000"/>
            </a:solidFill>
            <a:ln w="15840">
              <a:noFill/>
            </a:ln>
          </p:spPr>
        </p:sp>
        <p:sp>
          <p:nvSpPr>
            <p:cNvPr id="1946" name="Freeform 92"/>
            <p:cNvSpPr/>
            <p:nvPr/>
          </p:nvSpPr>
          <p:spPr>
            <a:xfrm>
              <a:off x="6673320" y="551628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1947" name="Freeform 93"/>
            <p:cNvSpPr/>
            <p:nvPr/>
          </p:nvSpPr>
          <p:spPr>
            <a:xfrm>
              <a:off x="6638760" y="57571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1948" name="Freeform 94"/>
            <p:cNvSpPr/>
            <p:nvPr/>
          </p:nvSpPr>
          <p:spPr>
            <a:xfrm>
              <a:off x="6727320" y="575712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5"/>
                    <a:pt x="213" y="490"/>
                  </a:cubicBezTo>
                  <a:lnTo>
                    <a:pt x="275" y="242"/>
                  </a:lnTo>
                  <a:cubicBezTo>
                    <a:pt x="278" y="235"/>
                    <a:pt x="280" y="228"/>
                    <a:pt x="280" y="219"/>
                  </a:cubicBezTo>
                  <a:cubicBezTo>
                    <a:pt x="280" y="181"/>
                    <a:pt x="246" y="155"/>
                    <a:pt x="204" y="155"/>
                  </a:cubicBezTo>
                  <a:cubicBezTo>
                    <a:pt x="128" y="155"/>
                    <a:pt x="83" y="249"/>
                    <a:pt x="83" y="260"/>
                  </a:cubicBezTo>
                  <a:cubicBezTo>
                    <a:pt x="83" y="269"/>
                    <a:pt x="92" y="269"/>
                    <a:pt x="94" y="269"/>
                  </a:cubicBezTo>
                  <a:cubicBezTo>
                    <a:pt x="103" y="269"/>
                    <a:pt x="103" y="266"/>
                    <a:pt x="110" y="255"/>
                  </a:cubicBezTo>
                  <a:cubicBezTo>
                    <a:pt x="125" y="215"/>
                    <a:pt x="161" y="172"/>
                    <a:pt x="202" y="172"/>
                  </a:cubicBezTo>
                  <a:cubicBezTo>
                    <a:pt x="219" y="172"/>
                    <a:pt x="226" y="184"/>
                    <a:pt x="226" y="206"/>
                  </a:cubicBezTo>
                  <a:cubicBezTo>
                    <a:pt x="226" y="215"/>
                    <a:pt x="224" y="224"/>
                    <a:pt x="224" y="228"/>
                  </a:cubicBezTo>
                  <a:lnTo>
                    <a:pt x="157" y="493"/>
                  </a:lnTo>
                </a:path>
              </a:pathLst>
            </a:custGeom>
            <a:solidFill>
              <a:srgbClr val="000000"/>
            </a:solidFill>
            <a:ln w="15840">
              <a:noFill/>
            </a:ln>
          </p:spPr>
        </p:sp>
        <p:sp>
          <p:nvSpPr>
            <p:cNvPr id="1949" name="Freeform 95"/>
            <p:cNvSpPr/>
            <p:nvPr/>
          </p:nvSpPr>
          <p:spPr>
            <a:xfrm>
              <a:off x="6918480" y="55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950" name="Freeform 96"/>
            <p:cNvSpPr/>
            <p:nvPr/>
          </p:nvSpPr>
          <p:spPr>
            <a:xfrm>
              <a:off x="7016760" y="55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1951" name="Freeform 97"/>
            <p:cNvSpPr/>
            <p:nvPr/>
          </p:nvSpPr>
          <p:spPr>
            <a:xfrm>
              <a:off x="7099920" y="572256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grpSp>
      <p:sp>
        <p:nvSpPr>
          <p:cNvPr id="1952" name="Freeform 98"/>
          <p:cNvSpPr/>
          <p:nvPr/>
        </p:nvSpPr>
        <p:spPr>
          <a:xfrm>
            <a:off x="1835280" y="4681800"/>
            <a:ext cx="916920" cy="297720"/>
          </a:xfrm>
          <a:custGeom>
            <a:avLst/>
            <a:gdLst/>
            <a:ahLst/>
            <a:rect l="0" t="0" r="r" b="b"/>
            <a:pathLst>
              <a:path w="2547" h="827">
                <a:moveTo>
                  <a:pt x="0" y="531"/>
                </a:moveTo>
                <a:cubicBezTo>
                  <a:pt x="1771" y="826"/>
                  <a:pt x="2546" y="0"/>
                  <a:pt x="2546" y="0"/>
                </a:cubicBezTo>
              </a:path>
            </a:pathLst>
          </a:custGeom>
          <a:ln>
            <a:solidFill>
              <a:srgbClr val="00a65d"/>
            </a:solidFill>
            <a:tailEnd len="med" type="triangle" w="med"/>
          </a:ln>
        </p:spPr>
      </p:sp>
      <p:sp>
        <p:nvSpPr>
          <p:cNvPr id="1953" name="TextShape 99"/>
          <p:cNvSpPr txBox="1"/>
          <p:nvPr/>
        </p:nvSpPr>
        <p:spPr>
          <a:xfrm>
            <a:off x="1008000" y="4693680"/>
            <a:ext cx="2016000" cy="346320"/>
          </a:xfrm>
          <a:prstGeom prst="rect">
            <a:avLst/>
          </a:prstGeom>
          <a:noFill/>
          <a:ln>
            <a:noFill/>
          </a:ln>
        </p:spPr>
        <p:txBody>
          <a:bodyPr lIns="90000" rIns="90000" tIns="45000" bIns="45000"/>
          <a:p>
            <a:r>
              <a:rPr b="1" lang="en-AU" sz="1800" spc="-1" strike="noStrike">
                <a:solidFill>
                  <a:srgbClr val="00a65d"/>
                </a:solidFill>
                <a:latin typeface="Arial"/>
              </a:rPr>
              <a:t>P</a:t>
            </a:r>
            <a:r>
              <a:rPr b="1" lang="en-AU" sz="1800" spc="-1" strike="noStrike">
                <a:solidFill>
                  <a:srgbClr val="00a65d"/>
                </a:solidFill>
                <a:latin typeface="Arial"/>
              </a:rPr>
              <a:t>V</a:t>
            </a:r>
            <a:r>
              <a:rPr b="1" lang="en-AU" sz="1800" spc="-1" strike="noStrike">
                <a:solidFill>
                  <a:srgbClr val="00a65d"/>
                </a:solidFill>
                <a:latin typeface="Arial"/>
              </a:rPr>
              <a:t>N</a:t>
            </a:r>
            <a:r>
              <a:rPr b="1" lang="en-AU" sz="1800" spc="-1" strike="noStrike">
                <a:solidFill>
                  <a:srgbClr val="00a65d"/>
                </a:solidFill>
                <a:latin typeface="Arial"/>
              </a:rPr>
              <a:t>e</a:t>
            </a:r>
            <a:r>
              <a:rPr b="1" lang="en-AU" sz="1800" spc="-1" strike="noStrike">
                <a:solidFill>
                  <a:srgbClr val="00a65d"/>
                </a:solidFill>
                <a:latin typeface="Arial"/>
              </a:rPr>
              <a:t>t</a:t>
            </a:r>
            <a:endParaRPr b="0" lang="en-AU" sz="1800" spc="-1" strike="noStrike">
              <a:latin typeface="Arial"/>
            </a:endParaRPr>
          </a:p>
        </p:txBody>
      </p:sp>
      <p:sp>
        <p:nvSpPr>
          <p:cNvPr id="1954" name="CustomShape 100"/>
          <p:cNvSpPr/>
          <p:nvPr/>
        </p:nvSpPr>
        <p:spPr>
          <a:xfrm>
            <a:off x="2880000" y="3240000"/>
            <a:ext cx="3024000" cy="1656000"/>
          </a:xfrm>
          <a:prstGeom prst="rect">
            <a:avLst/>
          </a:prstGeom>
          <a:noFill/>
          <a:ln w="19080">
            <a:solidFill>
              <a:srgbClr val="00a65d"/>
            </a:solidFill>
            <a:round/>
          </a:ln>
        </p:spPr>
        <p:style>
          <a:lnRef idx="0"/>
          <a:fillRef idx="0"/>
          <a:effectRef idx="0"/>
          <a:fontRef idx="minor"/>
        </p:style>
      </p:sp>
      <p:sp>
        <p:nvSpPr>
          <p:cNvPr id="1955" name="Freeform 101"/>
          <p:cNvSpPr/>
          <p:nvPr/>
        </p:nvSpPr>
        <p:spPr>
          <a:xfrm>
            <a:off x="7371720" y="5256000"/>
            <a:ext cx="404640" cy="469440"/>
          </a:xfrm>
          <a:custGeom>
            <a:avLst/>
            <a:gdLst/>
            <a:ahLst/>
            <a:rect l="0" t="0" r="r" b="b"/>
            <a:pathLst>
              <a:path w="1124" h="1304">
                <a:moveTo>
                  <a:pt x="1123" y="0"/>
                </a:moveTo>
                <a:cubicBezTo>
                  <a:pt x="777" y="1113"/>
                  <a:pt x="0" y="1303"/>
                  <a:pt x="0" y="1303"/>
                </a:cubicBezTo>
              </a:path>
            </a:pathLst>
          </a:custGeom>
          <a:ln>
            <a:solidFill>
              <a:srgbClr val="00a65d"/>
            </a:solidFill>
            <a:tailEnd len="med" type="triangle" w="med"/>
          </a:ln>
        </p:spPr>
      </p:sp>
      <p:sp>
        <p:nvSpPr>
          <p:cNvPr id="1956" name="TextShape 102"/>
          <p:cNvSpPr txBox="1"/>
          <p:nvPr/>
        </p:nvSpPr>
        <p:spPr>
          <a:xfrm>
            <a:off x="7416000" y="4680000"/>
            <a:ext cx="2016000" cy="602280"/>
          </a:xfrm>
          <a:prstGeom prst="rect">
            <a:avLst/>
          </a:prstGeom>
          <a:noFill/>
          <a:ln>
            <a:noFill/>
          </a:ln>
        </p:spPr>
        <p:txBody>
          <a:bodyPr lIns="90000" rIns="90000" tIns="45000" bIns="45000"/>
          <a:p>
            <a:r>
              <a:rPr b="1" lang="en-AU" sz="1800" spc="-1" strike="noStrike">
                <a:solidFill>
                  <a:srgbClr val="00a65d"/>
                </a:solidFill>
                <a:latin typeface="Arial"/>
              </a:rPr>
              <a:t>Reformulated loss</a:t>
            </a:r>
            <a:endParaRPr b="0" lang="en-AU" sz="1800" spc="-1" strike="noStrike">
              <a:latin typeface="Arial"/>
            </a:endParaRPr>
          </a:p>
        </p:txBody>
      </p:sp>
      <p:sp>
        <p:nvSpPr>
          <p:cNvPr id="1957" name="Freeform 103"/>
          <p:cNvSpPr/>
          <p:nvPr/>
        </p:nvSpPr>
        <p:spPr>
          <a:xfrm>
            <a:off x="288000" y="5278680"/>
            <a:ext cx="703080" cy="348480"/>
          </a:xfrm>
          <a:custGeom>
            <a:avLst/>
            <a:gdLst/>
            <a:ahLst/>
            <a:rect l="0" t="0" r="r" b="b"/>
            <a:pathLst>
              <a:path w="1953" h="968">
                <a:moveTo>
                  <a:pt x="0" y="966"/>
                </a:moveTo>
                <a:cubicBezTo>
                  <a:pt x="948" y="0"/>
                  <a:pt x="1952" y="967"/>
                  <a:pt x="1952" y="967"/>
                </a:cubicBezTo>
              </a:path>
            </a:pathLst>
          </a:custGeom>
          <a:ln>
            <a:solidFill>
              <a:srgbClr val="000000"/>
            </a:solidFill>
            <a:tailEnd len="med" type="triangle" w="med"/>
          </a:ln>
        </p:spPr>
      </p:sp>
      <p:sp>
        <p:nvSpPr>
          <p:cNvPr id="1958" name="CustomShape 104"/>
          <p:cNvSpPr/>
          <p:nvPr/>
        </p:nvSpPr>
        <p:spPr>
          <a:xfrm>
            <a:off x="144000" y="5256000"/>
            <a:ext cx="2088000" cy="1152000"/>
          </a:xfrm>
          <a:prstGeom prst="rect">
            <a:avLst/>
          </a:prstGeom>
          <a:noFill/>
          <a:ln>
            <a:solidFill>
              <a:srgbClr val="000000"/>
            </a:solidFill>
            <a:custDash/>
          </a:ln>
        </p:spPr>
        <p:style>
          <a:lnRef idx="0"/>
          <a:fillRef idx="0"/>
          <a:effectRef idx="0"/>
          <a:fontRef idx="minor"/>
        </p:style>
      </p:sp>
      <p:sp>
        <p:nvSpPr>
          <p:cNvPr id="1959" name="TextShape 105"/>
          <p:cNvSpPr txBox="1"/>
          <p:nvPr/>
        </p:nvSpPr>
        <p:spPr>
          <a:xfrm>
            <a:off x="1080000" y="5392440"/>
            <a:ext cx="2016000" cy="489960"/>
          </a:xfrm>
          <a:prstGeom prst="rect">
            <a:avLst/>
          </a:prstGeom>
          <a:noFill/>
          <a:ln>
            <a:noFill/>
          </a:ln>
        </p:spPr>
        <p:txBody>
          <a:bodyPr lIns="90000" rIns="90000" tIns="45000" bIns="45000"/>
          <a:p>
            <a:r>
              <a:rPr b="0" lang="en-AU" sz="1400" spc="-1" strike="noStrike">
                <a:solidFill>
                  <a:srgbClr val="000000"/>
                </a:solidFill>
                <a:latin typeface="Arial"/>
              </a:rPr>
              <a:t>S</a:t>
            </a:r>
            <a:r>
              <a:rPr b="0" lang="en-AU" sz="1400" spc="-1" strike="noStrike">
                <a:solidFill>
                  <a:srgbClr val="000000"/>
                </a:solidFill>
                <a:latin typeface="Arial"/>
              </a:rPr>
              <a:t>k</a:t>
            </a:r>
            <a:r>
              <a:rPr b="0" lang="en-AU" sz="1400" spc="-1" strike="noStrike">
                <a:solidFill>
                  <a:srgbClr val="000000"/>
                </a:solidFill>
                <a:latin typeface="Arial"/>
              </a:rPr>
              <a:t>i</a:t>
            </a:r>
            <a:r>
              <a:rPr b="0" lang="en-AU" sz="1400" spc="-1" strike="noStrike">
                <a:solidFill>
                  <a:srgbClr val="000000"/>
                </a:solidFill>
                <a:latin typeface="Arial"/>
              </a:rPr>
              <a:t>p</a:t>
            </a:r>
            <a:r>
              <a:rPr b="0" lang="en-AU" sz="1400" spc="-1" strike="noStrike">
                <a:solidFill>
                  <a:srgbClr val="000000"/>
                </a:solidFill>
                <a:latin typeface="Arial"/>
              </a:rPr>
              <a:t> </a:t>
            </a:r>
            <a:endParaRPr b="0" lang="en-AU" sz="1400" spc="-1" strike="noStrike">
              <a:latin typeface="Arial"/>
            </a:endParaRPr>
          </a:p>
          <a:p>
            <a:r>
              <a:rPr b="0" lang="en-AU" sz="1400" spc="-1" strike="noStrike">
                <a:solidFill>
                  <a:srgbClr val="000000"/>
                </a:solidFill>
                <a:latin typeface="Arial"/>
              </a:rPr>
              <a:t>c</a:t>
            </a:r>
            <a:r>
              <a:rPr b="0" lang="en-AU" sz="1400" spc="-1" strike="noStrike">
                <a:solidFill>
                  <a:srgbClr val="000000"/>
                </a:solidFill>
                <a:latin typeface="Arial"/>
              </a:rPr>
              <a:t>o</a:t>
            </a:r>
            <a:r>
              <a:rPr b="0" lang="en-AU" sz="1400" spc="-1" strike="noStrike">
                <a:solidFill>
                  <a:srgbClr val="000000"/>
                </a:solidFill>
                <a:latin typeface="Arial"/>
              </a:rPr>
              <a:t>n</a:t>
            </a:r>
            <a:r>
              <a:rPr b="0" lang="en-AU" sz="1400" spc="-1" strike="noStrike">
                <a:solidFill>
                  <a:srgbClr val="000000"/>
                </a:solidFill>
                <a:latin typeface="Arial"/>
              </a:rPr>
              <a:t>n</a:t>
            </a:r>
            <a:r>
              <a:rPr b="0" lang="en-AU" sz="1400" spc="-1" strike="noStrike">
                <a:solidFill>
                  <a:srgbClr val="000000"/>
                </a:solidFill>
                <a:latin typeface="Arial"/>
              </a:rPr>
              <a:t>e</a:t>
            </a:r>
            <a:r>
              <a:rPr b="0" lang="en-AU" sz="1400" spc="-1" strike="noStrike">
                <a:solidFill>
                  <a:srgbClr val="000000"/>
                </a:solidFill>
                <a:latin typeface="Arial"/>
              </a:rPr>
              <a:t>c</a:t>
            </a:r>
            <a:r>
              <a:rPr b="0" lang="en-AU" sz="1400" spc="-1" strike="noStrike">
                <a:solidFill>
                  <a:srgbClr val="000000"/>
                </a:solidFill>
                <a:latin typeface="Arial"/>
              </a:rPr>
              <a:t>t</a:t>
            </a:r>
            <a:r>
              <a:rPr b="0" lang="en-AU" sz="1400" spc="-1" strike="noStrike">
                <a:solidFill>
                  <a:srgbClr val="000000"/>
                </a:solidFill>
                <a:latin typeface="Arial"/>
              </a:rPr>
              <a:t>i</a:t>
            </a:r>
            <a:r>
              <a:rPr b="0" lang="en-AU" sz="1400" spc="-1" strike="noStrike">
                <a:solidFill>
                  <a:srgbClr val="000000"/>
                </a:solidFill>
                <a:latin typeface="Arial"/>
              </a:rPr>
              <a:t>o</a:t>
            </a:r>
            <a:r>
              <a:rPr b="0" lang="en-AU" sz="1400" spc="-1" strike="noStrike">
                <a:solidFill>
                  <a:srgbClr val="000000"/>
                </a:solidFill>
                <a:latin typeface="Arial"/>
              </a:rPr>
              <a:t>n</a:t>
            </a:r>
            <a:endParaRPr b="0" lang="en-AU" sz="1400" spc="-1" strike="noStrike">
              <a:latin typeface="Arial"/>
            </a:endParaRPr>
          </a:p>
        </p:txBody>
      </p:sp>
      <p:sp>
        <p:nvSpPr>
          <p:cNvPr id="1960" name="Line 106"/>
          <p:cNvSpPr/>
          <p:nvPr/>
        </p:nvSpPr>
        <p:spPr>
          <a:xfrm>
            <a:off x="360000" y="6120000"/>
            <a:ext cx="576000" cy="0"/>
          </a:xfrm>
          <a:prstGeom prst="line">
            <a:avLst/>
          </a:prstGeom>
          <a:ln>
            <a:solidFill>
              <a:srgbClr val="ed1c24"/>
            </a:solidFill>
            <a:tailEnd len="med" type="triangle" w="med"/>
          </a:ln>
        </p:spPr>
        <p:style>
          <a:lnRef idx="0"/>
          <a:fillRef idx="0"/>
          <a:effectRef idx="0"/>
          <a:fontRef idx="minor"/>
        </p:style>
      </p:sp>
      <p:sp>
        <p:nvSpPr>
          <p:cNvPr id="1961" name="TextShape 107"/>
          <p:cNvSpPr txBox="1"/>
          <p:nvPr/>
        </p:nvSpPr>
        <p:spPr>
          <a:xfrm>
            <a:off x="1008000" y="5918040"/>
            <a:ext cx="2016000" cy="489960"/>
          </a:xfrm>
          <a:prstGeom prst="rect">
            <a:avLst/>
          </a:prstGeom>
          <a:noFill/>
          <a:ln>
            <a:noFill/>
          </a:ln>
        </p:spPr>
        <p:txBody>
          <a:bodyPr lIns="90000" rIns="90000" tIns="45000" bIns="45000"/>
          <a:p>
            <a:r>
              <a:rPr b="0" lang="en-AU" sz="1400" spc="-1" strike="noStrike">
                <a:solidFill>
                  <a:srgbClr val="000000"/>
                </a:solidFill>
                <a:latin typeface="Arial"/>
              </a:rPr>
              <a:t>In</a:t>
            </a:r>
            <a:r>
              <a:rPr b="0" lang="en-AU" sz="1400" spc="-1" strike="noStrike">
                <a:solidFill>
                  <a:srgbClr val="000000"/>
                </a:solidFill>
                <a:latin typeface="Arial"/>
              </a:rPr>
              <a:t>fo</a:t>
            </a:r>
            <a:r>
              <a:rPr b="0" lang="en-AU" sz="1400" spc="-1" strike="noStrike">
                <a:solidFill>
                  <a:srgbClr val="000000"/>
                </a:solidFill>
                <a:latin typeface="Arial"/>
              </a:rPr>
              <a:t>r</a:t>
            </a:r>
            <a:r>
              <a:rPr b="0" lang="en-AU" sz="1400" spc="-1" strike="noStrike">
                <a:solidFill>
                  <a:srgbClr val="000000"/>
                </a:solidFill>
                <a:latin typeface="Arial"/>
              </a:rPr>
              <a:t>m</a:t>
            </a:r>
            <a:r>
              <a:rPr b="0" lang="en-AU" sz="1400" spc="-1" strike="noStrike">
                <a:solidFill>
                  <a:srgbClr val="000000"/>
                </a:solidFill>
                <a:latin typeface="Arial"/>
              </a:rPr>
              <a:t>at</a:t>
            </a:r>
            <a:r>
              <a:rPr b="0" lang="en-AU" sz="1400" spc="-1" strike="noStrike">
                <a:solidFill>
                  <a:srgbClr val="000000"/>
                </a:solidFill>
                <a:latin typeface="Arial"/>
              </a:rPr>
              <a:t>io</a:t>
            </a:r>
            <a:r>
              <a:rPr b="0" lang="en-AU" sz="1400" spc="-1" strike="noStrike">
                <a:solidFill>
                  <a:srgbClr val="000000"/>
                </a:solidFill>
                <a:latin typeface="Arial"/>
              </a:rPr>
              <a:t>n </a:t>
            </a:r>
            <a:endParaRPr b="0" lang="en-AU" sz="1400" spc="-1" strike="noStrike">
              <a:latin typeface="Arial"/>
            </a:endParaRPr>
          </a:p>
          <a:p>
            <a:r>
              <a:rPr b="0" lang="en-AU" sz="1400" spc="-1" strike="noStrike">
                <a:solidFill>
                  <a:srgbClr val="000000"/>
                </a:solidFill>
                <a:latin typeface="Arial"/>
              </a:rPr>
              <a:t>fl</a:t>
            </a:r>
            <a:r>
              <a:rPr b="0" lang="en-AU" sz="1400" spc="-1" strike="noStrike">
                <a:solidFill>
                  <a:srgbClr val="000000"/>
                </a:solidFill>
                <a:latin typeface="Arial"/>
              </a:rPr>
              <a:t>o</a:t>
            </a:r>
            <a:r>
              <a:rPr b="0" lang="en-AU" sz="1400" spc="-1" strike="noStrike">
                <a:solidFill>
                  <a:srgbClr val="000000"/>
                </a:solidFill>
                <a:latin typeface="Arial"/>
              </a:rPr>
              <a:t>w</a:t>
            </a:r>
            <a:endParaRPr b="0" lang="en-AU" sz="1400" spc="-1" strike="noStrike">
              <a:latin typeface="Arial"/>
            </a:endParaRPr>
          </a:p>
        </p:txBody>
      </p:sp>
      <p:sp>
        <p:nvSpPr>
          <p:cNvPr id="1962" name="Freeform 108"/>
          <p:cNvSpPr/>
          <p:nvPr/>
        </p:nvSpPr>
        <p:spPr>
          <a:xfrm>
            <a:off x="3888000" y="4380840"/>
            <a:ext cx="936360" cy="349200"/>
          </a:xfrm>
          <a:custGeom>
            <a:avLst/>
            <a:gdLst/>
            <a:ahLst/>
            <a:rect l="0" t="0" r="r" b="b"/>
            <a:pathLst>
              <a:path w="2601" h="970">
                <a:moveTo>
                  <a:pt x="0" y="2"/>
                </a:moveTo>
                <a:cubicBezTo>
                  <a:pt x="1263" y="969"/>
                  <a:pt x="2600" y="0"/>
                  <a:pt x="2600" y="0"/>
                </a:cubicBezTo>
              </a:path>
            </a:pathLst>
          </a:custGeom>
          <a:ln>
            <a:solidFill>
              <a:srgbClr val="000000"/>
            </a:solidFill>
            <a:tailEnd len="med" type="triangle" w="med"/>
          </a:ln>
        </p:spPr>
      </p:sp>
      <p:sp>
        <p:nvSpPr>
          <p:cNvPr id="1963" name="Freeform 109"/>
          <p:cNvSpPr/>
          <p:nvPr/>
        </p:nvSpPr>
        <p:spPr>
          <a:xfrm>
            <a:off x="3888000" y="1721160"/>
            <a:ext cx="936360" cy="349200"/>
          </a:xfrm>
          <a:custGeom>
            <a:avLst/>
            <a:gdLst/>
            <a:ahLst/>
            <a:rect l="0" t="0" r="r" b="b"/>
            <a:pathLst>
              <a:path w="2601" h="970">
                <a:moveTo>
                  <a:pt x="0" y="967"/>
                </a:moveTo>
                <a:cubicBezTo>
                  <a:pt x="1263" y="0"/>
                  <a:pt x="2600" y="969"/>
                  <a:pt x="2600" y="969"/>
                </a:cubicBezTo>
              </a:path>
            </a:pathLst>
          </a:custGeom>
          <a:ln>
            <a:solidFill>
              <a:srgbClr val="000000"/>
            </a:solidFill>
            <a:tailEnd len="med" type="triangle" w="med"/>
          </a:ln>
        </p:spPr>
      </p:sp>
      <p:sp>
        <p:nvSpPr>
          <p:cNvPr id="1964" name="Line 110"/>
          <p:cNvSpPr/>
          <p:nvPr/>
        </p:nvSpPr>
        <p:spPr>
          <a:xfrm flipV="1">
            <a:off x="4840200" y="2767680"/>
            <a:ext cx="0" cy="864360"/>
          </a:xfrm>
          <a:prstGeom prst="line">
            <a:avLst/>
          </a:prstGeom>
          <a:ln>
            <a:solidFill>
              <a:srgbClr val="000000"/>
            </a:solidFill>
            <a:tailEnd len="med" type="triangle" w="med"/>
          </a:ln>
        </p:spPr>
        <p:style>
          <a:lnRef idx="0"/>
          <a:fillRef idx="0"/>
          <a:effectRef idx="0"/>
          <a:fontRef idx="minor"/>
        </p:style>
      </p:sp>
      <p:sp>
        <p:nvSpPr>
          <p:cNvPr id="1965" name="Line 111"/>
          <p:cNvSpPr/>
          <p:nvPr/>
        </p:nvSpPr>
        <p:spPr>
          <a:xfrm flipV="1">
            <a:off x="5328000" y="2952000"/>
            <a:ext cx="0" cy="576000"/>
          </a:xfrm>
          <a:prstGeom prst="line">
            <a:avLst/>
          </a:prstGeom>
          <a:ln>
            <a:solidFill>
              <a:srgbClr val="000000"/>
            </a:solidFill>
            <a:tailEnd len="med" type="triangle" w="med"/>
          </a:ln>
        </p:spPr>
        <p:style>
          <a:lnRef idx="0"/>
          <a:fillRef idx="0"/>
          <a:effectRef idx="0"/>
          <a:fontRef idx="minor"/>
        </p:style>
      </p:sp>
      <p:sp>
        <p:nvSpPr>
          <p:cNvPr id="1966" name="Line 112"/>
          <p:cNvSpPr/>
          <p:nvPr/>
        </p:nvSpPr>
        <p:spPr>
          <a:xfrm flipV="1">
            <a:off x="5832000" y="3096000"/>
            <a:ext cx="0" cy="288000"/>
          </a:xfrm>
          <a:prstGeom prst="line">
            <a:avLst/>
          </a:prstGeom>
          <a:ln>
            <a:solidFill>
              <a:srgbClr val="000000"/>
            </a:solidFill>
            <a:tailEnd len="med" type="triangle" w="med"/>
          </a:ln>
        </p:spPr>
        <p:style>
          <a:lnRef idx="0"/>
          <a:fillRef idx="0"/>
          <a:effectRef idx="0"/>
          <a:fontRef idx="minor"/>
        </p:style>
      </p:sp>
      <p:sp>
        <p:nvSpPr>
          <p:cNvPr id="1967" name="TextShape 11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36/57</a:t>
            </a:r>
            <a:endParaRPr b="0" lang="en-AU"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8"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w</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k</a:t>
            </a:r>
            <a:r>
              <a:rPr b="0" lang="en-US" sz="4400" spc="-1" strike="noStrike">
                <a:solidFill>
                  <a:srgbClr val="000000"/>
                </a:solidFill>
                <a:latin typeface="Arial"/>
              </a:rPr>
              <a:t> </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t</a:t>
            </a:r>
            <a:r>
              <a:rPr b="0" lang="en-US" sz="4400" spc="-1" strike="noStrike">
                <a:solidFill>
                  <a:srgbClr val="000000"/>
                </a:solidFill>
                <a:latin typeface="Arial"/>
              </a:rPr>
              <a:t>u</a:t>
            </a:r>
            <a:r>
              <a:rPr b="0" lang="en-US" sz="4400" spc="-1" strike="noStrike">
                <a:solidFill>
                  <a:srgbClr val="000000"/>
                </a:solidFill>
                <a:latin typeface="Arial"/>
              </a:rPr>
              <a:t>r</a:t>
            </a:r>
            <a:r>
              <a:rPr b="0" lang="en-US" sz="4400" spc="-1" strike="noStrike">
                <a:solidFill>
                  <a:srgbClr val="000000"/>
                </a:solidFill>
                <a:latin typeface="Arial"/>
              </a:rPr>
              <a:t>e</a:t>
            </a:r>
            <a:endParaRPr b="0" lang="en-US" sz="4400" spc="-1" strike="noStrike">
              <a:solidFill>
                <a:srgbClr val="000000"/>
              </a:solidFill>
              <a:latin typeface="Franklin Gothic Book"/>
            </a:endParaRPr>
          </a:p>
        </p:txBody>
      </p:sp>
      <p:sp>
        <p:nvSpPr>
          <p:cNvPr id="1969" name="Line 2"/>
          <p:cNvSpPr/>
          <p:nvPr/>
        </p:nvSpPr>
        <p:spPr>
          <a:xfrm>
            <a:off x="2908800" y="1873800"/>
            <a:ext cx="0" cy="1147680"/>
          </a:xfrm>
          <a:prstGeom prst="line">
            <a:avLst/>
          </a:prstGeom>
          <a:ln w="12600">
            <a:solidFill>
              <a:srgbClr val="000000"/>
            </a:solidFill>
            <a:round/>
          </a:ln>
        </p:spPr>
        <p:style>
          <a:lnRef idx="0"/>
          <a:fillRef idx="0"/>
          <a:effectRef idx="0"/>
          <a:fontRef idx="minor"/>
        </p:style>
      </p:sp>
      <p:sp>
        <p:nvSpPr>
          <p:cNvPr id="1970" name="Line 3"/>
          <p:cNvSpPr/>
          <p:nvPr/>
        </p:nvSpPr>
        <p:spPr>
          <a:xfrm>
            <a:off x="2908800" y="1873800"/>
            <a:ext cx="1226160" cy="417600"/>
          </a:xfrm>
          <a:prstGeom prst="line">
            <a:avLst/>
          </a:prstGeom>
          <a:ln w="12600">
            <a:solidFill>
              <a:srgbClr val="000000"/>
            </a:solidFill>
            <a:round/>
          </a:ln>
        </p:spPr>
        <p:style>
          <a:lnRef idx="0"/>
          <a:fillRef idx="0"/>
          <a:effectRef idx="0"/>
          <a:fontRef idx="minor"/>
        </p:style>
      </p:sp>
      <p:sp>
        <p:nvSpPr>
          <p:cNvPr id="1971" name="Line 4"/>
          <p:cNvSpPr/>
          <p:nvPr/>
        </p:nvSpPr>
        <p:spPr>
          <a:xfrm flipV="1">
            <a:off x="2908800" y="2604240"/>
            <a:ext cx="1226160" cy="417600"/>
          </a:xfrm>
          <a:prstGeom prst="line">
            <a:avLst/>
          </a:prstGeom>
          <a:ln w="12600">
            <a:solidFill>
              <a:srgbClr val="000000"/>
            </a:solidFill>
            <a:round/>
          </a:ln>
        </p:spPr>
        <p:style>
          <a:lnRef idx="0"/>
          <a:fillRef idx="0"/>
          <a:effectRef idx="0"/>
          <a:fontRef idx="minor"/>
        </p:style>
      </p:sp>
      <p:sp>
        <p:nvSpPr>
          <p:cNvPr id="1972" name="Line 5"/>
          <p:cNvSpPr/>
          <p:nvPr/>
        </p:nvSpPr>
        <p:spPr>
          <a:xfrm flipV="1">
            <a:off x="4134960" y="2291040"/>
            <a:ext cx="0" cy="313200"/>
          </a:xfrm>
          <a:prstGeom prst="line">
            <a:avLst/>
          </a:prstGeom>
          <a:ln w="12600">
            <a:solidFill>
              <a:srgbClr val="000000"/>
            </a:solidFill>
            <a:round/>
          </a:ln>
        </p:spPr>
        <p:style>
          <a:lnRef idx="0"/>
          <a:fillRef idx="0"/>
          <a:effectRef idx="0"/>
          <a:fontRef idx="minor"/>
        </p:style>
      </p:sp>
      <p:sp>
        <p:nvSpPr>
          <p:cNvPr id="1973" name="Line 6"/>
          <p:cNvSpPr/>
          <p:nvPr/>
        </p:nvSpPr>
        <p:spPr>
          <a:xfrm flipV="1">
            <a:off x="5850360" y="1874160"/>
            <a:ext cx="0" cy="1147680"/>
          </a:xfrm>
          <a:prstGeom prst="line">
            <a:avLst/>
          </a:prstGeom>
          <a:ln w="12600">
            <a:solidFill>
              <a:srgbClr val="000000"/>
            </a:solidFill>
            <a:round/>
          </a:ln>
        </p:spPr>
        <p:style>
          <a:lnRef idx="0"/>
          <a:fillRef idx="0"/>
          <a:effectRef idx="0"/>
          <a:fontRef idx="minor"/>
        </p:style>
      </p:sp>
      <p:sp>
        <p:nvSpPr>
          <p:cNvPr id="1974" name="Line 7"/>
          <p:cNvSpPr/>
          <p:nvPr/>
        </p:nvSpPr>
        <p:spPr>
          <a:xfrm flipH="1" flipV="1">
            <a:off x="4624560" y="2604600"/>
            <a:ext cx="1226160" cy="417600"/>
          </a:xfrm>
          <a:prstGeom prst="line">
            <a:avLst/>
          </a:prstGeom>
          <a:ln w="12600">
            <a:solidFill>
              <a:srgbClr val="000000"/>
            </a:solidFill>
            <a:round/>
          </a:ln>
        </p:spPr>
        <p:style>
          <a:lnRef idx="0"/>
          <a:fillRef idx="0"/>
          <a:effectRef idx="0"/>
          <a:fontRef idx="minor"/>
        </p:style>
      </p:sp>
      <p:sp>
        <p:nvSpPr>
          <p:cNvPr id="1975" name="Line 8"/>
          <p:cNvSpPr/>
          <p:nvPr/>
        </p:nvSpPr>
        <p:spPr>
          <a:xfrm flipH="1">
            <a:off x="4624560" y="1874160"/>
            <a:ext cx="1226160" cy="417600"/>
          </a:xfrm>
          <a:prstGeom prst="line">
            <a:avLst/>
          </a:prstGeom>
          <a:ln w="12600">
            <a:solidFill>
              <a:srgbClr val="000000"/>
            </a:solidFill>
            <a:round/>
          </a:ln>
        </p:spPr>
        <p:style>
          <a:lnRef idx="0"/>
          <a:fillRef idx="0"/>
          <a:effectRef idx="0"/>
          <a:fontRef idx="minor"/>
        </p:style>
      </p:sp>
      <p:sp>
        <p:nvSpPr>
          <p:cNvPr id="1976" name="Line 9"/>
          <p:cNvSpPr/>
          <p:nvPr/>
        </p:nvSpPr>
        <p:spPr>
          <a:xfrm>
            <a:off x="4624560" y="2291760"/>
            <a:ext cx="0" cy="313200"/>
          </a:xfrm>
          <a:prstGeom prst="line">
            <a:avLst/>
          </a:prstGeom>
          <a:ln w="12600">
            <a:solidFill>
              <a:srgbClr val="000000"/>
            </a:solidFill>
            <a:round/>
          </a:ln>
        </p:spPr>
        <p:style>
          <a:lnRef idx="0"/>
          <a:fillRef idx="0"/>
          <a:effectRef idx="0"/>
          <a:fontRef idx="minor"/>
        </p:style>
      </p:sp>
      <p:sp>
        <p:nvSpPr>
          <p:cNvPr id="1977" name="CustomShape 10"/>
          <p:cNvSpPr/>
          <p:nvPr/>
        </p:nvSpPr>
        <p:spPr>
          <a:xfrm>
            <a:off x="4257720" y="2291040"/>
            <a:ext cx="245160" cy="313200"/>
          </a:xfrm>
          <a:prstGeom prst="rect">
            <a:avLst/>
          </a:prstGeom>
          <a:solidFill>
            <a:srgbClr val="ffffff"/>
          </a:solidFill>
          <a:ln w="12600">
            <a:solidFill>
              <a:srgbClr val="000000"/>
            </a:solidFill>
            <a:round/>
          </a:ln>
        </p:spPr>
        <p:style>
          <a:lnRef idx="0"/>
          <a:fillRef idx="0"/>
          <a:effectRef idx="0"/>
          <a:fontRef idx="minor"/>
        </p:style>
      </p:sp>
      <p:sp>
        <p:nvSpPr>
          <p:cNvPr id="1978" name="Line 11"/>
          <p:cNvSpPr/>
          <p:nvPr/>
        </p:nvSpPr>
        <p:spPr>
          <a:xfrm>
            <a:off x="2908800" y="3438720"/>
            <a:ext cx="0" cy="1147680"/>
          </a:xfrm>
          <a:prstGeom prst="line">
            <a:avLst/>
          </a:prstGeom>
          <a:ln w="12600">
            <a:solidFill>
              <a:srgbClr val="000000"/>
            </a:solidFill>
            <a:round/>
          </a:ln>
        </p:spPr>
        <p:style>
          <a:lnRef idx="0"/>
          <a:fillRef idx="0"/>
          <a:effectRef idx="0"/>
          <a:fontRef idx="minor"/>
        </p:style>
      </p:sp>
      <p:sp>
        <p:nvSpPr>
          <p:cNvPr id="1979" name="Line 12"/>
          <p:cNvSpPr/>
          <p:nvPr/>
        </p:nvSpPr>
        <p:spPr>
          <a:xfrm>
            <a:off x="2908800" y="3438720"/>
            <a:ext cx="1226160" cy="417600"/>
          </a:xfrm>
          <a:prstGeom prst="line">
            <a:avLst/>
          </a:prstGeom>
          <a:ln w="12600">
            <a:solidFill>
              <a:srgbClr val="000000"/>
            </a:solidFill>
            <a:round/>
          </a:ln>
        </p:spPr>
        <p:style>
          <a:lnRef idx="0"/>
          <a:fillRef idx="0"/>
          <a:effectRef idx="0"/>
          <a:fontRef idx="minor"/>
        </p:style>
      </p:sp>
      <p:sp>
        <p:nvSpPr>
          <p:cNvPr id="1980" name="Line 13"/>
          <p:cNvSpPr/>
          <p:nvPr/>
        </p:nvSpPr>
        <p:spPr>
          <a:xfrm flipV="1">
            <a:off x="2908800" y="4169160"/>
            <a:ext cx="1226160" cy="417600"/>
          </a:xfrm>
          <a:prstGeom prst="line">
            <a:avLst/>
          </a:prstGeom>
          <a:ln w="12600">
            <a:solidFill>
              <a:srgbClr val="000000"/>
            </a:solidFill>
            <a:round/>
          </a:ln>
        </p:spPr>
        <p:style>
          <a:lnRef idx="0"/>
          <a:fillRef idx="0"/>
          <a:effectRef idx="0"/>
          <a:fontRef idx="minor"/>
        </p:style>
      </p:sp>
      <p:sp>
        <p:nvSpPr>
          <p:cNvPr id="1981" name="Line 14"/>
          <p:cNvSpPr/>
          <p:nvPr/>
        </p:nvSpPr>
        <p:spPr>
          <a:xfrm flipV="1">
            <a:off x="4134960" y="3855960"/>
            <a:ext cx="0" cy="313200"/>
          </a:xfrm>
          <a:prstGeom prst="line">
            <a:avLst/>
          </a:prstGeom>
          <a:ln w="12600">
            <a:solidFill>
              <a:srgbClr val="000000"/>
            </a:solidFill>
            <a:round/>
          </a:ln>
        </p:spPr>
        <p:style>
          <a:lnRef idx="0"/>
          <a:fillRef idx="0"/>
          <a:effectRef idx="0"/>
          <a:fontRef idx="minor"/>
        </p:style>
      </p:sp>
      <p:sp>
        <p:nvSpPr>
          <p:cNvPr id="1982" name="Line 15"/>
          <p:cNvSpPr/>
          <p:nvPr/>
        </p:nvSpPr>
        <p:spPr>
          <a:xfrm flipV="1">
            <a:off x="5850360" y="3439080"/>
            <a:ext cx="0" cy="1147680"/>
          </a:xfrm>
          <a:prstGeom prst="line">
            <a:avLst/>
          </a:prstGeom>
          <a:ln w="12600">
            <a:solidFill>
              <a:srgbClr val="000000"/>
            </a:solidFill>
            <a:round/>
          </a:ln>
        </p:spPr>
        <p:style>
          <a:lnRef idx="0"/>
          <a:fillRef idx="0"/>
          <a:effectRef idx="0"/>
          <a:fontRef idx="minor"/>
        </p:style>
      </p:sp>
      <p:sp>
        <p:nvSpPr>
          <p:cNvPr id="1983" name="Line 16"/>
          <p:cNvSpPr/>
          <p:nvPr/>
        </p:nvSpPr>
        <p:spPr>
          <a:xfrm flipH="1" flipV="1">
            <a:off x="4624560" y="4169520"/>
            <a:ext cx="1226160" cy="417600"/>
          </a:xfrm>
          <a:prstGeom prst="line">
            <a:avLst/>
          </a:prstGeom>
          <a:ln w="12600">
            <a:solidFill>
              <a:srgbClr val="000000"/>
            </a:solidFill>
            <a:round/>
          </a:ln>
        </p:spPr>
        <p:style>
          <a:lnRef idx="0"/>
          <a:fillRef idx="0"/>
          <a:effectRef idx="0"/>
          <a:fontRef idx="minor"/>
        </p:style>
      </p:sp>
      <p:sp>
        <p:nvSpPr>
          <p:cNvPr id="1984" name="Line 17"/>
          <p:cNvSpPr/>
          <p:nvPr/>
        </p:nvSpPr>
        <p:spPr>
          <a:xfrm flipH="1">
            <a:off x="4624560" y="3439080"/>
            <a:ext cx="1226160" cy="417600"/>
          </a:xfrm>
          <a:prstGeom prst="line">
            <a:avLst/>
          </a:prstGeom>
          <a:ln w="12600">
            <a:solidFill>
              <a:srgbClr val="000000"/>
            </a:solidFill>
            <a:round/>
          </a:ln>
        </p:spPr>
        <p:style>
          <a:lnRef idx="0"/>
          <a:fillRef idx="0"/>
          <a:effectRef idx="0"/>
          <a:fontRef idx="minor"/>
        </p:style>
      </p:sp>
      <p:sp>
        <p:nvSpPr>
          <p:cNvPr id="1985" name="Line 18"/>
          <p:cNvSpPr/>
          <p:nvPr/>
        </p:nvSpPr>
        <p:spPr>
          <a:xfrm>
            <a:off x="4624560" y="3856320"/>
            <a:ext cx="0" cy="313200"/>
          </a:xfrm>
          <a:prstGeom prst="line">
            <a:avLst/>
          </a:prstGeom>
          <a:ln w="12600">
            <a:solidFill>
              <a:srgbClr val="000000"/>
            </a:solidFill>
            <a:round/>
          </a:ln>
        </p:spPr>
        <p:style>
          <a:lnRef idx="0"/>
          <a:fillRef idx="0"/>
          <a:effectRef idx="0"/>
          <a:fontRef idx="minor"/>
        </p:style>
      </p:sp>
      <p:sp>
        <p:nvSpPr>
          <p:cNvPr id="1986" name="CustomShape 19"/>
          <p:cNvSpPr/>
          <p:nvPr/>
        </p:nvSpPr>
        <p:spPr>
          <a:xfrm>
            <a:off x="4257720" y="3856320"/>
            <a:ext cx="245160" cy="313200"/>
          </a:xfrm>
          <a:prstGeom prst="rect">
            <a:avLst/>
          </a:prstGeom>
          <a:solidFill>
            <a:srgbClr val="ffffff"/>
          </a:solidFill>
          <a:ln w="12600">
            <a:solidFill>
              <a:srgbClr val="000000"/>
            </a:solidFill>
            <a:round/>
          </a:ln>
        </p:spPr>
        <p:style>
          <a:lnRef idx="0"/>
          <a:fillRef idx="0"/>
          <a:effectRef idx="0"/>
          <a:fontRef idx="minor"/>
        </p:style>
      </p:sp>
      <p:grpSp>
        <p:nvGrpSpPr>
          <p:cNvPr id="1987" name="Group 20"/>
          <p:cNvGrpSpPr/>
          <p:nvPr/>
        </p:nvGrpSpPr>
        <p:grpSpPr>
          <a:xfrm>
            <a:off x="2241000" y="2338560"/>
            <a:ext cx="257760" cy="240480"/>
            <a:chOff x="2241000" y="2338560"/>
            <a:chExt cx="257760" cy="240480"/>
          </a:xfrm>
        </p:grpSpPr>
        <p:sp>
          <p:nvSpPr>
            <p:cNvPr id="1988" name="Freeform 21"/>
            <p:cNvSpPr/>
            <p:nvPr/>
          </p:nvSpPr>
          <p:spPr>
            <a:xfrm>
              <a:off x="2260440" y="2356200"/>
              <a:ext cx="218520" cy="205560"/>
            </a:xfrm>
            <a:custGeom>
              <a:avLst/>
              <a:gdLst/>
              <a:ahLst/>
              <a:rect l="0" t="0" r="r" b="b"/>
              <a:pathLst>
                <a:path w="607" h="571">
                  <a:moveTo>
                    <a:pt x="303" y="570"/>
                  </a:moveTo>
                  <a:lnTo>
                    <a:pt x="0" y="570"/>
                  </a:lnTo>
                  <a:lnTo>
                    <a:pt x="0" y="0"/>
                  </a:lnTo>
                  <a:lnTo>
                    <a:pt x="606" y="0"/>
                  </a:lnTo>
                  <a:lnTo>
                    <a:pt x="606" y="570"/>
                  </a:lnTo>
                  <a:lnTo>
                    <a:pt x="303" y="570"/>
                  </a:lnTo>
                </a:path>
              </a:pathLst>
            </a:custGeom>
            <a:solidFill>
              <a:srgbClr val="ffffff"/>
            </a:solidFill>
            <a:ln w="15840">
              <a:noFill/>
            </a:ln>
          </p:spPr>
        </p:sp>
        <p:sp>
          <p:nvSpPr>
            <p:cNvPr id="1989" name="Freeform 22"/>
            <p:cNvSpPr/>
            <p:nvPr/>
          </p:nvSpPr>
          <p:spPr>
            <a:xfrm>
              <a:off x="2241000" y="2338560"/>
              <a:ext cx="258120" cy="240840"/>
            </a:xfrm>
            <a:custGeom>
              <a:avLst/>
              <a:gdLst/>
              <a:ahLst/>
              <a:rect l="0" t="0" r="r" b="b"/>
              <a:pathLst>
                <a:path w="717" h="669">
                  <a:moveTo>
                    <a:pt x="411" y="0"/>
                  </a:moveTo>
                  <a:cubicBezTo>
                    <a:pt x="276" y="0"/>
                    <a:pt x="219" y="22"/>
                    <a:pt x="192" y="31"/>
                  </a:cubicBezTo>
                  <a:cubicBezTo>
                    <a:pt x="81" y="73"/>
                    <a:pt x="57" y="140"/>
                    <a:pt x="57" y="153"/>
                  </a:cubicBezTo>
                  <a:cubicBezTo>
                    <a:pt x="57" y="159"/>
                    <a:pt x="61" y="159"/>
                    <a:pt x="69" y="159"/>
                  </a:cubicBezTo>
                  <a:cubicBezTo>
                    <a:pt x="89" y="159"/>
                    <a:pt x="140" y="135"/>
                    <a:pt x="147" y="115"/>
                  </a:cubicBezTo>
                  <a:cubicBezTo>
                    <a:pt x="163" y="78"/>
                    <a:pt x="164" y="69"/>
                    <a:pt x="239" y="60"/>
                  </a:cubicBezTo>
                  <a:cubicBezTo>
                    <a:pt x="276" y="56"/>
                    <a:pt x="310" y="53"/>
                    <a:pt x="347" y="53"/>
                  </a:cubicBezTo>
                  <a:lnTo>
                    <a:pt x="446" y="53"/>
                  </a:lnTo>
                  <a:cubicBezTo>
                    <a:pt x="377" y="113"/>
                    <a:pt x="347" y="217"/>
                    <a:pt x="307" y="359"/>
                  </a:cubicBezTo>
                  <a:cubicBezTo>
                    <a:pt x="276" y="475"/>
                    <a:pt x="251" y="550"/>
                    <a:pt x="207" y="604"/>
                  </a:cubicBezTo>
                  <a:cubicBezTo>
                    <a:pt x="194" y="612"/>
                    <a:pt x="194" y="614"/>
                    <a:pt x="164" y="614"/>
                  </a:cubicBezTo>
                  <a:lnTo>
                    <a:pt x="96" y="614"/>
                  </a:lnTo>
                  <a:cubicBezTo>
                    <a:pt x="74" y="614"/>
                    <a:pt x="64" y="614"/>
                    <a:pt x="37" y="627"/>
                  </a:cubicBezTo>
                  <a:cubicBezTo>
                    <a:pt x="24" y="634"/>
                    <a:pt x="0" y="652"/>
                    <a:pt x="0" y="661"/>
                  </a:cubicBezTo>
                  <a:cubicBezTo>
                    <a:pt x="0" y="668"/>
                    <a:pt x="0" y="668"/>
                    <a:pt x="24" y="668"/>
                  </a:cubicBezTo>
                  <a:lnTo>
                    <a:pt x="396" y="668"/>
                  </a:lnTo>
                  <a:cubicBezTo>
                    <a:pt x="522" y="668"/>
                    <a:pt x="617" y="583"/>
                    <a:pt x="617" y="548"/>
                  </a:cubicBezTo>
                  <a:cubicBezTo>
                    <a:pt x="617" y="541"/>
                    <a:pt x="607" y="541"/>
                    <a:pt x="606" y="541"/>
                  </a:cubicBezTo>
                  <a:cubicBezTo>
                    <a:pt x="586" y="541"/>
                    <a:pt x="537" y="563"/>
                    <a:pt x="524" y="588"/>
                  </a:cubicBezTo>
                  <a:cubicBezTo>
                    <a:pt x="517" y="608"/>
                    <a:pt x="514" y="614"/>
                    <a:pt x="460" y="614"/>
                  </a:cubicBezTo>
                  <a:lnTo>
                    <a:pt x="253" y="614"/>
                  </a:lnTo>
                  <a:cubicBezTo>
                    <a:pt x="330" y="555"/>
                    <a:pt x="362" y="457"/>
                    <a:pt x="399" y="324"/>
                  </a:cubicBezTo>
                  <a:cubicBezTo>
                    <a:pt x="428" y="217"/>
                    <a:pt x="456" y="124"/>
                    <a:pt x="500" y="64"/>
                  </a:cubicBezTo>
                  <a:cubicBezTo>
                    <a:pt x="504" y="56"/>
                    <a:pt x="507" y="53"/>
                    <a:pt x="529" y="53"/>
                  </a:cubicBezTo>
                  <a:lnTo>
                    <a:pt x="620" y="53"/>
                  </a:lnTo>
                  <a:cubicBezTo>
                    <a:pt x="643" y="53"/>
                    <a:pt x="653" y="53"/>
                    <a:pt x="679" y="40"/>
                  </a:cubicBezTo>
                  <a:cubicBezTo>
                    <a:pt x="689" y="33"/>
                    <a:pt x="716" y="18"/>
                    <a:pt x="716" y="7"/>
                  </a:cubicBezTo>
                  <a:cubicBezTo>
                    <a:pt x="716" y="0"/>
                    <a:pt x="714" y="0"/>
                    <a:pt x="689" y="0"/>
                  </a:cubicBezTo>
                  <a:lnTo>
                    <a:pt x="411" y="0"/>
                  </a:lnTo>
                </a:path>
              </a:pathLst>
            </a:custGeom>
            <a:solidFill>
              <a:srgbClr val="000000"/>
            </a:solidFill>
            <a:ln w="15840">
              <a:noFill/>
            </a:ln>
          </p:spPr>
        </p:sp>
      </p:grpSp>
      <p:sp>
        <p:nvSpPr>
          <p:cNvPr id="1990" name="Line 23"/>
          <p:cNvSpPr/>
          <p:nvPr/>
        </p:nvSpPr>
        <p:spPr>
          <a:xfrm>
            <a:off x="2567160" y="2453760"/>
            <a:ext cx="273600" cy="0"/>
          </a:xfrm>
          <a:prstGeom prst="line">
            <a:avLst/>
          </a:prstGeom>
          <a:ln>
            <a:solidFill>
              <a:srgbClr val="ed1c24"/>
            </a:solidFill>
            <a:tailEnd len="med" type="triangle" w="med"/>
          </a:ln>
        </p:spPr>
        <p:style>
          <a:lnRef idx="0"/>
          <a:fillRef idx="0"/>
          <a:effectRef idx="0"/>
          <a:fontRef idx="minor"/>
        </p:style>
      </p:sp>
      <p:sp>
        <p:nvSpPr>
          <p:cNvPr id="1991" name="Line 24"/>
          <p:cNvSpPr/>
          <p:nvPr/>
        </p:nvSpPr>
        <p:spPr>
          <a:xfrm>
            <a:off x="5918760" y="2430360"/>
            <a:ext cx="273600" cy="0"/>
          </a:xfrm>
          <a:prstGeom prst="line">
            <a:avLst/>
          </a:prstGeom>
          <a:ln>
            <a:solidFill>
              <a:srgbClr val="ed1c24"/>
            </a:solidFill>
            <a:tailEnd len="med" type="triangle" w="med"/>
          </a:ln>
        </p:spPr>
        <p:style>
          <a:lnRef idx="0"/>
          <a:fillRef idx="0"/>
          <a:effectRef idx="0"/>
          <a:fontRef idx="minor"/>
        </p:style>
      </p:sp>
      <p:sp>
        <p:nvSpPr>
          <p:cNvPr id="1992" name="Freeform 25"/>
          <p:cNvSpPr/>
          <p:nvPr/>
        </p:nvSpPr>
        <p:spPr>
          <a:xfrm>
            <a:off x="3182760" y="1526040"/>
            <a:ext cx="2394720" cy="348480"/>
          </a:xfrm>
          <a:custGeom>
            <a:avLst/>
            <a:gdLst/>
            <a:ahLst/>
            <a:rect l="0" t="0" r="r" b="b"/>
            <a:pathLst>
              <a:path w="6652" h="968">
                <a:moveTo>
                  <a:pt x="0" y="966"/>
                </a:moveTo>
                <a:cubicBezTo>
                  <a:pt x="3229" y="0"/>
                  <a:pt x="6651" y="967"/>
                  <a:pt x="6651" y="967"/>
                </a:cubicBezTo>
              </a:path>
            </a:pathLst>
          </a:custGeom>
          <a:ln>
            <a:solidFill>
              <a:srgbClr val="000000"/>
            </a:solidFill>
            <a:tailEnd len="med" type="triangle" w="med"/>
          </a:ln>
        </p:spPr>
      </p:sp>
      <p:sp>
        <p:nvSpPr>
          <p:cNvPr id="1993" name="Freeform 26"/>
          <p:cNvSpPr/>
          <p:nvPr/>
        </p:nvSpPr>
        <p:spPr>
          <a:xfrm>
            <a:off x="3661560" y="1680480"/>
            <a:ext cx="1423080" cy="348480"/>
          </a:xfrm>
          <a:custGeom>
            <a:avLst/>
            <a:gdLst/>
            <a:ahLst/>
            <a:rect l="0" t="0" r="r" b="b"/>
            <a:pathLst>
              <a:path w="3953" h="968">
                <a:moveTo>
                  <a:pt x="0" y="966"/>
                </a:moveTo>
                <a:cubicBezTo>
                  <a:pt x="1919" y="0"/>
                  <a:pt x="3952" y="967"/>
                  <a:pt x="3952" y="967"/>
                </a:cubicBezTo>
              </a:path>
            </a:pathLst>
          </a:custGeom>
          <a:ln>
            <a:solidFill>
              <a:srgbClr val="000000"/>
            </a:solidFill>
            <a:tailEnd len="med" type="triangle" w="med"/>
          </a:ln>
        </p:spPr>
      </p:sp>
      <p:sp>
        <p:nvSpPr>
          <p:cNvPr id="1994" name="Freeform 27"/>
          <p:cNvSpPr/>
          <p:nvPr/>
        </p:nvSpPr>
        <p:spPr>
          <a:xfrm>
            <a:off x="3387960" y="1600560"/>
            <a:ext cx="1970280" cy="348840"/>
          </a:xfrm>
          <a:custGeom>
            <a:avLst/>
            <a:gdLst/>
            <a:ahLst/>
            <a:rect l="0" t="0" r="r" b="b"/>
            <a:pathLst>
              <a:path w="5473" h="969">
                <a:moveTo>
                  <a:pt x="0" y="967"/>
                </a:moveTo>
                <a:cubicBezTo>
                  <a:pt x="2658" y="0"/>
                  <a:pt x="5472" y="968"/>
                  <a:pt x="5472" y="968"/>
                </a:cubicBezTo>
              </a:path>
            </a:pathLst>
          </a:custGeom>
          <a:ln>
            <a:solidFill>
              <a:srgbClr val="000000"/>
            </a:solidFill>
            <a:tailEnd len="med" type="triangle" w="med"/>
          </a:ln>
        </p:spPr>
      </p:sp>
      <p:sp>
        <p:nvSpPr>
          <p:cNvPr id="1995" name="Freeform 28"/>
          <p:cNvSpPr/>
          <p:nvPr/>
        </p:nvSpPr>
        <p:spPr>
          <a:xfrm>
            <a:off x="3182400" y="4602240"/>
            <a:ext cx="2394720" cy="348480"/>
          </a:xfrm>
          <a:custGeom>
            <a:avLst/>
            <a:gdLst/>
            <a:ahLst/>
            <a:rect l="0" t="0" r="r" b="b"/>
            <a:pathLst>
              <a:path w="6652" h="968">
                <a:moveTo>
                  <a:pt x="0" y="1"/>
                </a:moveTo>
                <a:cubicBezTo>
                  <a:pt x="3231" y="967"/>
                  <a:pt x="6651" y="0"/>
                  <a:pt x="6651" y="0"/>
                </a:cubicBezTo>
              </a:path>
            </a:pathLst>
          </a:custGeom>
          <a:ln>
            <a:solidFill>
              <a:srgbClr val="000000"/>
            </a:solidFill>
            <a:tailEnd len="med" type="triangle" w="med"/>
          </a:ln>
        </p:spPr>
      </p:sp>
      <p:sp>
        <p:nvSpPr>
          <p:cNvPr id="1996" name="Freeform 29"/>
          <p:cNvSpPr/>
          <p:nvPr/>
        </p:nvSpPr>
        <p:spPr>
          <a:xfrm>
            <a:off x="3661200" y="4447800"/>
            <a:ext cx="1423440" cy="348480"/>
          </a:xfrm>
          <a:custGeom>
            <a:avLst/>
            <a:gdLst/>
            <a:ahLst/>
            <a:rect l="0" t="0" r="r" b="b"/>
            <a:pathLst>
              <a:path w="3954" h="968">
                <a:moveTo>
                  <a:pt x="0" y="1"/>
                </a:moveTo>
                <a:cubicBezTo>
                  <a:pt x="1920" y="967"/>
                  <a:pt x="3953" y="0"/>
                  <a:pt x="3953" y="0"/>
                </a:cubicBezTo>
              </a:path>
            </a:pathLst>
          </a:custGeom>
          <a:ln>
            <a:solidFill>
              <a:srgbClr val="000000"/>
            </a:solidFill>
            <a:tailEnd len="med" type="triangle" w="med"/>
          </a:ln>
        </p:spPr>
      </p:sp>
      <p:sp>
        <p:nvSpPr>
          <p:cNvPr id="1997" name="Freeform 30"/>
          <p:cNvSpPr/>
          <p:nvPr/>
        </p:nvSpPr>
        <p:spPr>
          <a:xfrm>
            <a:off x="3387600" y="4527360"/>
            <a:ext cx="1970640" cy="348840"/>
          </a:xfrm>
          <a:custGeom>
            <a:avLst/>
            <a:gdLst/>
            <a:ahLst/>
            <a:rect l="0" t="0" r="r" b="b"/>
            <a:pathLst>
              <a:path w="5474" h="969">
                <a:moveTo>
                  <a:pt x="0" y="1"/>
                </a:moveTo>
                <a:cubicBezTo>
                  <a:pt x="2658" y="968"/>
                  <a:pt x="5473" y="0"/>
                  <a:pt x="5473" y="0"/>
                </a:cubicBezTo>
              </a:path>
            </a:pathLst>
          </a:custGeom>
          <a:ln>
            <a:solidFill>
              <a:srgbClr val="000000"/>
            </a:solidFill>
            <a:tailEnd len="med" type="triangle" w="med"/>
          </a:ln>
        </p:spPr>
      </p:sp>
      <p:grpSp>
        <p:nvGrpSpPr>
          <p:cNvPr id="1998" name="Group 31"/>
          <p:cNvGrpSpPr/>
          <p:nvPr/>
        </p:nvGrpSpPr>
        <p:grpSpPr>
          <a:xfrm>
            <a:off x="6265440" y="2251440"/>
            <a:ext cx="764640" cy="413640"/>
            <a:chOff x="6265440" y="2251440"/>
            <a:chExt cx="764640" cy="413640"/>
          </a:xfrm>
        </p:grpSpPr>
        <p:sp>
          <p:nvSpPr>
            <p:cNvPr id="1999" name="Freeform 32"/>
            <p:cNvSpPr/>
            <p:nvPr/>
          </p:nvSpPr>
          <p:spPr>
            <a:xfrm>
              <a:off x="6265800" y="2263680"/>
              <a:ext cx="754920" cy="389520"/>
            </a:xfrm>
            <a:custGeom>
              <a:avLst/>
              <a:gdLst/>
              <a:ahLst/>
              <a:rect l="0" t="0" r="r" b="b"/>
              <a:pathLst>
                <a:path w="2097" h="1082">
                  <a:moveTo>
                    <a:pt x="1048" y="1081"/>
                  </a:moveTo>
                  <a:lnTo>
                    <a:pt x="0" y="1081"/>
                  </a:lnTo>
                  <a:lnTo>
                    <a:pt x="0" y="0"/>
                  </a:lnTo>
                  <a:lnTo>
                    <a:pt x="2096" y="0"/>
                  </a:lnTo>
                  <a:lnTo>
                    <a:pt x="2096" y="1081"/>
                  </a:lnTo>
                  <a:lnTo>
                    <a:pt x="1048" y="1081"/>
                  </a:lnTo>
                </a:path>
              </a:pathLst>
            </a:custGeom>
            <a:solidFill>
              <a:srgbClr val="ffffff"/>
            </a:solidFill>
            <a:ln w="15840">
              <a:noFill/>
            </a:ln>
          </p:spPr>
        </p:sp>
        <p:sp>
          <p:nvSpPr>
            <p:cNvPr id="2000" name="Freeform 33"/>
            <p:cNvSpPr/>
            <p:nvPr/>
          </p:nvSpPr>
          <p:spPr>
            <a:xfrm>
              <a:off x="6311520" y="2251440"/>
              <a:ext cx="460440" cy="63000"/>
            </a:xfrm>
            <a:custGeom>
              <a:avLst/>
              <a:gdLst/>
              <a:ahLst/>
              <a:rect l="0" t="0" r="r" b="b"/>
              <a:pathLst>
                <a:path w="1279" h="175">
                  <a:moveTo>
                    <a:pt x="640" y="0"/>
                  </a:moveTo>
                  <a:lnTo>
                    <a:pt x="13" y="153"/>
                  </a:lnTo>
                  <a:cubicBezTo>
                    <a:pt x="3" y="156"/>
                    <a:pt x="0" y="156"/>
                    <a:pt x="0" y="162"/>
                  </a:cubicBezTo>
                  <a:cubicBezTo>
                    <a:pt x="0" y="163"/>
                    <a:pt x="0" y="174"/>
                    <a:pt x="8" y="174"/>
                  </a:cubicBezTo>
                  <a:cubicBezTo>
                    <a:pt x="9" y="174"/>
                    <a:pt x="10" y="174"/>
                    <a:pt x="15" y="173"/>
                  </a:cubicBezTo>
                  <a:lnTo>
                    <a:pt x="640" y="43"/>
                  </a:lnTo>
                  <a:lnTo>
                    <a:pt x="1264" y="173"/>
                  </a:lnTo>
                  <a:cubicBezTo>
                    <a:pt x="1269" y="174"/>
                    <a:pt x="1270" y="174"/>
                    <a:pt x="1270" y="174"/>
                  </a:cubicBezTo>
                  <a:cubicBezTo>
                    <a:pt x="1278" y="174"/>
                    <a:pt x="1278" y="163"/>
                    <a:pt x="1278" y="162"/>
                  </a:cubicBezTo>
                  <a:cubicBezTo>
                    <a:pt x="1278" y="156"/>
                    <a:pt x="1274" y="154"/>
                    <a:pt x="1268" y="153"/>
                  </a:cubicBezTo>
                  <a:lnTo>
                    <a:pt x="640" y="0"/>
                  </a:lnTo>
                </a:path>
              </a:pathLst>
            </a:custGeom>
            <a:solidFill>
              <a:srgbClr val="000000"/>
            </a:solidFill>
            <a:ln w="15840">
              <a:noFill/>
            </a:ln>
          </p:spPr>
        </p:sp>
        <p:sp>
          <p:nvSpPr>
            <p:cNvPr id="2001" name="Freeform 34"/>
            <p:cNvSpPr/>
            <p:nvPr/>
          </p:nvSpPr>
          <p:spPr>
            <a:xfrm>
              <a:off x="6265440" y="2344320"/>
              <a:ext cx="144720" cy="174240"/>
            </a:xfrm>
            <a:custGeom>
              <a:avLst/>
              <a:gdLst/>
              <a:ahLst/>
              <a:rect l="0" t="0" r="r" b="b"/>
              <a:pathLst>
                <a:path w="402" h="484">
                  <a:moveTo>
                    <a:pt x="399" y="15"/>
                  </a:moveTo>
                  <a:cubicBezTo>
                    <a:pt x="400" y="12"/>
                    <a:pt x="401" y="8"/>
                    <a:pt x="401" y="6"/>
                  </a:cubicBezTo>
                  <a:cubicBezTo>
                    <a:pt x="401" y="0"/>
                    <a:pt x="401" y="0"/>
                    <a:pt x="389" y="0"/>
                  </a:cubicBezTo>
                  <a:lnTo>
                    <a:pt x="14" y="0"/>
                  </a:lnTo>
                  <a:cubicBezTo>
                    <a:pt x="0" y="0"/>
                    <a:pt x="0" y="0"/>
                    <a:pt x="0" y="6"/>
                  </a:cubicBezTo>
                  <a:cubicBezTo>
                    <a:pt x="0" y="8"/>
                    <a:pt x="1" y="12"/>
                    <a:pt x="2" y="15"/>
                  </a:cubicBezTo>
                  <a:lnTo>
                    <a:pt x="186" y="469"/>
                  </a:lnTo>
                  <a:cubicBezTo>
                    <a:pt x="190" y="478"/>
                    <a:pt x="191" y="483"/>
                    <a:pt x="201" y="483"/>
                  </a:cubicBezTo>
                  <a:cubicBezTo>
                    <a:pt x="210" y="483"/>
                    <a:pt x="211" y="478"/>
                    <a:pt x="216" y="469"/>
                  </a:cubicBezTo>
                  <a:lnTo>
                    <a:pt x="399" y="15"/>
                  </a:lnTo>
                  <a:moveTo>
                    <a:pt x="68" y="49"/>
                  </a:moveTo>
                  <a:lnTo>
                    <a:pt x="367" y="49"/>
                  </a:lnTo>
                  <a:lnTo>
                    <a:pt x="217" y="419"/>
                  </a:lnTo>
                  <a:lnTo>
                    <a:pt x="68" y="49"/>
                  </a:lnTo>
                </a:path>
              </a:pathLst>
            </a:custGeom>
            <a:solidFill>
              <a:srgbClr val="000000"/>
            </a:solidFill>
            <a:ln w="15840">
              <a:noFill/>
            </a:ln>
          </p:spPr>
        </p:sp>
        <p:sp>
          <p:nvSpPr>
            <p:cNvPr id="2002" name="Freeform 35"/>
            <p:cNvSpPr/>
            <p:nvPr/>
          </p:nvSpPr>
          <p:spPr>
            <a:xfrm>
              <a:off x="6460920" y="2426400"/>
              <a:ext cx="48960" cy="30600"/>
            </a:xfrm>
            <a:custGeom>
              <a:avLst/>
              <a:gdLst/>
              <a:ahLst/>
              <a:rect l="0" t="0" r="r" b="b"/>
              <a:pathLst>
                <a:path w="136" h="85">
                  <a:moveTo>
                    <a:pt x="68" y="0"/>
                  </a:moveTo>
                  <a:lnTo>
                    <a:pt x="0" y="58"/>
                  </a:lnTo>
                  <a:lnTo>
                    <a:pt x="14" y="84"/>
                  </a:lnTo>
                  <a:lnTo>
                    <a:pt x="68" y="44"/>
                  </a:lnTo>
                  <a:lnTo>
                    <a:pt x="122" y="84"/>
                  </a:lnTo>
                  <a:lnTo>
                    <a:pt x="135" y="58"/>
                  </a:lnTo>
                  <a:lnTo>
                    <a:pt x="68" y="0"/>
                  </a:lnTo>
                </a:path>
              </a:pathLst>
            </a:custGeom>
            <a:solidFill>
              <a:srgbClr val="000000"/>
            </a:solidFill>
            <a:ln w="15840">
              <a:noFill/>
            </a:ln>
          </p:spPr>
        </p:sp>
        <p:sp>
          <p:nvSpPr>
            <p:cNvPr id="2003" name="Freeform 36"/>
            <p:cNvSpPr/>
            <p:nvPr/>
          </p:nvSpPr>
          <p:spPr>
            <a:xfrm>
              <a:off x="6425280" y="2468880"/>
              <a:ext cx="120600" cy="116640"/>
            </a:xfrm>
            <a:custGeom>
              <a:avLst/>
              <a:gdLst/>
              <a:ahLst/>
              <a:rect l="0" t="0" r="r" b="b"/>
              <a:pathLst>
                <a:path w="335" h="324">
                  <a:moveTo>
                    <a:pt x="189" y="139"/>
                  </a:moveTo>
                  <a:lnTo>
                    <a:pt x="262" y="35"/>
                  </a:lnTo>
                  <a:cubicBezTo>
                    <a:pt x="266" y="29"/>
                    <a:pt x="266" y="29"/>
                    <a:pt x="277" y="27"/>
                  </a:cubicBezTo>
                  <a:cubicBezTo>
                    <a:pt x="283" y="27"/>
                    <a:pt x="292" y="26"/>
                    <a:pt x="298" y="26"/>
                  </a:cubicBezTo>
                  <a:lnTo>
                    <a:pt x="313" y="26"/>
                  </a:lnTo>
                  <a:lnTo>
                    <a:pt x="313" y="0"/>
                  </a:lnTo>
                  <a:cubicBezTo>
                    <a:pt x="309" y="0"/>
                    <a:pt x="279" y="1"/>
                    <a:pt x="259" y="1"/>
                  </a:cubicBezTo>
                  <a:cubicBezTo>
                    <a:pt x="238" y="1"/>
                    <a:pt x="201" y="0"/>
                    <a:pt x="198" y="0"/>
                  </a:cubicBezTo>
                  <a:lnTo>
                    <a:pt x="198" y="26"/>
                  </a:lnTo>
                  <a:cubicBezTo>
                    <a:pt x="208" y="26"/>
                    <a:pt x="218" y="26"/>
                    <a:pt x="230" y="29"/>
                  </a:cubicBezTo>
                  <a:lnTo>
                    <a:pt x="172" y="113"/>
                  </a:lnTo>
                  <a:lnTo>
                    <a:pt x="114" y="26"/>
                  </a:lnTo>
                  <a:lnTo>
                    <a:pt x="141" y="26"/>
                  </a:lnTo>
                  <a:lnTo>
                    <a:pt x="141" y="0"/>
                  </a:lnTo>
                  <a:cubicBezTo>
                    <a:pt x="122" y="1"/>
                    <a:pt x="90" y="1"/>
                    <a:pt x="69" y="1"/>
                  </a:cubicBezTo>
                  <a:cubicBezTo>
                    <a:pt x="46" y="1"/>
                    <a:pt x="13" y="0"/>
                    <a:pt x="6" y="0"/>
                  </a:cubicBezTo>
                  <a:lnTo>
                    <a:pt x="6" y="26"/>
                  </a:lnTo>
                  <a:lnTo>
                    <a:pt x="46" y="26"/>
                  </a:lnTo>
                  <a:lnTo>
                    <a:pt x="137" y="163"/>
                  </a:lnTo>
                  <a:lnTo>
                    <a:pt x="51" y="288"/>
                  </a:lnTo>
                  <a:cubicBezTo>
                    <a:pt x="47" y="294"/>
                    <a:pt x="46" y="294"/>
                    <a:pt x="35" y="296"/>
                  </a:cubicBezTo>
                  <a:cubicBezTo>
                    <a:pt x="29" y="296"/>
                    <a:pt x="21" y="297"/>
                    <a:pt x="15" y="297"/>
                  </a:cubicBezTo>
                  <a:lnTo>
                    <a:pt x="0" y="297"/>
                  </a:lnTo>
                  <a:lnTo>
                    <a:pt x="0" y="323"/>
                  </a:lnTo>
                  <a:cubicBezTo>
                    <a:pt x="3" y="323"/>
                    <a:pt x="35" y="322"/>
                    <a:pt x="53" y="322"/>
                  </a:cubicBezTo>
                  <a:cubicBezTo>
                    <a:pt x="76" y="322"/>
                    <a:pt x="111" y="323"/>
                    <a:pt x="115" y="323"/>
                  </a:cubicBezTo>
                  <a:lnTo>
                    <a:pt x="115" y="297"/>
                  </a:lnTo>
                  <a:cubicBezTo>
                    <a:pt x="105" y="297"/>
                    <a:pt x="95" y="297"/>
                    <a:pt x="84" y="293"/>
                  </a:cubicBezTo>
                  <a:lnTo>
                    <a:pt x="155" y="191"/>
                  </a:lnTo>
                  <a:lnTo>
                    <a:pt x="226" y="297"/>
                  </a:lnTo>
                  <a:lnTo>
                    <a:pt x="199" y="297"/>
                  </a:lnTo>
                  <a:lnTo>
                    <a:pt x="199" y="323"/>
                  </a:lnTo>
                  <a:cubicBezTo>
                    <a:pt x="218" y="322"/>
                    <a:pt x="250" y="322"/>
                    <a:pt x="271" y="322"/>
                  </a:cubicBezTo>
                  <a:cubicBezTo>
                    <a:pt x="294" y="322"/>
                    <a:pt x="327" y="323"/>
                    <a:pt x="334" y="323"/>
                  </a:cubicBezTo>
                  <a:lnTo>
                    <a:pt x="334" y="297"/>
                  </a:lnTo>
                  <a:lnTo>
                    <a:pt x="294" y="297"/>
                  </a:lnTo>
                  <a:lnTo>
                    <a:pt x="189" y="139"/>
                  </a:lnTo>
                </a:path>
              </a:pathLst>
            </a:custGeom>
            <a:solidFill>
              <a:srgbClr val="000000"/>
            </a:solidFill>
            <a:ln w="15840">
              <a:noFill/>
            </a:ln>
          </p:spPr>
        </p:sp>
        <p:sp>
          <p:nvSpPr>
            <p:cNvPr id="2004" name="Freeform 37"/>
            <p:cNvSpPr/>
            <p:nvPr/>
          </p:nvSpPr>
          <p:spPr>
            <a:xfrm>
              <a:off x="6563160" y="2442240"/>
              <a:ext cx="54000" cy="86400"/>
            </a:xfrm>
            <a:custGeom>
              <a:avLst/>
              <a:gdLst/>
              <a:ahLst/>
              <a:rect l="0" t="0" r="r" b="b"/>
              <a:pathLst>
                <a:path w="150" h="240">
                  <a:moveTo>
                    <a:pt x="67" y="12"/>
                  </a:moveTo>
                  <a:cubicBezTo>
                    <a:pt x="68" y="8"/>
                    <a:pt x="68" y="8"/>
                    <a:pt x="68" y="6"/>
                  </a:cubicBezTo>
                  <a:cubicBezTo>
                    <a:pt x="68" y="0"/>
                    <a:pt x="64" y="0"/>
                    <a:pt x="59" y="0"/>
                  </a:cubicBezTo>
                  <a:lnTo>
                    <a:pt x="26" y="3"/>
                  </a:lnTo>
                  <a:cubicBezTo>
                    <a:pt x="21" y="3"/>
                    <a:pt x="21" y="3"/>
                    <a:pt x="20" y="5"/>
                  </a:cubicBezTo>
                  <a:cubicBezTo>
                    <a:pt x="18" y="6"/>
                    <a:pt x="17" y="11"/>
                    <a:pt x="17" y="12"/>
                  </a:cubicBezTo>
                  <a:cubicBezTo>
                    <a:pt x="17" y="19"/>
                    <a:pt x="21" y="19"/>
                    <a:pt x="26" y="19"/>
                  </a:cubicBezTo>
                  <a:cubicBezTo>
                    <a:pt x="26" y="19"/>
                    <a:pt x="31" y="19"/>
                    <a:pt x="34" y="20"/>
                  </a:cubicBezTo>
                  <a:cubicBezTo>
                    <a:pt x="39" y="20"/>
                    <a:pt x="41" y="22"/>
                    <a:pt x="41" y="25"/>
                  </a:cubicBezTo>
                  <a:cubicBezTo>
                    <a:pt x="41" y="25"/>
                    <a:pt x="41" y="26"/>
                    <a:pt x="38" y="32"/>
                  </a:cubicBezTo>
                  <a:lnTo>
                    <a:pt x="1" y="219"/>
                  </a:lnTo>
                  <a:cubicBezTo>
                    <a:pt x="0" y="223"/>
                    <a:pt x="0" y="223"/>
                    <a:pt x="0" y="226"/>
                  </a:cubicBezTo>
                  <a:cubicBezTo>
                    <a:pt x="0" y="234"/>
                    <a:pt x="5" y="239"/>
                    <a:pt x="10" y="239"/>
                  </a:cubicBezTo>
                  <a:cubicBezTo>
                    <a:pt x="21" y="239"/>
                    <a:pt x="23" y="226"/>
                    <a:pt x="25" y="220"/>
                  </a:cubicBezTo>
                  <a:lnTo>
                    <a:pt x="37" y="159"/>
                  </a:lnTo>
                  <a:cubicBezTo>
                    <a:pt x="44" y="159"/>
                    <a:pt x="78" y="162"/>
                    <a:pt x="78" y="185"/>
                  </a:cubicBezTo>
                  <a:cubicBezTo>
                    <a:pt x="78" y="188"/>
                    <a:pt x="78" y="190"/>
                    <a:pt x="78" y="193"/>
                  </a:cubicBezTo>
                  <a:cubicBezTo>
                    <a:pt x="76" y="197"/>
                    <a:pt x="76" y="200"/>
                    <a:pt x="76" y="202"/>
                  </a:cubicBezTo>
                  <a:cubicBezTo>
                    <a:pt x="76" y="226"/>
                    <a:pt x="94" y="239"/>
                    <a:pt x="110" y="239"/>
                  </a:cubicBezTo>
                  <a:cubicBezTo>
                    <a:pt x="138" y="239"/>
                    <a:pt x="149" y="190"/>
                    <a:pt x="149" y="185"/>
                  </a:cubicBezTo>
                  <a:cubicBezTo>
                    <a:pt x="149" y="180"/>
                    <a:pt x="144" y="180"/>
                    <a:pt x="143" y="180"/>
                  </a:cubicBezTo>
                  <a:cubicBezTo>
                    <a:pt x="138" y="180"/>
                    <a:pt x="138" y="182"/>
                    <a:pt x="137" y="188"/>
                  </a:cubicBezTo>
                  <a:cubicBezTo>
                    <a:pt x="133" y="200"/>
                    <a:pt x="126" y="226"/>
                    <a:pt x="111" y="226"/>
                  </a:cubicBezTo>
                  <a:cubicBezTo>
                    <a:pt x="101" y="226"/>
                    <a:pt x="100" y="214"/>
                    <a:pt x="100" y="206"/>
                  </a:cubicBezTo>
                  <a:cubicBezTo>
                    <a:pt x="100" y="206"/>
                    <a:pt x="100" y="202"/>
                    <a:pt x="101" y="196"/>
                  </a:cubicBezTo>
                  <a:cubicBezTo>
                    <a:pt x="101" y="191"/>
                    <a:pt x="102" y="187"/>
                    <a:pt x="102" y="185"/>
                  </a:cubicBezTo>
                  <a:cubicBezTo>
                    <a:pt x="102" y="155"/>
                    <a:pt x="71" y="150"/>
                    <a:pt x="54" y="148"/>
                  </a:cubicBezTo>
                  <a:cubicBezTo>
                    <a:pt x="62" y="142"/>
                    <a:pt x="73" y="132"/>
                    <a:pt x="78" y="127"/>
                  </a:cubicBezTo>
                  <a:cubicBezTo>
                    <a:pt x="92" y="112"/>
                    <a:pt x="107" y="96"/>
                    <a:pt x="123" y="96"/>
                  </a:cubicBezTo>
                  <a:cubicBezTo>
                    <a:pt x="129" y="96"/>
                    <a:pt x="132" y="98"/>
                    <a:pt x="133" y="101"/>
                  </a:cubicBezTo>
                  <a:cubicBezTo>
                    <a:pt x="133" y="101"/>
                    <a:pt x="132" y="101"/>
                    <a:pt x="131" y="101"/>
                  </a:cubicBezTo>
                  <a:cubicBezTo>
                    <a:pt x="118" y="107"/>
                    <a:pt x="118" y="121"/>
                    <a:pt x="118" y="122"/>
                  </a:cubicBezTo>
                  <a:cubicBezTo>
                    <a:pt x="118" y="127"/>
                    <a:pt x="122" y="136"/>
                    <a:pt x="131" y="136"/>
                  </a:cubicBezTo>
                  <a:cubicBezTo>
                    <a:pt x="136" y="136"/>
                    <a:pt x="148" y="130"/>
                    <a:pt x="148" y="112"/>
                  </a:cubicBezTo>
                  <a:cubicBezTo>
                    <a:pt x="148" y="95"/>
                    <a:pt x="137" y="86"/>
                    <a:pt x="125" y="86"/>
                  </a:cubicBezTo>
                  <a:cubicBezTo>
                    <a:pt x="106" y="86"/>
                    <a:pt x="90" y="101"/>
                    <a:pt x="69" y="121"/>
                  </a:cubicBezTo>
                  <a:cubicBezTo>
                    <a:pt x="60" y="130"/>
                    <a:pt x="50" y="138"/>
                    <a:pt x="41" y="144"/>
                  </a:cubicBezTo>
                  <a:lnTo>
                    <a:pt x="67" y="12"/>
                  </a:lnTo>
                </a:path>
              </a:pathLst>
            </a:custGeom>
            <a:solidFill>
              <a:srgbClr val="000000"/>
            </a:solidFill>
            <a:ln w="15840">
              <a:noFill/>
            </a:ln>
          </p:spPr>
        </p:sp>
        <p:sp>
          <p:nvSpPr>
            <p:cNvPr id="2005" name="Freeform 38"/>
            <p:cNvSpPr/>
            <p:nvPr/>
          </p:nvSpPr>
          <p:spPr>
            <a:xfrm>
              <a:off x="6559920" y="2558880"/>
              <a:ext cx="35280" cy="82800"/>
            </a:xfrm>
            <a:custGeom>
              <a:avLst/>
              <a:gdLst/>
              <a:ahLst/>
              <a:rect l="0" t="0" r="r" b="b"/>
              <a:pathLst>
                <a:path w="98" h="230">
                  <a:moveTo>
                    <a:pt x="84" y="15"/>
                  </a:moveTo>
                  <a:cubicBezTo>
                    <a:pt x="84" y="6"/>
                    <a:pt x="79" y="0"/>
                    <a:pt x="72" y="0"/>
                  </a:cubicBezTo>
                  <a:cubicBezTo>
                    <a:pt x="64" y="0"/>
                    <a:pt x="56" y="9"/>
                    <a:pt x="56" y="20"/>
                  </a:cubicBezTo>
                  <a:cubicBezTo>
                    <a:pt x="56" y="29"/>
                    <a:pt x="61" y="35"/>
                    <a:pt x="67" y="35"/>
                  </a:cubicBezTo>
                  <a:cubicBezTo>
                    <a:pt x="76" y="35"/>
                    <a:pt x="84" y="25"/>
                    <a:pt x="84" y="15"/>
                  </a:cubicBezTo>
                  <a:moveTo>
                    <a:pt x="97" y="177"/>
                  </a:moveTo>
                  <a:cubicBezTo>
                    <a:pt x="97" y="173"/>
                    <a:pt x="93" y="173"/>
                    <a:pt x="92" y="173"/>
                  </a:cubicBezTo>
                  <a:cubicBezTo>
                    <a:pt x="87" y="173"/>
                    <a:pt x="87" y="173"/>
                    <a:pt x="84" y="180"/>
                  </a:cubicBezTo>
                  <a:cubicBezTo>
                    <a:pt x="80" y="199"/>
                    <a:pt x="68" y="217"/>
                    <a:pt x="53" y="217"/>
                  </a:cubicBezTo>
                  <a:cubicBezTo>
                    <a:pt x="47" y="217"/>
                    <a:pt x="46" y="212"/>
                    <a:pt x="46" y="205"/>
                  </a:cubicBezTo>
                  <a:cubicBezTo>
                    <a:pt x="46" y="197"/>
                    <a:pt x="47" y="194"/>
                    <a:pt x="50" y="188"/>
                  </a:cubicBezTo>
                  <a:cubicBezTo>
                    <a:pt x="51" y="180"/>
                    <a:pt x="53" y="174"/>
                    <a:pt x="55" y="170"/>
                  </a:cubicBezTo>
                  <a:cubicBezTo>
                    <a:pt x="56" y="167"/>
                    <a:pt x="67" y="135"/>
                    <a:pt x="71" y="122"/>
                  </a:cubicBezTo>
                  <a:cubicBezTo>
                    <a:pt x="73" y="116"/>
                    <a:pt x="74" y="112"/>
                    <a:pt x="74" y="106"/>
                  </a:cubicBezTo>
                  <a:cubicBezTo>
                    <a:pt x="74" y="90"/>
                    <a:pt x="62" y="77"/>
                    <a:pt x="45" y="77"/>
                  </a:cubicBezTo>
                  <a:cubicBezTo>
                    <a:pt x="15" y="77"/>
                    <a:pt x="0" y="119"/>
                    <a:pt x="0" y="128"/>
                  </a:cubicBezTo>
                  <a:cubicBezTo>
                    <a:pt x="0" y="133"/>
                    <a:pt x="5" y="133"/>
                    <a:pt x="6" y="133"/>
                  </a:cubicBezTo>
                  <a:cubicBezTo>
                    <a:pt x="10" y="133"/>
                    <a:pt x="11" y="132"/>
                    <a:pt x="13" y="127"/>
                  </a:cubicBezTo>
                  <a:cubicBezTo>
                    <a:pt x="19" y="102"/>
                    <a:pt x="31" y="87"/>
                    <a:pt x="43" y="87"/>
                  </a:cubicBezTo>
                  <a:cubicBezTo>
                    <a:pt x="48" y="87"/>
                    <a:pt x="52" y="92"/>
                    <a:pt x="52" y="101"/>
                  </a:cubicBezTo>
                  <a:cubicBezTo>
                    <a:pt x="52" y="102"/>
                    <a:pt x="52" y="106"/>
                    <a:pt x="50" y="113"/>
                  </a:cubicBezTo>
                  <a:cubicBezTo>
                    <a:pt x="48" y="119"/>
                    <a:pt x="36" y="154"/>
                    <a:pt x="32" y="167"/>
                  </a:cubicBezTo>
                  <a:cubicBezTo>
                    <a:pt x="30" y="173"/>
                    <a:pt x="30" y="173"/>
                    <a:pt x="26" y="185"/>
                  </a:cubicBezTo>
                  <a:cubicBezTo>
                    <a:pt x="25" y="190"/>
                    <a:pt x="22" y="194"/>
                    <a:pt x="22" y="199"/>
                  </a:cubicBezTo>
                  <a:cubicBezTo>
                    <a:pt x="22" y="217"/>
                    <a:pt x="36" y="229"/>
                    <a:pt x="53" y="229"/>
                  </a:cubicBezTo>
                  <a:cubicBezTo>
                    <a:pt x="82" y="229"/>
                    <a:pt x="97" y="185"/>
                    <a:pt x="97" y="177"/>
                  </a:cubicBezTo>
                </a:path>
              </a:pathLst>
            </a:custGeom>
            <a:solidFill>
              <a:srgbClr val="000000"/>
            </a:solidFill>
            <a:ln w="15840">
              <a:noFill/>
            </a:ln>
          </p:spPr>
        </p:sp>
        <p:sp>
          <p:nvSpPr>
            <p:cNvPr id="2006" name="Freeform 39"/>
            <p:cNvSpPr/>
            <p:nvPr/>
          </p:nvSpPr>
          <p:spPr>
            <a:xfrm>
              <a:off x="6606720" y="2558880"/>
              <a:ext cx="46800" cy="106560"/>
            </a:xfrm>
            <a:custGeom>
              <a:avLst/>
              <a:gdLst/>
              <a:ahLst/>
              <a:rect l="0" t="0" r="r" b="b"/>
              <a:pathLst>
                <a:path w="130" h="296">
                  <a:moveTo>
                    <a:pt x="129" y="14"/>
                  </a:moveTo>
                  <a:cubicBezTo>
                    <a:pt x="129" y="6"/>
                    <a:pt x="124" y="0"/>
                    <a:pt x="117" y="0"/>
                  </a:cubicBezTo>
                  <a:cubicBezTo>
                    <a:pt x="108" y="0"/>
                    <a:pt x="100" y="11"/>
                    <a:pt x="100" y="20"/>
                  </a:cubicBezTo>
                  <a:cubicBezTo>
                    <a:pt x="100" y="29"/>
                    <a:pt x="106" y="35"/>
                    <a:pt x="112" y="35"/>
                  </a:cubicBezTo>
                  <a:cubicBezTo>
                    <a:pt x="122" y="35"/>
                    <a:pt x="129" y="25"/>
                    <a:pt x="129" y="14"/>
                  </a:cubicBezTo>
                  <a:moveTo>
                    <a:pt x="70" y="240"/>
                  </a:moveTo>
                  <a:cubicBezTo>
                    <a:pt x="64" y="266"/>
                    <a:pt x="47" y="283"/>
                    <a:pt x="31" y="283"/>
                  </a:cubicBezTo>
                  <a:cubicBezTo>
                    <a:pt x="26" y="283"/>
                    <a:pt x="23" y="281"/>
                    <a:pt x="21" y="281"/>
                  </a:cubicBezTo>
                  <a:cubicBezTo>
                    <a:pt x="27" y="277"/>
                    <a:pt x="29" y="267"/>
                    <a:pt x="29" y="263"/>
                  </a:cubicBezTo>
                  <a:cubicBezTo>
                    <a:pt x="29" y="257"/>
                    <a:pt x="26" y="249"/>
                    <a:pt x="17" y="249"/>
                  </a:cubicBezTo>
                  <a:cubicBezTo>
                    <a:pt x="7" y="249"/>
                    <a:pt x="0" y="260"/>
                    <a:pt x="0" y="271"/>
                  </a:cubicBezTo>
                  <a:cubicBezTo>
                    <a:pt x="0" y="286"/>
                    <a:pt x="12" y="295"/>
                    <a:pt x="31" y="295"/>
                  </a:cubicBezTo>
                  <a:cubicBezTo>
                    <a:pt x="49" y="295"/>
                    <a:pt x="85" y="283"/>
                    <a:pt x="94" y="240"/>
                  </a:cubicBezTo>
                  <a:lnTo>
                    <a:pt x="118" y="119"/>
                  </a:lnTo>
                  <a:cubicBezTo>
                    <a:pt x="118" y="116"/>
                    <a:pt x="120" y="113"/>
                    <a:pt x="120" y="109"/>
                  </a:cubicBezTo>
                  <a:cubicBezTo>
                    <a:pt x="120" y="90"/>
                    <a:pt x="105" y="77"/>
                    <a:pt x="86" y="77"/>
                  </a:cubicBezTo>
                  <a:cubicBezTo>
                    <a:pt x="53" y="77"/>
                    <a:pt x="32" y="121"/>
                    <a:pt x="32" y="128"/>
                  </a:cubicBezTo>
                  <a:cubicBezTo>
                    <a:pt x="32" y="133"/>
                    <a:pt x="37" y="133"/>
                    <a:pt x="38" y="133"/>
                  </a:cubicBezTo>
                  <a:cubicBezTo>
                    <a:pt x="42" y="133"/>
                    <a:pt x="43" y="132"/>
                    <a:pt x="44" y="128"/>
                  </a:cubicBezTo>
                  <a:cubicBezTo>
                    <a:pt x="57" y="95"/>
                    <a:pt x="75" y="87"/>
                    <a:pt x="85" y="87"/>
                  </a:cubicBezTo>
                  <a:cubicBezTo>
                    <a:pt x="96" y="87"/>
                    <a:pt x="96" y="99"/>
                    <a:pt x="96" y="106"/>
                  </a:cubicBezTo>
                  <a:cubicBezTo>
                    <a:pt x="96" y="110"/>
                    <a:pt x="96" y="112"/>
                    <a:pt x="95" y="115"/>
                  </a:cubicBezTo>
                  <a:lnTo>
                    <a:pt x="70" y="240"/>
                  </a:lnTo>
                </a:path>
              </a:pathLst>
            </a:custGeom>
            <a:solidFill>
              <a:srgbClr val="000000"/>
            </a:solidFill>
            <a:ln w="15840">
              <a:noFill/>
            </a:ln>
          </p:spPr>
        </p:sp>
        <p:sp>
          <p:nvSpPr>
            <p:cNvPr id="2007" name="Freeform 40"/>
            <p:cNvSpPr/>
            <p:nvPr/>
          </p:nvSpPr>
          <p:spPr>
            <a:xfrm>
              <a:off x="6696720" y="2344320"/>
              <a:ext cx="119880" cy="165960"/>
            </a:xfrm>
            <a:custGeom>
              <a:avLst/>
              <a:gdLst/>
              <a:ahLst/>
              <a:rect l="0" t="0" r="r" b="b"/>
              <a:pathLst>
                <a:path w="333" h="461">
                  <a:moveTo>
                    <a:pt x="187" y="370"/>
                  </a:moveTo>
                  <a:cubicBezTo>
                    <a:pt x="272" y="361"/>
                    <a:pt x="332" y="298"/>
                    <a:pt x="332" y="231"/>
                  </a:cubicBezTo>
                  <a:cubicBezTo>
                    <a:pt x="332" y="161"/>
                    <a:pt x="269" y="100"/>
                    <a:pt x="187" y="92"/>
                  </a:cubicBezTo>
                  <a:lnTo>
                    <a:pt x="187" y="54"/>
                  </a:lnTo>
                  <a:cubicBezTo>
                    <a:pt x="187" y="31"/>
                    <a:pt x="187" y="22"/>
                    <a:pt x="239" y="22"/>
                  </a:cubicBezTo>
                  <a:lnTo>
                    <a:pt x="257" y="22"/>
                  </a:lnTo>
                  <a:lnTo>
                    <a:pt x="257" y="0"/>
                  </a:lnTo>
                  <a:cubicBezTo>
                    <a:pt x="237" y="2"/>
                    <a:pt x="187" y="2"/>
                    <a:pt x="165" y="2"/>
                  </a:cubicBezTo>
                  <a:cubicBezTo>
                    <a:pt x="142" y="2"/>
                    <a:pt x="92" y="2"/>
                    <a:pt x="72" y="0"/>
                  </a:cubicBezTo>
                  <a:lnTo>
                    <a:pt x="72" y="22"/>
                  </a:lnTo>
                  <a:lnTo>
                    <a:pt x="90" y="22"/>
                  </a:lnTo>
                  <a:cubicBezTo>
                    <a:pt x="142" y="22"/>
                    <a:pt x="142" y="29"/>
                    <a:pt x="142" y="54"/>
                  </a:cubicBezTo>
                  <a:lnTo>
                    <a:pt x="142" y="92"/>
                  </a:lnTo>
                  <a:cubicBezTo>
                    <a:pt x="58" y="101"/>
                    <a:pt x="0" y="164"/>
                    <a:pt x="0" y="229"/>
                  </a:cubicBezTo>
                  <a:cubicBezTo>
                    <a:pt x="0" y="300"/>
                    <a:pt x="61" y="359"/>
                    <a:pt x="142" y="370"/>
                  </a:cubicBezTo>
                  <a:lnTo>
                    <a:pt x="142" y="407"/>
                  </a:lnTo>
                  <a:cubicBezTo>
                    <a:pt x="142" y="430"/>
                    <a:pt x="142" y="439"/>
                    <a:pt x="90" y="439"/>
                  </a:cubicBezTo>
                  <a:lnTo>
                    <a:pt x="72" y="439"/>
                  </a:lnTo>
                  <a:lnTo>
                    <a:pt x="72" y="460"/>
                  </a:lnTo>
                  <a:cubicBezTo>
                    <a:pt x="92" y="459"/>
                    <a:pt x="142" y="459"/>
                    <a:pt x="165" y="459"/>
                  </a:cubicBezTo>
                  <a:cubicBezTo>
                    <a:pt x="187" y="459"/>
                    <a:pt x="237" y="459"/>
                    <a:pt x="257" y="460"/>
                  </a:cubicBezTo>
                  <a:lnTo>
                    <a:pt x="257" y="439"/>
                  </a:lnTo>
                  <a:lnTo>
                    <a:pt x="239" y="439"/>
                  </a:lnTo>
                  <a:cubicBezTo>
                    <a:pt x="187" y="439"/>
                    <a:pt x="187" y="431"/>
                    <a:pt x="187" y="407"/>
                  </a:cubicBezTo>
                  <a:lnTo>
                    <a:pt x="187" y="370"/>
                  </a:lnTo>
                  <a:moveTo>
                    <a:pt x="142" y="353"/>
                  </a:moveTo>
                  <a:cubicBezTo>
                    <a:pt x="65" y="341"/>
                    <a:pt x="55" y="272"/>
                    <a:pt x="55" y="231"/>
                  </a:cubicBezTo>
                  <a:cubicBezTo>
                    <a:pt x="55" y="196"/>
                    <a:pt x="61" y="119"/>
                    <a:pt x="142" y="107"/>
                  </a:cubicBezTo>
                  <a:lnTo>
                    <a:pt x="142" y="353"/>
                  </a:lnTo>
                  <a:moveTo>
                    <a:pt x="187" y="106"/>
                  </a:moveTo>
                  <a:cubicBezTo>
                    <a:pt x="262" y="116"/>
                    <a:pt x="277" y="179"/>
                    <a:pt x="277" y="229"/>
                  </a:cubicBezTo>
                  <a:cubicBezTo>
                    <a:pt x="277" y="271"/>
                    <a:pt x="269" y="342"/>
                    <a:pt x="187" y="355"/>
                  </a:cubicBezTo>
                  <a:lnTo>
                    <a:pt x="187" y="106"/>
                  </a:lnTo>
                </a:path>
              </a:pathLst>
            </a:custGeom>
            <a:solidFill>
              <a:srgbClr val="000000"/>
            </a:solidFill>
            <a:ln w="15840">
              <a:noFill/>
            </a:ln>
          </p:spPr>
        </p:sp>
        <p:sp>
          <p:nvSpPr>
            <p:cNvPr id="2008" name="Freeform 41"/>
            <p:cNvSpPr/>
            <p:nvPr/>
          </p:nvSpPr>
          <p:spPr>
            <a:xfrm>
              <a:off x="6846120" y="2327760"/>
              <a:ext cx="46080" cy="242640"/>
            </a:xfrm>
            <a:custGeom>
              <a:avLst/>
              <a:gdLst/>
              <a:ahLst/>
              <a:rect l="0" t="0" r="r" b="b"/>
              <a:pathLst>
                <a:path w="128" h="674">
                  <a:moveTo>
                    <a:pt x="127" y="667"/>
                  </a:moveTo>
                  <a:cubicBezTo>
                    <a:pt x="127" y="665"/>
                    <a:pt x="127" y="664"/>
                    <a:pt x="117" y="651"/>
                  </a:cubicBezTo>
                  <a:cubicBezTo>
                    <a:pt x="49" y="567"/>
                    <a:pt x="32" y="440"/>
                    <a:pt x="32" y="337"/>
                  </a:cubicBezTo>
                  <a:cubicBezTo>
                    <a:pt x="32" y="220"/>
                    <a:pt x="53" y="103"/>
                    <a:pt x="120" y="19"/>
                  </a:cubicBezTo>
                  <a:cubicBezTo>
                    <a:pt x="127" y="11"/>
                    <a:pt x="127" y="10"/>
                    <a:pt x="127" y="6"/>
                  </a:cubicBezTo>
                  <a:cubicBezTo>
                    <a:pt x="127" y="2"/>
                    <a:pt x="125" y="0"/>
                    <a:pt x="121" y="0"/>
                  </a:cubicBezTo>
                  <a:cubicBezTo>
                    <a:pt x="116" y="0"/>
                    <a:pt x="67" y="46"/>
                    <a:pt x="35" y="132"/>
                  </a:cubicBezTo>
                  <a:cubicBezTo>
                    <a:pt x="6" y="205"/>
                    <a:pt x="0" y="280"/>
                    <a:pt x="0" y="337"/>
                  </a:cubicBezTo>
                  <a:cubicBezTo>
                    <a:pt x="0" y="390"/>
                    <a:pt x="6" y="471"/>
                    <a:pt x="36" y="547"/>
                  </a:cubicBezTo>
                  <a:cubicBezTo>
                    <a:pt x="69" y="630"/>
                    <a:pt x="116" y="673"/>
                    <a:pt x="121" y="673"/>
                  </a:cubicBezTo>
                  <a:cubicBezTo>
                    <a:pt x="125" y="673"/>
                    <a:pt x="127" y="671"/>
                    <a:pt x="127" y="667"/>
                  </a:cubicBezTo>
                </a:path>
              </a:pathLst>
            </a:custGeom>
            <a:solidFill>
              <a:srgbClr val="000000"/>
            </a:solidFill>
            <a:ln w="15840">
              <a:noFill/>
            </a:ln>
          </p:spPr>
        </p:sp>
        <p:sp>
          <p:nvSpPr>
            <p:cNvPr id="2009" name="Freeform 42"/>
            <p:cNvSpPr/>
            <p:nvPr/>
          </p:nvSpPr>
          <p:spPr>
            <a:xfrm>
              <a:off x="6906960" y="2358000"/>
              <a:ext cx="60840" cy="155160"/>
            </a:xfrm>
            <a:custGeom>
              <a:avLst/>
              <a:gdLst/>
              <a:ahLst/>
              <a:rect l="0" t="0" r="r" b="b"/>
              <a:pathLst>
                <a:path w="169" h="431">
                  <a:moveTo>
                    <a:pt x="100" y="153"/>
                  </a:moveTo>
                  <a:lnTo>
                    <a:pt x="152" y="153"/>
                  </a:lnTo>
                  <a:cubicBezTo>
                    <a:pt x="162" y="153"/>
                    <a:pt x="168" y="153"/>
                    <a:pt x="168" y="139"/>
                  </a:cubicBezTo>
                  <a:cubicBezTo>
                    <a:pt x="168" y="132"/>
                    <a:pt x="162" y="132"/>
                    <a:pt x="152" y="132"/>
                  </a:cubicBezTo>
                  <a:lnTo>
                    <a:pt x="105" y="132"/>
                  </a:lnTo>
                  <a:cubicBezTo>
                    <a:pt x="124" y="36"/>
                    <a:pt x="127" y="23"/>
                    <a:pt x="127" y="19"/>
                  </a:cubicBezTo>
                  <a:cubicBezTo>
                    <a:pt x="127" y="7"/>
                    <a:pt x="120" y="0"/>
                    <a:pt x="111" y="0"/>
                  </a:cubicBezTo>
                  <a:cubicBezTo>
                    <a:pt x="109" y="0"/>
                    <a:pt x="94" y="0"/>
                    <a:pt x="89" y="25"/>
                  </a:cubicBezTo>
                  <a:lnTo>
                    <a:pt x="68" y="132"/>
                  </a:lnTo>
                  <a:lnTo>
                    <a:pt x="16" y="132"/>
                  </a:lnTo>
                  <a:cubicBezTo>
                    <a:pt x="5" y="132"/>
                    <a:pt x="0" y="132"/>
                    <a:pt x="0" y="144"/>
                  </a:cubicBezTo>
                  <a:cubicBezTo>
                    <a:pt x="0" y="153"/>
                    <a:pt x="5" y="153"/>
                    <a:pt x="15" y="153"/>
                  </a:cubicBezTo>
                  <a:lnTo>
                    <a:pt x="63" y="153"/>
                  </a:lnTo>
                  <a:cubicBezTo>
                    <a:pt x="24" y="344"/>
                    <a:pt x="22" y="355"/>
                    <a:pt x="22" y="367"/>
                  </a:cubicBezTo>
                  <a:cubicBezTo>
                    <a:pt x="22" y="404"/>
                    <a:pt x="43" y="430"/>
                    <a:pt x="72" y="430"/>
                  </a:cubicBezTo>
                  <a:cubicBezTo>
                    <a:pt x="128" y="430"/>
                    <a:pt x="159" y="330"/>
                    <a:pt x="159" y="326"/>
                  </a:cubicBezTo>
                  <a:cubicBezTo>
                    <a:pt x="159" y="320"/>
                    <a:pt x="154" y="320"/>
                    <a:pt x="152" y="320"/>
                  </a:cubicBezTo>
                  <a:cubicBezTo>
                    <a:pt x="148" y="320"/>
                    <a:pt x="147" y="321"/>
                    <a:pt x="145" y="329"/>
                  </a:cubicBezTo>
                  <a:cubicBezTo>
                    <a:pt x="121" y="399"/>
                    <a:pt x="91" y="414"/>
                    <a:pt x="73" y="414"/>
                  </a:cubicBezTo>
                  <a:cubicBezTo>
                    <a:pt x="62" y="414"/>
                    <a:pt x="57" y="405"/>
                    <a:pt x="57" y="384"/>
                  </a:cubicBezTo>
                  <a:cubicBezTo>
                    <a:pt x="57" y="367"/>
                    <a:pt x="57" y="363"/>
                    <a:pt x="59" y="352"/>
                  </a:cubicBezTo>
                  <a:lnTo>
                    <a:pt x="100" y="153"/>
                  </a:lnTo>
                </a:path>
              </a:pathLst>
            </a:custGeom>
            <a:solidFill>
              <a:srgbClr val="000000"/>
            </a:solidFill>
            <a:ln w="15840">
              <a:noFill/>
            </a:ln>
          </p:spPr>
        </p:sp>
        <p:sp>
          <p:nvSpPr>
            <p:cNvPr id="2010" name="Freeform 43"/>
            <p:cNvSpPr/>
            <p:nvPr/>
          </p:nvSpPr>
          <p:spPr>
            <a:xfrm>
              <a:off x="6984360" y="2327760"/>
              <a:ext cx="46080" cy="242640"/>
            </a:xfrm>
            <a:custGeom>
              <a:avLst/>
              <a:gdLst/>
              <a:ahLst/>
              <a:rect l="0" t="0" r="r" b="b"/>
              <a:pathLst>
                <a:path w="128" h="674">
                  <a:moveTo>
                    <a:pt x="127" y="337"/>
                  </a:moveTo>
                  <a:cubicBezTo>
                    <a:pt x="127" y="285"/>
                    <a:pt x="121" y="204"/>
                    <a:pt x="91" y="127"/>
                  </a:cubicBezTo>
                  <a:cubicBezTo>
                    <a:pt x="58" y="45"/>
                    <a:pt x="11" y="0"/>
                    <a:pt x="5" y="0"/>
                  </a:cubicBezTo>
                  <a:cubicBezTo>
                    <a:pt x="2" y="0"/>
                    <a:pt x="0" y="3"/>
                    <a:pt x="0" y="6"/>
                  </a:cubicBezTo>
                  <a:cubicBezTo>
                    <a:pt x="0" y="10"/>
                    <a:pt x="0" y="11"/>
                    <a:pt x="10" y="23"/>
                  </a:cubicBezTo>
                  <a:cubicBezTo>
                    <a:pt x="64" y="89"/>
                    <a:pt x="95" y="196"/>
                    <a:pt x="95" y="337"/>
                  </a:cubicBezTo>
                  <a:cubicBezTo>
                    <a:pt x="95" y="451"/>
                    <a:pt x="75" y="570"/>
                    <a:pt x="7" y="654"/>
                  </a:cubicBezTo>
                  <a:cubicBezTo>
                    <a:pt x="0" y="664"/>
                    <a:pt x="0" y="665"/>
                    <a:pt x="0" y="667"/>
                  </a:cubicBezTo>
                  <a:cubicBezTo>
                    <a:pt x="0" y="671"/>
                    <a:pt x="2" y="673"/>
                    <a:pt x="5" y="673"/>
                  </a:cubicBezTo>
                  <a:cubicBezTo>
                    <a:pt x="11" y="673"/>
                    <a:pt x="60" y="627"/>
                    <a:pt x="92" y="541"/>
                  </a:cubicBezTo>
                  <a:cubicBezTo>
                    <a:pt x="121" y="468"/>
                    <a:pt x="127" y="393"/>
                    <a:pt x="127" y="337"/>
                  </a:cubicBezTo>
                </a:path>
              </a:pathLst>
            </a:custGeom>
            <a:solidFill>
              <a:srgbClr val="000000"/>
            </a:solidFill>
            <a:ln w="15840">
              <a:noFill/>
            </a:ln>
          </p:spPr>
        </p:sp>
      </p:grpSp>
      <p:grpSp>
        <p:nvGrpSpPr>
          <p:cNvPr id="2011" name="Group 44"/>
          <p:cNvGrpSpPr/>
          <p:nvPr/>
        </p:nvGrpSpPr>
        <p:grpSpPr>
          <a:xfrm>
            <a:off x="1728000" y="3823920"/>
            <a:ext cx="808200" cy="477720"/>
            <a:chOff x="1728000" y="3823920"/>
            <a:chExt cx="808200" cy="477720"/>
          </a:xfrm>
        </p:grpSpPr>
        <p:sp>
          <p:nvSpPr>
            <p:cNvPr id="2012" name="Freeform 45"/>
            <p:cNvSpPr/>
            <p:nvPr/>
          </p:nvSpPr>
          <p:spPr>
            <a:xfrm>
              <a:off x="1733040" y="3841920"/>
              <a:ext cx="788040" cy="441720"/>
            </a:xfrm>
            <a:custGeom>
              <a:avLst/>
              <a:gdLst/>
              <a:ahLst/>
              <a:rect l="0" t="0" r="r" b="b"/>
              <a:pathLst>
                <a:path w="2189" h="1227">
                  <a:moveTo>
                    <a:pt x="1093" y="1226"/>
                  </a:moveTo>
                  <a:lnTo>
                    <a:pt x="0" y="1226"/>
                  </a:lnTo>
                  <a:lnTo>
                    <a:pt x="0" y="0"/>
                  </a:lnTo>
                  <a:lnTo>
                    <a:pt x="2188" y="0"/>
                  </a:lnTo>
                  <a:lnTo>
                    <a:pt x="2188" y="1226"/>
                  </a:lnTo>
                  <a:lnTo>
                    <a:pt x="1093" y="1226"/>
                  </a:lnTo>
                </a:path>
              </a:pathLst>
            </a:custGeom>
            <a:solidFill>
              <a:srgbClr val="ffffff"/>
            </a:solidFill>
            <a:ln w="15840">
              <a:noFill/>
            </a:ln>
          </p:spPr>
        </p:sp>
        <p:sp>
          <p:nvSpPr>
            <p:cNvPr id="2013" name="Freeform 46"/>
            <p:cNvSpPr/>
            <p:nvPr/>
          </p:nvSpPr>
          <p:spPr>
            <a:xfrm>
              <a:off x="1811520" y="3823920"/>
              <a:ext cx="84240" cy="56160"/>
            </a:xfrm>
            <a:custGeom>
              <a:avLst/>
              <a:gdLst/>
              <a:ahLst/>
              <a:rect l="0" t="0" r="r" b="b"/>
              <a:pathLst>
                <a:path w="234" h="156">
                  <a:moveTo>
                    <a:pt x="117" y="0"/>
                  </a:moveTo>
                  <a:lnTo>
                    <a:pt x="0" y="137"/>
                  </a:lnTo>
                  <a:lnTo>
                    <a:pt x="15" y="155"/>
                  </a:lnTo>
                  <a:lnTo>
                    <a:pt x="117" y="51"/>
                  </a:lnTo>
                  <a:lnTo>
                    <a:pt x="218" y="155"/>
                  </a:lnTo>
                  <a:lnTo>
                    <a:pt x="233" y="137"/>
                  </a:lnTo>
                  <a:lnTo>
                    <a:pt x="117" y="0"/>
                  </a:lnTo>
                </a:path>
              </a:pathLst>
            </a:custGeom>
            <a:solidFill>
              <a:srgbClr val="000000"/>
            </a:solidFill>
            <a:ln w="15840">
              <a:noFill/>
            </a:ln>
          </p:spPr>
        </p:sp>
        <p:sp>
          <p:nvSpPr>
            <p:cNvPr id="2014" name="Freeform 47"/>
            <p:cNvSpPr/>
            <p:nvPr/>
          </p:nvSpPr>
          <p:spPr>
            <a:xfrm>
              <a:off x="1728000" y="3917880"/>
              <a:ext cx="252000" cy="245160"/>
            </a:xfrm>
            <a:custGeom>
              <a:avLst/>
              <a:gdLst/>
              <a:ahLst/>
              <a:rect l="0" t="0" r="r" b="b"/>
              <a:pathLst>
                <a:path w="700" h="681">
                  <a:moveTo>
                    <a:pt x="392" y="286"/>
                  </a:moveTo>
                  <a:lnTo>
                    <a:pt x="538" y="67"/>
                  </a:lnTo>
                  <a:cubicBezTo>
                    <a:pt x="548" y="54"/>
                    <a:pt x="550" y="51"/>
                    <a:pt x="580" y="50"/>
                  </a:cubicBezTo>
                  <a:cubicBezTo>
                    <a:pt x="602" y="47"/>
                    <a:pt x="605" y="47"/>
                    <a:pt x="632" y="47"/>
                  </a:cubicBezTo>
                  <a:lnTo>
                    <a:pt x="655" y="47"/>
                  </a:lnTo>
                  <a:lnTo>
                    <a:pt x="655" y="0"/>
                  </a:lnTo>
                  <a:cubicBezTo>
                    <a:pt x="620" y="2"/>
                    <a:pt x="576" y="2"/>
                    <a:pt x="538" y="2"/>
                  </a:cubicBezTo>
                  <a:cubicBezTo>
                    <a:pt x="505" y="2"/>
                    <a:pt x="438" y="2"/>
                    <a:pt x="405" y="0"/>
                  </a:cubicBezTo>
                  <a:lnTo>
                    <a:pt x="405" y="47"/>
                  </a:lnTo>
                  <a:cubicBezTo>
                    <a:pt x="422" y="47"/>
                    <a:pt x="455" y="47"/>
                    <a:pt x="487" y="59"/>
                  </a:cubicBezTo>
                  <a:cubicBezTo>
                    <a:pt x="485" y="59"/>
                    <a:pt x="481" y="65"/>
                    <a:pt x="479" y="67"/>
                  </a:cubicBezTo>
                  <a:lnTo>
                    <a:pt x="365" y="242"/>
                  </a:lnTo>
                  <a:lnTo>
                    <a:pt x="240" y="47"/>
                  </a:lnTo>
                  <a:lnTo>
                    <a:pt x="313" y="47"/>
                  </a:lnTo>
                  <a:lnTo>
                    <a:pt x="313" y="0"/>
                  </a:lnTo>
                  <a:cubicBezTo>
                    <a:pt x="277" y="2"/>
                    <a:pt x="194" y="2"/>
                    <a:pt x="155" y="2"/>
                  </a:cubicBezTo>
                  <a:cubicBezTo>
                    <a:pt x="119" y="2"/>
                    <a:pt x="43" y="2"/>
                    <a:pt x="14" y="0"/>
                  </a:cubicBezTo>
                  <a:lnTo>
                    <a:pt x="14" y="47"/>
                  </a:lnTo>
                  <a:lnTo>
                    <a:pt x="99" y="47"/>
                  </a:lnTo>
                  <a:lnTo>
                    <a:pt x="293" y="351"/>
                  </a:lnTo>
                  <a:lnTo>
                    <a:pt x="117" y="614"/>
                  </a:lnTo>
                  <a:cubicBezTo>
                    <a:pt x="109" y="625"/>
                    <a:pt x="107" y="627"/>
                    <a:pt x="80" y="630"/>
                  </a:cubicBezTo>
                  <a:cubicBezTo>
                    <a:pt x="62" y="632"/>
                    <a:pt x="43" y="635"/>
                    <a:pt x="25" y="635"/>
                  </a:cubicBezTo>
                  <a:lnTo>
                    <a:pt x="0" y="635"/>
                  </a:lnTo>
                  <a:lnTo>
                    <a:pt x="0" y="680"/>
                  </a:lnTo>
                  <a:cubicBezTo>
                    <a:pt x="38" y="677"/>
                    <a:pt x="80" y="677"/>
                    <a:pt x="117" y="677"/>
                  </a:cubicBezTo>
                  <a:cubicBezTo>
                    <a:pt x="150" y="677"/>
                    <a:pt x="218" y="677"/>
                    <a:pt x="250" y="680"/>
                  </a:cubicBezTo>
                  <a:lnTo>
                    <a:pt x="250" y="635"/>
                  </a:lnTo>
                  <a:cubicBezTo>
                    <a:pt x="233" y="635"/>
                    <a:pt x="200" y="635"/>
                    <a:pt x="168" y="624"/>
                  </a:cubicBezTo>
                  <a:cubicBezTo>
                    <a:pt x="170" y="621"/>
                    <a:pt x="175" y="614"/>
                    <a:pt x="176" y="612"/>
                  </a:cubicBezTo>
                  <a:lnTo>
                    <a:pt x="320" y="394"/>
                  </a:lnTo>
                  <a:lnTo>
                    <a:pt x="471" y="635"/>
                  </a:lnTo>
                  <a:lnTo>
                    <a:pt x="400" y="635"/>
                  </a:lnTo>
                  <a:lnTo>
                    <a:pt x="400" y="680"/>
                  </a:lnTo>
                  <a:cubicBezTo>
                    <a:pt x="435" y="677"/>
                    <a:pt x="518" y="677"/>
                    <a:pt x="558" y="677"/>
                  </a:cubicBezTo>
                  <a:cubicBezTo>
                    <a:pt x="592" y="677"/>
                    <a:pt x="667" y="677"/>
                    <a:pt x="699" y="680"/>
                  </a:cubicBezTo>
                  <a:lnTo>
                    <a:pt x="699" y="635"/>
                  </a:lnTo>
                  <a:lnTo>
                    <a:pt x="613" y="635"/>
                  </a:lnTo>
                  <a:lnTo>
                    <a:pt x="392" y="286"/>
                  </a:lnTo>
                </a:path>
              </a:pathLst>
            </a:custGeom>
            <a:solidFill>
              <a:srgbClr val="000000"/>
            </a:solidFill>
            <a:ln w="15840">
              <a:noFill/>
            </a:ln>
          </p:spPr>
        </p:sp>
        <p:sp>
          <p:nvSpPr>
            <p:cNvPr id="2015" name="Freeform 48"/>
            <p:cNvSpPr/>
            <p:nvPr/>
          </p:nvSpPr>
          <p:spPr>
            <a:xfrm>
              <a:off x="2005920" y="3841920"/>
              <a:ext cx="108720" cy="176760"/>
            </a:xfrm>
            <a:custGeom>
              <a:avLst/>
              <a:gdLst/>
              <a:ahLst/>
              <a:rect l="0" t="0" r="r" b="b"/>
              <a:pathLst>
                <a:path w="302" h="491">
                  <a:moveTo>
                    <a:pt x="147" y="20"/>
                  </a:moveTo>
                  <a:cubicBezTo>
                    <a:pt x="147" y="20"/>
                    <a:pt x="148" y="11"/>
                    <a:pt x="148" y="9"/>
                  </a:cubicBezTo>
                  <a:cubicBezTo>
                    <a:pt x="148" y="6"/>
                    <a:pt x="147" y="0"/>
                    <a:pt x="138" y="0"/>
                  </a:cubicBezTo>
                  <a:cubicBezTo>
                    <a:pt x="127" y="0"/>
                    <a:pt x="75" y="5"/>
                    <a:pt x="60" y="6"/>
                  </a:cubicBezTo>
                  <a:cubicBezTo>
                    <a:pt x="55" y="6"/>
                    <a:pt x="48" y="9"/>
                    <a:pt x="48" y="22"/>
                  </a:cubicBezTo>
                  <a:cubicBezTo>
                    <a:pt x="48" y="34"/>
                    <a:pt x="55" y="34"/>
                    <a:pt x="63" y="34"/>
                  </a:cubicBezTo>
                  <a:cubicBezTo>
                    <a:pt x="91" y="34"/>
                    <a:pt x="91" y="39"/>
                    <a:pt x="91" y="42"/>
                  </a:cubicBezTo>
                  <a:cubicBezTo>
                    <a:pt x="91" y="47"/>
                    <a:pt x="91" y="51"/>
                    <a:pt x="89" y="59"/>
                  </a:cubicBezTo>
                  <a:lnTo>
                    <a:pt x="4" y="452"/>
                  </a:lnTo>
                  <a:cubicBezTo>
                    <a:pt x="0" y="464"/>
                    <a:pt x="0" y="466"/>
                    <a:pt x="0" y="467"/>
                  </a:cubicBezTo>
                  <a:cubicBezTo>
                    <a:pt x="0" y="477"/>
                    <a:pt x="8" y="490"/>
                    <a:pt x="22" y="490"/>
                  </a:cubicBezTo>
                  <a:cubicBezTo>
                    <a:pt x="38" y="490"/>
                    <a:pt x="45" y="475"/>
                    <a:pt x="50" y="461"/>
                  </a:cubicBezTo>
                  <a:cubicBezTo>
                    <a:pt x="50" y="456"/>
                    <a:pt x="77" y="335"/>
                    <a:pt x="80" y="326"/>
                  </a:cubicBezTo>
                  <a:cubicBezTo>
                    <a:pt x="123" y="331"/>
                    <a:pt x="158" y="346"/>
                    <a:pt x="158" y="382"/>
                  </a:cubicBezTo>
                  <a:cubicBezTo>
                    <a:pt x="158" y="385"/>
                    <a:pt x="158" y="389"/>
                    <a:pt x="157" y="396"/>
                  </a:cubicBezTo>
                  <a:cubicBezTo>
                    <a:pt x="155" y="407"/>
                    <a:pt x="155" y="410"/>
                    <a:pt x="155" y="419"/>
                  </a:cubicBezTo>
                  <a:cubicBezTo>
                    <a:pt x="155" y="467"/>
                    <a:pt x="190" y="490"/>
                    <a:pt x="220" y="490"/>
                  </a:cubicBezTo>
                  <a:cubicBezTo>
                    <a:pt x="280" y="490"/>
                    <a:pt x="297" y="385"/>
                    <a:pt x="297" y="382"/>
                  </a:cubicBezTo>
                  <a:cubicBezTo>
                    <a:pt x="297" y="374"/>
                    <a:pt x="289" y="374"/>
                    <a:pt x="287" y="374"/>
                  </a:cubicBezTo>
                  <a:cubicBezTo>
                    <a:pt x="280" y="374"/>
                    <a:pt x="277" y="377"/>
                    <a:pt x="275" y="391"/>
                  </a:cubicBezTo>
                  <a:cubicBezTo>
                    <a:pt x="267" y="421"/>
                    <a:pt x="252" y="470"/>
                    <a:pt x="220" y="470"/>
                  </a:cubicBezTo>
                  <a:cubicBezTo>
                    <a:pt x="204" y="470"/>
                    <a:pt x="200" y="452"/>
                    <a:pt x="200" y="434"/>
                  </a:cubicBezTo>
                  <a:cubicBezTo>
                    <a:pt x="200" y="422"/>
                    <a:pt x="200" y="421"/>
                    <a:pt x="202" y="402"/>
                  </a:cubicBezTo>
                  <a:cubicBezTo>
                    <a:pt x="204" y="400"/>
                    <a:pt x="205" y="389"/>
                    <a:pt x="205" y="380"/>
                  </a:cubicBezTo>
                  <a:cubicBezTo>
                    <a:pt x="205" y="320"/>
                    <a:pt x="133" y="309"/>
                    <a:pt x="107" y="309"/>
                  </a:cubicBezTo>
                  <a:cubicBezTo>
                    <a:pt x="125" y="295"/>
                    <a:pt x="147" y="272"/>
                    <a:pt x="158" y="261"/>
                  </a:cubicBezTo>
                  <a:cubicBezTo>
                    <a:pt x="188" y="227"/>
                    <a:pt x="220" y="196"/>
                    <a:pt x="253" y="196"/>
                  </a:cubicBezTo>
                  <a:cubicBezTo>
                    <a:pt x="262" y="196"/>
                    <a:pt x="270" y="197"/>
                    <a:pt x="273" y="205"/>
                  </a:cubicBezTo>
                  <a:cubicBezTo>
                    <a:pt x="247" y="209"/>
                    <a:pt x="242" y="231"/>
                    <a:pt x="242" y="242"/>
                  </a:cubicBezTo>
                  <a:cubicBezTo>
                    <a:pt x="242" y="259"/>
                    <a:pt x="253" y="270"/>
                    <a:pt x="267" y="270"/>
                  </a:cubicBezTo>
                  <a:cubicBezTo>
                    <a:pt x="283" y="270"/>
                    <a:pt x="301" y="254"/>
                    <a:pt x="301" y="225"/>
                  </a:cubicBezTo>
                  <a:cubicBezTo>
                    <a:pt x="301" y="202"/>
                    <a:pt x="287" y="175"/>
                    <a:pt x="253" y="175"/>
                  </a:cubicBezTo>
                  <a:cubicBezTo>
                    <a:pt x="220" y="175"/>
                    <a:pt x="188" y="205"/>
                    <a:pt x="157" y="236"/>
                  </a:cubicBezTo>
                  <a:cubicBezTo>
                    <a:pt x="130" y="265"/>
                    <a:pt x="110" y="286"/>
                    <a:pt x="85" y="299"/>
                  </a:cubicBezTo>
                  <a:lnTo>
                    <a:pt x="147" y="20"/>
                  </a:lnTo>
                </a:path>
              </a:pathLst>
            </a:custGeom>
            <a:solidFill>
              <a:srgbClr val="000000"/>
            </a:solidFill>
            <a:ln w="15840">
              <a:noFill/>
            </a:ln>
          </p:spPr>
        </p:sp>
        <p:sp>
          <p:nvSpPr>
            <p:cNvPr id="2016" name="Freeform 49"/>
            <p:cNvSpPr/>
            <p:nvPr/>
          </p:nvSpPr>
          <p:spPr>
            <a:xfrm>
              <a:off x="1999800" y="4084920"/>
              <a:ext cx="67320" cy="168480"/>
            </a:xfrm>
            <a:custGeom>
              <a:avLst/>
              <a:gdLst/>
              <a:ahLst/>
              <a:rect l="0" t="0" r="r" b="b"/>
              <a:pathLst>
                <a:path w="187" h="468">
                  <a:moveTo>
                    <a:pt x="170" y="27"/>
                  </a:moveTo>
                  <a:cubicBezTo>
                    <a:pt x="170" y="16"/>
                    <a:pt x="162" y="0"/>
                    <a:pt x="147" y="0"/>
                  </a:cubicBezTo>
                  <a:cubicBezTo>
                    <a:pt x="128" y="0"/>
                    <a:pt x="110" y="17"/>
                    <a:pt x="110" y="39"/>
                  </a:cubicBezTo>
                  <a:cubicBezTo>
                    <a:pt x="110" y="50"/>
                    <a:pt x="119" y="65"/>
                    <a:pt x="137" y="65"/>
                  </a:cubicBezTo>
                  <a:cubicBezTo>
                    <a:pt x="155" y="65"/>
                    <a:pt x="170" y="45"/>
                    <a:pt x="170" y="27"/>
                  </a:cubicBezTo>
                  <a:moveTo>
                    <a:pt x="45" y="380"/>
                  </a:moveTo>
                  <a:cubicBezTo>
                    <a:pt x="42" y="389"/>
                    <a:pt x="40" y="396"/>
                    <a:pt x="40" y="410"/>
                  </a:cubicBezTo>
                  <a:cubicBezTo>
                    <a:pt x="40" y="441"/>
                    <a:pt x="63" y="467"/>
                    <a:pt x="97" y="467"/>
                  </a:cubicBezTo>
                  <a:cubicBezTo>
                    <a:pt x="160" y="467"/>
                    <a:pt x="186" y="371"/>
                    <a:pt x="186" y="362"/>
                  </a:cubicBezTo>
                  <a:cubicBezTo>
                    <a:pt x="186" y="354"/>
                    <a:pt x="178" y="354"/>
                    <a:pt x="176" y="354"/>
                  </a:cubicBezTo>
                  <a:cubicBezTo>
                    <a:pt x="168" y="354"/>
                    <a:pt x="168" y="357"/>
                    <a:pt x="165" y="365"/>
                  </a:cubicBezTo>
                  <a:cubicBezTo>
                    <a:pt x="150" y="421"/>
                    <a:pt x="123" y="447"/>
                    <a:pt x="99" y="447"/>
                  </a:cubicBezTo>
                  <a:cubicBezTo>
                    <a:pt x="87" y="447"/>
                    <a:pt x="85" y="439"/>
                    <a:pt x="85" y="425"/>
                  </a:cubicBezTo>
                  <a:cubicBezTo>
                    <a:pt x="85" y="407"/>
                    <a:pt x="89" y="396"/>
                    <a:pt x="95" y="380"/>
                  </a:cubicBezTo>
                  <a:cubicBezTo>
                    <a:pt x="101" y="360"/>
                    <a:pt x="107" y="342"/>
                    <a:pt x="115" y="324"/>
                  </a:cubicBezTo>
                  <a:cubicBezTo>
                    <a:pt x="119" y="309"/>
                    <a:pt x="140" y="242"/>
                    <a:pt x="145" y="236"/>
                  </a:cubicBezTo>
                  <a:cubicBezTo>
                    <a:pt x="147" y="230"/>
                    <a:pt x="148" y="220"/>
                    <a:pt x="148" y="214"/>
                  </a:cubicBezTo>
                  <a:cubicBezTo>
                    <a:pt x="148" y="180"/>
                    <a:pt x="123" y="155"/>
                    <a:pt x="89" y="155"/>
                  </a:cubicBezTo>
                  <a:cubicBezTo>
                    <a:pt x="28" y="155"/>
                    <a:pt x="0" y="250"/>
                    <a:pt x="0" y="261"/>
                  </a:cubicBezTo>
                  <a:cubicBezTo>
                    <a:pt x="0" y="270"/>
                    <a:pt x="8" y="270"/>
                    <a:pt x="10" y="270"/>
                  </a:cubicBezTo>
                  <a:cubicBezTo>
                    <a:pt x="20" y="270"/>
                    <a:pt x="20" y="265"/>
                    <a:pt x="22" y="259"/>
                  </a:cubicBezTo>
                  <a:cubicBezTo>
                    <a:pt x="38" y="197"/>
                    <a:pt x="65" y="174"/>
                    <a:pt x="87" y="174"/>
                  </a:cubicBezTo>
                  <a:cubicBezTo>
                    <a:pt x="97" y="174"/>
                    <a:pt x="103" y="180"/>
                    <a:pt x="103" y="197"/>
                  </a:cubicBezTo>
                  <a:cubicBezTo>
                    <a:pt x="103" y="214"/>
                    <a:pt x="99" y="225"/>
                    <a:pt x="83" y="267"/>
                  </a:cubicBezTo>
                  <a:lnTo>
                    <a:pt x="45" y="380"/>
                  </a:lnTo>
                </a:path>
              </a:pathLst>
            </a:custGeom>
            <a:solidFill>
              <a:srgbClr val="000000"/>
            </a:solidFill>
            <a:ln w="15840">
              <a:noFill/>
            </a:ln>
          </p:spPr>
        </p:sp>
        <p:sp>
          <p:nvSpPr>
            <p:cNvPr id="2017" name="Freeform 50"/>
            <p:cNvSpPr/>
            <p:nvPr/>
          </p:nvSpPr>
          <p:spPr>
            <a:xfrm>
              <a:off x="2077920" y="4084920"/>
              <a:ext cx="97560" cy="217080"/>
            </a:xfrm>
            <a:custGeom>
              <a:avLst/>
              <a:gdLst/>
              <a:ahLst/>
              <a:rect l="0" t="0" r="r" b="b"/>
              <a:pathLst>
                <a:path w="271" h="603">
                  <a:moveTo>
                    <a:pt x="270" y="27"/>
                  </a:moveTo>
                  <a:cubicBezTo>
                    <a:pt x="270" y="14"/>
                    <a:pt x="262" y="0"/>
                    <a:pt x="245" y="0"/>
                  </a:cubicBezTo>
                  <a:cubicBezTo>
                    <a:pt x="228" y="0"/>
                    <a:pt x="210" y="20"/>
                    <a:pt x="210" y="39"/>
                  </a:cubicBezTo>
                  <a:cubicBezTo>
                    <a:pt x="210" y="50"/>
                    <a:pt x="218" y="65"/>
                    <a:pt x="235" y="65"/>
                  </a:cubicBezTo>
                  <a:cubicBezTo>
                    <a:pt x="252" y="65"/>
                    <a:pt x="270" y="47"/>
                    <a:pt x="270" y="27"/>
                  </a:cubicBezTo>
                  <a:moveTo>
                    <a:pt x="138" y="495"/>
                  </a:moveTo>
                  <a:cubicBezTo>
                    <a:pt x="128" y="542"/>
                    <a:pt x="97" y="582"/>
                    <a:pt x="60" y="582"/>
                  </a:cubicBezTo>
                  <a:cubicBezTo>
                    <a:pt x="52" y="582"/>
                    <a:pt x="45" y="580"/>
                    <a:pt x="38" y="579"/>
                  </a:cubicBezTo>
                  <a:cubicBezTo>
                    <a:pt x="53" y="569"/>
                    <a:pt x="60" y="554"/>
                    <a:pt x="60" y="542"/>
                  </a:cubicBezTo>
                  <a:cubicBezTo>
                    <a:pt x="60" y="526"/>
                    <a:pt x="48" y="517"/>
                    <a:pt x="35" y="517"/>
                  </a:cubicBezTo>
                  <a:cubicBezTo>
                    <a:pt x="15" y="517"/>
                    <a:pt x="0" y="535"/>
                    <a:pt x="0" y="557"/>
                  </a:cubicBezTo>
                  <a:cubicBezTo>
                    <a:pt x="0" y="585"/>
                    <a:pt x="24" y="602"/>
                    <a:pt x="62" y="602"/>
                  </a:cubicBezTo>
                  <a:cubicBezTo>
                    <a:pt x="97" y="602"/>
                    <a:pt x="170" y="579"/>
                    <a:pt x="188" y="492"/>
                  </a:cubicBezTo>
                  <a:lnTo>
                    <a:pt x="243" y="242"/>
                  </a:lnTo>
                  <a:cubicBezTo>
                    <a:pt x="245" y="236"/>
                    <a:pt x="247" y="230"/>
                    <a:pt x="247" y="220"/>
                  </a:cubicBezTo>
                  <a:cubicBezTo>
                    <a:pt x="247" y="182"/>
                    <a:pt x="218" y="155"/>
                    <a:pt x="180" y="155"/>
                  </a:cubicBezTo>
                  <a:cubicBezTo>
                    <a:pt x="113" y="155"/>
                    <a:pt x="73" y="250"/>
                    <a:pt x="73" y="261"/>
                  </a:cubicBezTo>
                  <a:cubicBezTo>
                    <a:pt x="73" y="270"/>
                    <a:pt x="83" y="270"/>
                    <a:pt x="83" y="270"/>
                  </a:cubicBezTo>
                  <a:cubicBezTo>
                    <a:pt x="91" y="270"/>
                    <a:pt x="91" y="267"/>
                    <a:pt x="97" y="256"/>
                  </a:cubicBezTo>
                  <a:cubicBezTo>
                    <a:pt x="110" y="216"/>
                    <a:pt x="143" y="174"/>
                    <a:pt x="178" y="174"/>
                  </a:cubicBezTo>
                  <a:cubicBezTo>
                    <a:pt x="194" y="174"/>
                    <a:pt x="200" y="185"/>
                    <a:pt x="200" y="207"/>
                  </a:cubicBezTo>
                  <a:cubicBezTo>
                    <a:pt x="200" y="216"/>
                    <a:pt x="198" y="225"/>
                    <a:pt x="198" y="230"/>
                  </a:cubicBezTo>
                  <a:lnTo>
                    <a:pt x="138" y="495"/>
                  </a:lnTo>
                </a:path>
              </a:pathLst>
            </a:custGeom>
            <a:solidFill>
              <a:srgbClr val="000000"/>
            </a:solidFill>
            <a:ln w="15840">
              <a:noFill/>
            </a:ln>
          </p:spPr>
        </p:sp>
        <p:sp>
          <p:nvSpPr>
            <p:cNvPr id="2018" name="Freeform 51"/>
            <p:cNvSpPr/>
            <p:nvPr/>
          </p:nvSpPr>
          <p:spPr>
            <a:xfrm>
              <a:off x="2241000" y="3894840"/>
              <a:ext cx="73800" cy="356760"/>
            </a:xfrm>
            <a:custGeom>
              <a:avLst/>
              <a:gdLst/>
              <a:ahLst/>
              <a:rect l="0" t="0" r="r" b="b"/>
              <a:pathLst>
                <a:path w="205" h="991">
                  <a:moveTo>
                    <a:pt x="204" y="981"/>
                  </a:moveTo>
                  <a:cubicBezTo>
                    <a:pt x="204" y="978"/>
                    <a:pt x="204" y="976"/>
                    <a:pt x="188" y="958"/>
                  </a:cubicBezTo>
                  <a:cubicBezTo>
                    <a:pt x="80" y="835"/>
                    <a:pt x="52" y="647"/>
                    <a:pt x="52" y="495"/>
                  </a:cubicBezTo>
                  <a:cubicBezTo>
                    <a:pt x="52" y="324"/>
                    <a:pt x="85" y="151"/>
                    <a:pt x="192" y="27"/>
                  </a:cubicBezTo>
                  <a:cubicBezTo>
                    <a:pt x="204" y="16"/>
                    <a:pt x="204" y="14"/>
                    <a:pt x="204" y="9"/>
                  </a:cubicBezTo>
                  <a:cubicBezTo>
                    <a:pt x="204" y="2"/>
                    <a:pt x="200" y="0"/>
                    <a:pt x="194" y="0"/>
                  </a:cubicBezTo>
                  <a:cubicBezTo>
                    <a:pt x="186" y="0"/>
                    <a:pt x="107" y="67"/>
                    <a:pt x="55" y="194"/>
                  </a:cubicBezTo>
                  <a:cubicBezTo>
                    <a:pt x="10" y="301"/>
                    <a:pt x="0" y="411"/>
                    <a:pt x="0" y="495"/>
                  </a:cubicBezTo>
                  <a:cubicBezTo>
                    <a:pt x="0" y="574"/>
                    <a:pt x="10" y="692"/>
                    <a:pt x="57" y="805"/>
                  </a:cubicBezTo>
                  <a:cubicBezTo>
                    <a:pt x="110" y="927"/>
                    <a:pt x="186" y="990"/>
                    <a:pt x="194" y="990"/>
                  </a:cubicBezTo>
                  <a:cubicBezTo>
                    <a:pt x="200" y="990"/>
                    <a:pt x="204" y="987"/>
                    <a:pt x="204" y="981"/>
                  </a:cubicBezTo>
                </a:path>
              </a:pathLst>
            </a:custGeom>
            <a:solidFill>
              <a:srgbClr val="000000"/>
            </a:solidFill>
            <a:ln w="15840">
              <a:noFill/>
            </a:ln>
          </p:spPr>
        </p:sp>
        <p:sp>
          <p:nvSpPr>
            <p:cNvPr id="2019" name="Freeform 52"/>
            <p:cNvSpPr/>
            <p:nvPr/>
          </p:nvSpPr>
          <p:spPr>
            <a:xfrm>
              <a:off x="2338920" y="3939120"/>
              <a:ext cx="97560" cy="227880"/>
            </a:xfrm>
            <a:custGeom>
              <a:avLst/>
              <a:gdLst/>
              <a:ahLst/>
              <a:rect l="0" t="0" r="r" b="b"/>
              <a:pathLst>
                <a:path w="271" h="633">
                  <a:moveTo>
                    <a:pt x="160" y="225"/>
                  </a:moveTo>
                  <a:lnTo>
                    <a:pt x="243" y="225"/>
                  </a:lnTo>
                  <a:cubicBezTo>
                    <a:pt x="260" y="225"/>
                    <a:pt x="270" y="225"/>
                    <a:pt x="270" y="205"/>
                  </a:cubicBezTo>
                  <a:cubicBezTo>
                    <a:pt x="270" y="194"/>
                    <a:pt x="260" y="194"/>
                    <a:pt x="243" y="194"/>
                  </a:cubicBezTo>
                  <a:lnTo>
                    <a:pt x="168" y="194"/>
                  </a:lnTo>
                  <a:cubicBezTo>
                    <a:pt x="198" y="51"/>
                    <a:pt x="204" y="34"/>
                    <a:pt x="204" y="27"/>
                  </a:cubicBezTo>
                  <a:cubicBezTo>
                    <a:pt x="204" y="9"/>
                    <a:pt x="192" y="0"/>
                    <a:pt x="178" y="0"/>
                  </a:cubicBezTo>
                  <a:cubicBezTo>
                    <a:pt x="176" y="0"/>
                    <a:pt x="150" y="0"/>
                    <a:pt x="143" y="36"/>
                  </a:cubicBezTo>
                  <a:lnTo>
                    <a:pt x="109" y="194"/>
                  </a:lnTo>
                  <a:lnTo>
                    <a:pt x="25" y="194"/>
                  </a:lnTo>
                  <a:cubicBezTo>
                    <a:pt x="8" y="194"/>
                    <a:pt x="0" y="194"/>
                    <a:pt x="0" y="211"/>
                  </a:cubicBezTo>
                  <a:cubicBezTo>
                    <a:pt x="0" y="225"/>
                    <a:pt x="8" y="225"/>
                    <a:pt x="24" y="225"/>
                  </a:cubicBezTo>
                  <a:lnTo>
                    <a:pt x="101" y="225"/>
                  </a:lnTo>
                  <a:cubicBezTo>
                    <a:pt x="38" y="506"/>
                    <a:pt x="35" y="522"/>
                    <a:pt x="35" y="540"/>
                  </a:cubicBezTo>
                  <a:cubicBezTo>
                    <a:pt x="35" y="594"/>
                    <a:pt x="70" y="632"/>
                    <a:pt x="115" y="632"/>
                  </a:cubicBezTo>
                  <a:cubicBezTo>
                    <a:pt x="205" y="632"/>
                    <a:pt x="255" y="486"/>
                    <a:pt x="255" y="479"/>
                  </a:cubicBezTo>
                  <a:cubicBezTo>
                    <a:pt x="255" y="470"/>
                    <a:pt x="247" y="470"/>
                    <a:pt x="243" y="470"/>
                  </a:cubicBezTo>
                  <a:cubicBezTo>
                    <a:pt x="235" y="470"/>
                    <a:pt x="235" y="472"/>
                    <a:pt x="232" y="484"/>
                  </a:cubicBezTo>
                  <a:cubicBezTo>
                    <a:pt x="194" y="587"/>
                    <a:pt x="147" y="610"/>
                    <a:pt x="117" y="610"/>
                  </a:cubicBezTo>
                  <a:cubicBezTo>
                    <a:pt x="99" y="610"/>
                    <a:pt x="91" y="596"/>
                    <a:pt x="91" y="565"/>
                  </a:cubicBezTo>
                  <a:cubicBezTo>
                    <a:pt x="91" y="540"/>
                    <a:pt x="91" y="534"/>
                    <a:pt x="95" y="517"/>
                  </a:cubicBezTo>
                  <a:lnTo>
                    <a:pt x="160" y="225"/>
                  </a:lnTo>
                </a:path>
              </a:pathLst>
            </a:custGeom>
            <a:solidFill>
              <a:srgbClr val="000000"/>
            </a:solidFill>
            <a:ln w="15840">
              <a:noFill/>
            </a:ln>
          </p:spPr>
        </p:sp>
        <p:sp>
          <p:nvSpPr>
            <p:cNvPr id="2020" name="Freeform 53"/>
            <p:cNvSpPr/>
            <p:nvPr/>
          </p:nvSpPr>
          <p:spPr>
            <a:xfrm>
              <a:off x="2462760" y="3894840"/>
              <a:ext cx="73800" cy="356760"/>
            </a:xfrm>
            <a:custGeom>
              <a:avLst/>
              <a:gdLst/>
              <a:ahLst/>
              <a:rect l="0" t="0" r="r" b="b"/>
              <a:pathLst>
                <a:path w="205" h="991">
                  <a:moveTo>
                    <a:pt x="204" y="495"/>
                  </a:moveTo>
                  <a:cubicBezTo>
                    <a:pt x="204" y="419"/>
                    <a:pt x="194" y="299"/>
                    <a:pt x="147" y="186"/>
                  </a:cubicBezTo>
                  <a:cubicBezTo>
                    <a:pt x="93" y="65"/>
                    <a:pt x="18" y="0"/>
                    <a:pt x="8" y="0"/>
                  </a:cubicBezTo>
                  <a:cubicBezTo>
                    <a:pt x="4" y="0"/>
                    <a:pt x="0" y="5"/>
                    <a:pt x="0" y="9"/>
                  </a:cubicBezTo>
                  <a:cubicBezTo>
                    <a:pt x="0" y="14"/>
                    <a:pt x="0" y="16"/>
                    <a:pt x="15" y="34"/>
                  </a:cubicBezTo>
                  <a:cubicBezTo>
                    <a:pt x="103" y="130"/>
                    <a:pt x="152" y="287"/>
                    <a:pt x="152" y="495"/>
                  </a:cubicBezTo>
                  <a:cubicBezTo>
                    <a:pt x="152" y="664"/>
                    <a:pt x="120" y="838"/>
                    <a:pt x="12" y="962"/>
                  </a:cubicBezTo>
                  <a:cubicBezTo>
                    <a:pt x="0" y="976"/>
                    <a:pt x="0" y="978"/>
                    <a:pt x="0" y="981"/>
                  </a:cubicBezTo>
                  <a:cubicBezTo>
                    <a:pt x="0" y="987"/>
                    <a:pt x="4" y="990"/>
                    <a:pt x="8" y="990"/>
                  </a:cubicBezTo>
                  <a:cubicBezTo>
                    <a:pt x="18" y="990"/>
                    <a:pt x="97" y="922"/>
                    <a:pt x="148" y="796"/>
                  </a:cubicBezTo>
                  <a:cubicBezTo>
                    <a:pt x="194" y="688"/>
                    <a:pt x="204" y="579"/>
                    <a:pt x="204" y="495"/>
                  </a:cubicBezTo>
                </a:path>
              </a:pathLst>
            </a:custGeom>
            <a:solidFill>
              <a:srgbClr val="000000"/>
            </a:solidFill>
            <a:ln w="15840">
              <a:noFill/>
            </a:ln>
          </p:spPr>
        </p:sp>
      </p:grpSp>
      <p:sp>
        <p:nvSpPr>
          <p:cNvPr id="2021" name="Line 54"/>
          <p:cNvSpPr/>
          <p:nvPr/>
        </p:nvSpPr>
        <p:spPr>
          <a:xfrm flipV="1">
            <a:off x="4401720" y="2740680"/>
            <a:ext cx="0" cy="1008360"/>
          </a:xfrm>
          <a:prstGeom prst="line">
            <a:avLst/>
          </a:prstGeom>
          <a:ln>
            <a:solidFill>
              <a:srgbClr val="000000"/>
            </a:solidFill>
            <a:tailEnd len="med" type="triangle" w="med"/>
          </a:ln>
        </p:spPr>
        <p:style>
          <a:lnRef idx="0"/>
          <a:fillRef idx="0"/>
          <a:effectRef idx="0"/>
          <a:fontRef idx="minor"/>
        </p:style>
      </p:sp>
      <p:sp>
        <p:nvSpPr>
          <p:cNvPr id="2022" name="Line 55"/>
          <p:cNvSpPr/>
          <p:nvPr/>
        </p:nvSpPr>
        <p:spPr>
          <a:xfrm>
            <a:off x="2606760" y="4042080"/>
            <a:ext cx="273600" cy="0"/>
          </a:xfrm>
          <a:prstGeom prst="line">
            <a:avLst/>
          </a:prstGeom>
          <a:ln>
            <a:solidFill>
              <a:srgbClr val="ed1c24"/>
            </a:solidFill>
            <a:tailEnd len="med" type="triangle" w="med"/>
          </a:ln>
        </p:spPr>
        <p:style>
          <a:lnRef idx="0"/>
          <a:fillRef idx="0"/>
          <a:effectRef idx="0"/>
          <a:fontRef idx="minor"/>
        </p:style>
      </p:sp>
      <p:cxnSp>
        <p:nvCxnSpPr>
          <p:cNvPr id="2023" name="Line 56"/>
          <p:cNvCxnSpPr/>
          <p:nvPr/>
        </p:nvCxnSpPr>
        <p:spPr>
          <a:xfrm>
            <a:off x="7115760" y="2435040"/>
            <a:ext cx="1160640" cy="2880"/>
          </a:xfrm>
          <a:prstGeom prst="bentConnector3">
            <a:avLst/>
          </a:prstGeom>
          <a:ln w="12600">
            <a:solidFill>
              <a:srgbClr val="ed1c24"/>
            </a:solidFill>
            <a:round/>
          </a:ln>
        </p:spPr>
      </p:cxnSp>
      <p:cxnSp>
        <p:nvCxnSpPr>
          <p:cNvPr id="2024" name="Line 57"/>
          <p:cNvCxnSpPr>
            <a:stCxn id="2023" idx="3"/>
          </p:cNvCxnSpPr>
          <p:nvPr/>
        </p:nvCxnSpPr>
        <p:spPr>
          <a:xfrm flipH="1">
            <a:off x="8274600" y="2437560"/>
            <a:ext cx="1800" cy="2902680"/>
          </a:xfrm>
          <a:prstGeom prst="bentConnector3">
            <a:avLst/>
          </a:prstGeom>
          <a:ln w="12600">
            <a:solidFill>
              <a:srgbClr val="ed1c24"/>
            </a:solidFill>
            <a:round/>
          </a:ln>
        </p:spPr>
      </p:cxnSp>
      <p:grpSp>
        <p:nvGrpSpPr>
          <p:cNvPr id="2025" name="Group 58"/>
          <p:cNvGrpSpPr/>
          <p:nvPr/>
        </p:nvGrpSpPr>
        <p:grpSpPr>
          <a:xfrm>
            <a:off x="4608000" y="5244120"/>
            <a:ext cx="3096000" cy="405720"/>
            <a:chOff x="4608000" y="5244120"/>
            <a:chExt cx="3096000" cy="405720"/>
          </a:xfrm>
        </p:grpSpPr>
        <p:sp>
          <p:nvSpPr>
            <p:cNvPr id="2026" name="Freeform 59"/>
            <p:cNvSpPr/>
            <p:nvPr/>
          </p:nvSpPr>
          <p:spPr>
            <a:xfrm>
              <a:off x="4611600" y="5256000"/>
              <a:ext cx="3081960" cy="382320"/>
            </a:xfrm>
            <a:custGeom>
              <a:avLst/>
              <a:gdLst/>
              <a:ahLst/>
              <a:rect l="0" t="0" r="r" b="b"/>
              <a:pathLst>
                <a:path w="8561" h="1062">
                  <a:moveTo>
                    <a:pt x="4280" y="1061"/>
                  </a:moveTo>
                  <a:lnTo>
                    <a:pt x="0" y="1061"/>
                  </a:lnTo>
                  <a:lnTo>
                    <a:pt x="0" y="0"/>
                  </a:lnTo>
                  <a:lnTo>
                    <a:pt x="8560" y="0"/>
                  </a:lnTo>
                  <a:lnTo>
                    <a:pt x="8560" y="1061"/>
                  </a:lnTo>
                  <a:lnTo>
                    <a:pt x="4280" y="1061"/>
                  </a:lnTo>
                </a:path>
              </a:pathLst>
            </a:custGeom>
            <a:solidFill>
              <a:srgbClr val="ffffff"/>
            </a:solidFill>
            <a:ln w="15840">
              <a:noFill/>
            </a:ln>
          </p:spPr>
        </p:sp>
        <p:sp>
          <p:nvSpPr>
            <p:cNvPr id="2027" name="Freeform 60"/>
            <p:cNvSpPr/>
            <p:nvPr/>
          </p:nvSpPr>
          <p:spPr>
            <a:xfrm>
              <a:off x="4660920" y="5275440"/>
              <a:ext cx="68760" cy="39600"/>
            </a:xfrm>
            <a:custGeom>
              <a:avLst/>
              <a:gdLst/>
              <a:ahLst/>
              <a:rect l="0" t="0" r="r" b="b"/>
              <a:pathLst>
                <a:path w="191" h="110">
                  <a:moveTo>
                    <a:pt x="94" y="0"/>
                  </a:moveTo>
                  <a:lnTo>
                    <a:pt x="0" y="84"/>
                  </a:lnTo>
                  <a:lnTo>
                    <a:pt x="16" y="109"/>
                  </a:lnTo>
                  <a:lnTo>
                    <a:pt x="94" y="55"/>
                  </a:lnTo>
                  <a:lnTo>
                    <a:pt x="174" y="109"/>
                  </a:lnTo>
                  <a:lnTo>
                    <a:pt x="190" y="85"/>
                  </a:lnTo>
                  <a:lnTo>
                    <a:pt x="94" y="0"/>
                  </a:lnTo>
                </a:path>
              </a:pathLst>
            </a:custGeom>
            <a:solidFill>
              <a:srgbClr val="000000"/>
            </a:solidFill>
            <a:ln w="15840">
              <a:noFill/>
            </a:ln>
          </p:spPr>
        </p:sp>
        <p:sp>
          <p:nvSpPr>
            <p:cNvPr id="2028" name="Freeform 61"/>
            <p:cNvSpPr/>
            <p:nvPr/>
          </p:nvSpPr>
          <p:spPr>
            <a:xfrm>
              <a:off x="4608000" y="5334840"/>
              <a:ext cx="174600" cy="163080"/>
            </a:xfrm>
            <a:custGeom>
              <a:avLst/>
              <a:gdLst/>
              <a:ahLst/>
              <a:rect l="0" t="0" r="r" b="b"/>
              <a:pathLst>
                <a:path w="485" h="453">
                  <a:moveTo>
                    <a:pt x="271" y="190"/>
                  </a:moveTo>
                  <a:lnTo>
                    <a:pt x="373" y="45"/>
                  </a:lnTo>
                  <a:cubicBezTo>
                    <a:pt x="380" y="36"/>
                    <a:pt x="381" y="34"/>
                    <a:pt x="402" y="33"/>
                  </a:cubicBezTo>
                  <a:cubicBezTo>
                    <a:pt x="417" y="31"/>
                    <a:pt x="420" y="31"/>
                    <a:pt x="437" y="31"/>
                  </a:cubicBezTo>
                  <a:lnTo>
                    <a:pt x="454" y="31"/>
                  </a:lnTo>
                  <a:lnTo>
                    <a:pt x="454" y="0"/>
                  </a:lnTo>
                  <a:cubicBezTo>
                    <a:pt x="429" y="1"/>
                    <a:pt x="399" y="1"/>
                    <a:pt x="373" y="1"/>
                  </a:cubicBezTo>
                  <a:cubicBezTo>
                    <a:pt x="350" y="1"/>
                    <a:pt x="303" y="1"/>
                    <a:pt x="281" y="0"/>
                  </a:cubicBezTo>
                  <a:lnTo>
                    <a:pt x="281" y="31"/>
                  </a:lnTo>
                  <a:cubicBezTo>
                    <a:pt x="292" y="31"/>
                    <a:pt x="315" y="31"/>
                    <a:pt x="337" y="39"/>
                  </a:cubicBezTo>
                  <a:cubicBezTo>
                    <a:pt x="336" y="39"/>
                    <a:pt x="333" y="43"/>
                    <a:pt x="332" y="45"/>
                  </a:cubicBezTo>
                  <a:lnTo>
                    <a:pt x="252" y="162"/>
                  </a:lnTo>
                  <a:lnTo>
                    <a:pt x="166" y="31"/>
                  </a:lnTo>
                  <a:lnTo>
                    <a:pt x="217" y="31"/>
                  </a:lnTo>
                  <a:lnTo>
                    <a:pt x="217" y="0"/>
                  </a:lnTo>
                  <a:cubicBezTo>
                    <a:pt x="192" y="1"/>
                    <a:pt x="134" y="1"/>
                    <a:pt x="107" y="1"/>
                  </a:cubicBezTo>
                  <a:cubicBezTo>
                    <a:pt x="82" y="1"/>
                    <a:pt x="30" y="1"/>
                    <a:pt x="10" y="0"/>
                  </a:cubicBezTo>
                  <a:lnTo>
                    <a:pt x="10" y="31"/>
                  </a:lnTo>
                  <a:lnTo>
                    <a:pt x="69" y="31"/>
                  </a:lnTo>
                  <a:lnTo>
                    <a:pt x="203" y="234"/>
                  </a:lnTo>
                  <a:lnTo>
                    <a:pt x="81" y="409"/>
                  </a:lnTo>
                  <a:cubicBezTo>
                    <a:pt x="75" y="416"/>
                    <a:pt x="74" y="418"/>
                    <a:pt x="55" y="419"/>
                  </a:cubicBezTo>
                  <a:cubicBezTo>
                    <a:pt x="43" y="421"/>
                    <a:pt x="30" y="422"/>
                    <a:pt x="18" y="422"/>
                  </a:cubicBezTo>
                  <a:lnTo>
                    <a:pt x="0" y="422"/>
                  </a:lnTo>
                  <a:lnTo>
                    <a:pt x="0" y="452"/>
                  </a:lnTo>
                  <a:cubicBezTo>
                    <a:pt x="26" y="451"/>
                    <a:pt x="55" y="451"/>
                    <a:pt x="81" y="451"/>
                  </a:cubicBezTo>
                  <a:cubicBezTo>
                    <a:pt x="104" y="451"/>
                    <a:pt x="151" y="451"/>
                    <a:pt x="173" y="452"/>
                  </a:cubicBezTo>
                  <a:lnTo>
                    <a:pt x="173" y="422"/>
                  </a:lnTo>
                  <a:cubicBezTo>
                    <a:pt x="162" y="422"/>
                    <a:pt x="138" y="422"/>
                    <a:pt x="117" y="415"/>
                  </a:cubicBezTo>
                  <a:cubicBezTo>
                    <a:pt x="118" y="413"/>
                    <a:pt x="121" y="409"/>
                    <a:pt x="122" y="407"/>
                  </a:cubicBezTo>
                  <a:lnTo>
                    <a:pt x="222" y="262"/>
                  </a:lnTo>
                  <a:lnTo>
                    <a:pt x="326" y="422"/>
                  </a:lnTo>
                  <a:lnTo>
                    <a:pt x="277" y="422"/>
                  </a:lnTo>
                  <a:lnTo>
                    <a:pt x="277" y="452"/>
                  </a:lnTo>
                  <a:cubicBezTo>
                    <a:pt x="302" y="451"/>
                    <a:pt x="359" y="451"/>
                    <a:pt x="387" y="451"/>
                  </a:cubicBezTo>
                  <a:cubicBezTo>
                    <a:pt x="410" y="451"/>
                    <a:pt x="462" y="451"/>
                    <a:pt x="484" y="452"/>
                  </a:cubicBezTo>
                  <a:lnTo>
                    <a:pt x="484" y="422"/>
                  </a:lnTo>
                  <a:lnTo>
                    <a:pt x="425" y="422"/>
                  </a:lnTo>
                  <a:lnTo>
                    <a:pt x="271" y="190"/>
                  </a:lnTo>
                </a:path>
              </a:pathLst>
            </a:custGeom>
            <a:solidFill>
              <a:srgbClr val="000000"/>
            </a:solidFill>
            <a:ln w="15840">
              <a:noFill/>
            </a:ln>
          </p:spPr>
        </p:sp>
        <p:sp>
          <p:nvSpPr>
            <p:cNvPr id="2029" name="Freeform 62"/>
            <p:cNvSpPr/>
            <p:nvPr/>
          </p:nvSpPr>
          <p:spPr>
            <a:xfrm>
              <a:off x="4800600" y="5284080"/>
              <a:ext cx="75240" cy="118080"/>
            </a:xfrm>
            <a:custGeom>
              <a:avLst/>
              <a:gdLst/>
              <a:ahLst/>
              <a:rect l="0" t="0" r="r" b="b"/>
              <a:pathLst>
                <a:path w="209" h="328">
                  <a:moveTo>
                    <a:pt x="101" y="13"/>
                  </a:moveTo>
                  <a:cubicBezTo>
                    <a:pt x="101" y="13"/>
                    <a:pt x="103" y="7"/>
                    <a:pt x="103" y="6"/>
                  </a:cubicBezTo>
                  <a:cubicBezTo>
                    <a:pt x="103" y="4"/>
                    <a:pt x="101" y="0"/>
                    <a:pt x="96" y="0"/>
                  </a:cubicBezTo>
                  <a:cubicBezTo>
                    <a:pt x="88" y="0"/>
                    <a:pt x="52" y="3"/>
                    <a:pt x="41" y="4"/>
                  </a:cubicBezTo>
                  <a:cubicBezTo>
                    <a:pt x="38" y="4"/>
                    <a:pt x="33" y="6"/>
                    <a:pt x="33" y="15"/>
                  </a:cubicBezTo>
                  <a:cubicBezTo>
                    <a:pt x="33" y="22"/>
                    <a:pt x="38" y="22"/>
                    <a:pt x="44" y="22"/>
                  </a:cubicBezTo>
                  <a:cubicBezTo>
                    <a:pt x="63" y="22"/>
                    <a:pt x="63" y="25"/>
                    <a:pt x="63" y="28"/>
                  </a:cubicBezTo>
                  <a:cubicBezTo>
                    <a:pt x="63" y="31"/>
                    <a:pt x="63" y="34"/>
                    <a:pt x="61" y="39"/>
                  </a:cubicBezTo>
                  <a:lnTo>
                    <a:pt x="3" y="301"/>
                  </a:lnTo>
                  <a:cubicBezTo>
                    <a:pt x="0" y="309"/>
                    <a:pt x="0" y="310"/>
                    <a:pt x="0" y="312"/>
                  </a:cubicBezTo>
                  <a:cubicBezTo>
                    <a:pt x="0" y="318"/>
                    <a:pt x="5" y="327"/>
                    <a:pt x="15" y="327"/>
                  </a:cubicBezTo>
                  <a:cubicBezTo>
                    <a:pt x="26" y="327"/>
                    <a:pt x="31" y="316"/>
                    <a:pt x="34" y="307"/>
                  </a:cubicBezTo>
                  <a:cubicBezTo>
                    <a:pt x="34" y="304"/>
                    <a:pt x="53" y="223"/>
                    <a:pt x="55" y="217"/>
                  </a:cubicBezTo>
                  <a:cubicBezTo>
                    <a:pt x="85" y="220"/>
                    <a:pt x="109" y="231"/>
                    <a:pt x="109" y="255"/>
                  </a:cubicBezTo>
                  <a:cubicBezTo>
                    <a:pt x="109" y="256"/>
                    <a:pt x="109" y="259"/>
                    <a:pt x="108" y="264"/>
                  </a:cubicBezTo>
                  <a:cubicBezTo>
                    <a:pt x="107" y="271"/>
                    <a:pt x="107" y="273"/>
                    <a:pt x="107" y="279"/>
                  </a:cubicBezTo>
                  <a:cubicBezTo>
                    <a:pt x="107" y="312"/>
                    <a:pt x="131" y="327"/>
                    <a:pt x="152" y="327"/>
                  </a:cubicBezTo>
                  <a:cubicBezTo>
                    <a:pt x="193" y="327"/>
                    <a:pt x="205" y="256"/>
                    <a:pt x="205" y="255"/>
                  </a:cubicBezTo>
                  <a:cubicBezTo>
                    <a:pt x="205" y="249"/>
                    <a:pt x="200" y="249"/>
                    <a:pt x="199" y="249"/>
                  </a:cubicBezTo>
                  <a:cubicBezTo>
                    <a:pt x="193" y="249"/>
                    <a:pt x="192" y="252"/>
                    <a:pt x="190" y="261"/>
                  </a:cubicBezTo>
                  <a:cubicBezTo>
                    <a:pt x="185" y="280"/>
                    <a:pt x="174" y="313"/>
                    <a:pt x="152" y="313"/>
                  </a:cubicBezTo>
                  <a:cubicBezTo>
                    <a:pt x="141" y="313"/>
                    <a:pt x="138" y="301"/>
                    <a:pt x="138" y="289"/>
                  </a:cubicBezTo>
                  <a:cubicBezTo>
                    <a:pt x="138" y="282"/>
                    <a:pt x="138" y="280"/>
                    <a:pt x="140" y="268"/>
                  </a:cubicBezTo>
                  <a:cubicBezTo>
                    <a:pt x="141" y="267"/>
                    <a:pt x="142" y="259"/>
                    <a:pt x="142" y="253"/>
                  </a:cubicBezTo>
                  <a:cubicBezTo>
                    <a:pt x="142" y="213"/>
                    <a:pt x="92" y="205"/>
                    <a:pt x="74" y="205"/>
                  </a:cubicBezTo>
                  <a:cubicBezTo>
                    <a:pt x="86" y="196"/>
                    <a:pt x="101" y="181"/>
                    <a:pt x="109" y="174"/>
                  </a:cubicBezTo>
                  <a:cubicBezTo>
                    <a:pt x="130" y="151"/>
                    <a:pt x="152" y="130"/>
                    <a:pt x="175" y="130"/>
                  </a:cubicBezTo>
                  <a:cubicBezTo>
                    <a:pt x="181" y="130"/>
                    <a:pt x="186" y="132"/>
                    <a:pt x="189" y="136"/>
                  </a:cubicBezTo>
                  <a:cubicBezTo>
                    <a:pt x="171" y="139"/>
                    <a:pt x="167" y="156"/>
                    <a:pt x="167" y="162"/>
                  </a:cubicBezTo>
                  <a:cubicBezTo>
                    <a:pt x="167" y="172"/>
                    <a:pt x="175" y="180"/>
                    <a:pt x="185" y="180"/>
                  </a:cubicBezTo>
                  <a:cubicBezTo>
                    <a:pt x="196" y="180"/>
                    <a:pt x="208" y="169"/>
                    <a:pt x="208" y="150"/>
                  </a:cubicBezTo>
                  <a:cubicBezTo>
                    <a:pt x="208" y="135"/>
                    <a:pt x="199" y="117"/>
                    <a:pt x="175" y="117"/>
                  </a:cubicBezTo>
                  <a:cubicBezTo>
                    <a:pt x="152" y="117"/>
                    <a:pt x="130" y="136"/>
                    <a:pt x="108" y="157"/>
                  </a:cubicBezTo>
                  <a:cubicBezTo>
                    <a:pt x="90" y="177"/>
                    <a:pt x="77" y="190"/>
                    <a:pt x="59" y="199"/>
                  </a:cubicBezTo>
                  <a:lnTo>
                    <a:pt x="101" y="13"/>
                  </a:lnTo>
                </a:path>
              </a:pathLst>
            </a:custGeom>
            <a:solidFill>
              <a:srgbClr val="000000"/>
            </a:solidFill>
            <a:ln w="15840">
              <a:noFill/>
            </a:ln>
          </p:spPr>
        </p:sp>
        <p:sp>
          <p:nvSpPr>
            <p:cNvPr id="2030" name="Freeform 63"/>
            <p:cNvSpPr/>
            <p:nvPr/>
          </p:nvSpPr>
          <p:spPr>
            <a:xfrm>
              <a:off x="4795920" y="5446080"/>
              <a:ext cx="46800" cy="112320"/>
            </a:xfrm>
            <a:custGeom>
              <a:avLst/>
              <a:gdLst/>
              <a:ahLst/>
              <a:rect l="0" t="0" r="r" b="b"/>
              <a:pathLst>
                <a:path w="130" h="312">
                  <a:moveTo>
                    <a:pt x="118" y="17"/>
                  </a:moveTo>
                  <a:cubicBezTo>
                    <a:pt x="118" y="10"/>
                    <a:pt x="113" y="0"/>
                    <a:pt x="102" y="0"/>
                  </a:cubicBezTo>
                  <a:cubicBezTo>
                    <a:pt x="90" y="0"/>
                    <a:pt x="77" y="11"/>
                    <a:pt x="77" y="25"/>
                  </a:cubicBezTo>
                  <a:cubicBezTo>
                    <a:pt x="77" y="32"/>
                    <a:pt x="83" y="43"/>
                    <a:pt x="95" y="43"/>
                  </a:cubicBezTo>
                  <a:cubicBezTo>
                    <a:pt x="107" y="43"/>
                    <a:pt x="118" y="29"/>
                    <a:pt x="118" y="17"/>
                  </a:cubicBezTo>
                  <a:moveTo>
                    <a:pt x="32" y="253"/>
                  </a:moveTo>
                  <a:cubicBezTo>
                    <a:pt x="29" y="259"/>
                    <a:pt x="28" y="263"/>
                    <a:pt x="28" y="272"/>
                  </a:cubicBezTo>
                  <a:cubicBezTo>
                    <a:pt x="28" y="293"/>
                    <a:pt x="44" y="311"/>
                    <a:pt x="68" y="311"/>
                  </a:cubicBezTo>
                  <a:cubicBezTo>
                    <a:pt x="111" y="311"/>
                    <a:pt x="129" y="247"/>
                    <a:pt x="129" y="241"/>
                  </a:cubicBezTo>
                  <a:cubicBezTo>
                    <a:pt x="129" y="235"/>
                    <a:pt x="124" y="235"/>
                    <a:pt x="122" y="235"/>
                  </a:cubicBezTo>
                  <a:cubicBezTo>
                    <a:pt x="117" y="235"/>
                    <a:pt x="117" y="238"/>
                    <a:pt x="114" y="242"/>
                  </a:cubicBezTo>
                  <a:cubicBezTo>
                    <a:pt x="105" y="280"/>
                    <a:pt x="85" y="298"/>
                    <a:pt x="69" y="298"/>
                  </a:cubicBezTo>
                  <a:cubicBezTo>
                    <a:pt x="61" y="298"/>
                    <a:pt x="59" y="292"/>
                    <a:pt x="59" y="283"/>
                  </a:cubicBezTo>
                  <a:cubicBezTo>
                    <a:pt x="59" y="271"/>
                    <a:pt x="62" y="263"/>
                    <a:pt x="66" y="253"/>
                  </a:cubicBezTo>
                  <a:cubicBezTo>
                    <a:pt x="70" y="239"/>
                    <a:pt x="74" y="227"/>
                    <a:pt x="80" y="215"/>
                  </a:cubicBezTo>
                  <a:cubicBezTo>
                    <a:pt x="83" y="205"/>
                    <a:pt x="98" y="161"/>
                    <a:pt x="101" y="157"/>
                  </a:cubicBezTo>
                  <a:cubicBezTo>
                    <a:pt x="102" y="152"/>
                    <a:pt x="103" y="146"/>
                    <a:pt x="103" y="142"/>
                  </a:cubicBezTo>
                  <a:cubicBezTo>
                    <a:pt x="103" y="119"/>
                    <a:pt x="85" y="103"/>
                    <a:pt x="62" y="103"/>
                  </a:cubicBezTo>
                  <a:cubicBezTo>
                    <a:pt x="20" y="103"/>
                    <a:pt x="0" y="166"/>
                    <a:pt x="0" y="173"/>
                  </a:cubicBezTo>
                  <a:cubicBezTo>
                    <a:pt x="0" y="179"/>
                    <a:pt x="6" y="179"/>
                    <a:pt x="7" y="179"/>
                  </a:cubicBezTo>
                  <a:cubicBezTo>
                    <a:pt x="14" y="179"/>
                    <a:pt x="14" y="176"/>
                    <a:pt x="16" y="172"/>
                  </a:cubicBezTo>
                  <a:cubicBezTo>
                    <a:pt x="26" y="131"/>
                    <a:pt x="46" y="115"/>
                    <a:pt x="61" y="115"/>
                  </a:cubicBezTo>
                  <a:cubicBezTo>
                    <a:pt x="68" y="115"/>
                    <a:pt x="72" y="119"/>
                    <a:pt x="72" y="131"/>
                  </a:cubicBezTo>
                  <a:cubicBezTo>
                    <a:pt x="72" y="142"/>
                    <a:pt x="69" y="149"/>
                    <a:pt x="58" y="178"/>
                  </a:cubicBezTo>
                  <a:lnTo>
                    <a:pt x="32" y="253"/>
                  </a:lnTo>
                </a:path>
              </a:pathLst>
            </a:custGeom>
            <a:solidFill>
              <a:srgbClr val="000000"/>
            </a:solidFill>
            <a:ln w="15840">
              <a:noFill/>
            </a:ln>
          </p:spPr>
        </p:sp>
        <p:sp>
          <p:nvSpPr>
            <p:cNvPr id="2031" name="Freeform 64"/>
            <p:cNvSpPr/>
            <p:nvPr/>
          </p:nvSpPr>
          <p:spPr>
            <a:xfrm>
              <a:off x="4850280" y="5446080"/>
              <a:ext cx="67680" cy="144720"/>
            </a:xfrm>
            <a:custGeom>
              <a:avLst/>
              <a:gdLst/>
              <a:ahLst/>
              <a:rect l="0" t="0" r="r" b="b"/>
              <a:pathLst>
                <a:path w="188" h="402">
                  <a:moveTo>
                    <a:pt x="187" y="17"/>
                  </a:moveTo>
                  <a:cubicBezTo>
                    <a:pt x="187" y="8"/>
                    <a:pt x="181" y="0"/>
                    <a:pt x="170" y="0"/>
                  </a:cubicBezTo>
                  <a:cubicBezTo>
                    <a:pt x="158" y="0"/>
                    <a:pt x="146" y="13"/>
                    <a:pt x="146" y="25"/>
                  </a:cubicBezTo>
                  <a:cubicBezTo>
                    <a:pt x="146" y="32"/>
                    <a:pt x="151" y="43"/>
                    <a:pt x="163" y="43"/>
                  </a:cubicBezTo>
                  <a:cubicBezTo>
                    <a:pt x="174" y="43"/>
                    <a:pt x="187" y="31"/>
                    <a:pt x="187" y="17"/>
                  </a:cubicBezTo>
                  <a:moveTo>
                    <a:pt x="96" y="329"/>
                  </a:moveTo>
                  <a:cubicBezTo>
                    <a:pt x="89" y="361"/>
                    <a:pt x="67" y="388"/>
                    <a:pt x="41" y="388"/>
                  </a:cubicBezTo>
                  <a:cubicBezTo>
                    <a:pt x="36" y="388"/>
                    <a:pt x="32" y="386"/>
                    <a:pt x="26" y="385"/>
                  </a:cubicBezTo>
                  <a:cubicBezTo>
                    <a:pt x="37" y="379"/>
                    <a:pt x="41" y="368"/>
                    <a:pt x="41" y="361"/>
                  </a:cubicBezTo>
                  <a:cubicBezTo>
                    <a:pt x="41" y="350"/>
                    <a:pt x="33" y="344"/>
                    <a:pt x="25" y="344"/>
                  </a:cubicBezTo>
                  <a:cubicBezTo>
                    <a:pt x="11" y="344"/>
                    <a:pt x="0" y="356"/>
                    <a:pt x="0" y="371"/>
                  </a:cubicBezTo>
                  <a:cubicBezTo>
                    <a:pt x="0" y="389"/>
                    <a:pt x="17" y="401"/>
                    <a:pt x="43" y="401"/>
                  </a:cubicBezTo>
                  <a:cubicBezTo>
                    <a:pt x="67" y="401"/>
                    <a:pt x="118" y="385"/>
                    <a:pt x="131" y="328"/>
                  </a:cubicBezTo>
                  <a:lnTo>
                    <a:pt x="169" y="161"/>
                  </a:lnTo>
                  <a:cubicBezTo>
                    <a:pt x="170" y="157"/>
                    <a:pt x="172" y="152"/>
                    <a:pt x="172" y="146"/>
                  </a:cubicBezTo>
                  <a:cubicBezTo>
                    <a:pt x="172" y="121"/>
                    <a:pt x="151" y="103"/>
                    <a:pt x="125" y="103"/>
                  </a:cubicBezTo>
                  <a:cubicBezTo>
                    <a:pt x="78" y="103"/>
                    <a:pt x="51" y="166"/>
                    <a:pt x="51" y="173"/>
                  </a:cubicBezTo>
                  <a:cubicBezTo>
                    <a:pt x="51" y="179"/>
                    <a:pt x="58" y="179"/>
                    <a:pt x="58" y="179"/>
                  </a:cubicBezTo>
                  <a:cubicBezTo>
                    <a:pt x="63" y="179"/>
                    <a:pt x="63" y="178"/>
                    <a:pt x="67" y="170"/>
                  </a:cubicBezTo>
                  <a:cubicBezTo>
                    <a:pt x="77" y="143"/>
                    <a:pt x="99" y="115"/>
                    <a:pt x="124" y="115"/>
                  </a:cubicBezTo>
                  <a:cubicBezTo>
                    <a:pt x="135" y="115"/>
                    <a:pt x="139" y="122"/>
                    <a:pt x="139" y="137"/>
                  </a:cubicBezTo>
                  <a:cubicBezTo>
                    <a:pt x="139" y="143"/>
                    <a:pt x="137" y="149"/>
                    <a:pt x="137" y="152"/>
                  </a:cubicBezTo>
                  <a:lnTo>
                    <a:pt x="96" y="329"/>
                  </a:lnTo>
                </a:path>
              </a:pathLst>
            </a:custGeom>
            <a:solidFill>
              <a:srgbClr val="000000"/>
            </a:solidFill>
            <a:ln w="15840">
              <a:noFill/>
            </a:ln>
          </p:spPr>
        </p:sp>
        <p:sp>
          <p:nvSpPr>
            <p:cNvPr id="2032" name="Freeform 65"/>
            <p:cNvSpPr/>
            <p:nvPr/>
          </p:nvSpPr>
          <p:spPr>
            <a:xfrm>
              <a:off x="4963320" y="5319000"/>
              <a:ext cx="51120" cy="237960"/>
            </a:xfrm>
            <a:custGeom>
              <a:avLst/>
              <a:gdLst/>
              <a:ahLst/>
              <a:rect l="0" t="0" r="r" b="b"/>
              <a:pathLst>
                <a:path w="142" h="661">
                  <a:moveTo>
                    <a:pt x="141" y="654"/>
                  </a:moveTo>
                  <a:cubicBezTo>
                    <a:pt x="141" y="652"/>
                    <a:pt x="141" y="651"/>
                    <a:pt x="131" y="639"/>
                  </a:cubicBezTo>
                  <a:cubicBezTo>
                    <a:pt x="55" y="556"/>
                    <a:pt x="36" y="432"/>
                    <a:pt x="36" y="330"/>
                  </a:cubicBezTo>
                  <a:cubicBezTo>
                    <a:pt x="36" y="216"/>
                    <a:pt x="59" y="101"/>
                    <a:pt x="133" y="18"/>
                  </a:cubicBezTo>
                  <a:cubicBezTo>
                    <a:pt x="141" y="11"/>
                    <a:pt x="141" y="9"/>
                    <a:pt x="141" y="6"/>
                  </a:cubicBezTo>
                  <a:cubicBezTo>
                    <a:pt x="141" y="2"/>
                    <a:pt x="139" y="0"/>
                    <a:pt x="135" y="0"/>
                  </a:cubicBezTo>
                  <a:cubicBezTo>
                    <a:pt x="129" y="0"/>
                    <a:pt x="74" y="45"/>
                    <a:pt x="39" y="129"/>
                  </a:cubicBezTo>
                  <a:cubicBezTo>
                    <a:pt x="7" y="201"/>
                    <a:pt x="0" y="275"/>
                    <a:pt x="0" y="330"/>
                  </a:cubicBezTo>
                  <a:cubicBezTo>
                    <a:pt x="0" y="382"/>
                    <a:pt x="7" y="462"/>
                    <a:pt x="40" y="537"/>
                  </a:cubicBezTo>
                  <a:cubicBezTo>
                    <a:pt x="77" y="618"/>
                    <a:pt x="129" y="660"/>
                    <a:pt x="135" y="660"/>
                  </a:cubicBezTo>
                  <a:cubicBezTo>
                    <a:pt x="139" y="660"/>
                    <a:pt x="141" y="658"/>
                    <a:pt x="141" y="654"/>
                  </a:cubicBezTo>
                </a:path>
              </a:pathLst>
            </a:custGeom>
            <a:solidFill>
              <a:srgbClr val="000000"/>
            </a:solidFill>
            <a:ln w="15840">
              <a:noFill/>
            </a:ln>
          </p:spPr>
        </p:sp>
        <p:sp>
          <p:nvSpPr>
            <p:cNvPr id="2033" name="Freeform 66"/>
            <p:cNvSpPr/>
            <p:nvPr/>
          </p:nvSpPr>
          <p:spPr>
            <a:xfrm>
              <a:off x="5031000" y="5348880"/>
              <a:ext cx="67680" cy="151920"/>
            </a:xfrm>
            <a:custGeom>
              <a:avLst/>
              <a:gdLst/>
              <a:ahLst/>
              <a:rect l="0" t="0" r="r" b="b"/>
              <a:pathLst>
                <a:path w="188" h="422">
                  <a:moveTo>
                    <a:pt x="111" y="150"/>
                  </a:moveTo>
                  <a:lnTo>
                    <a:pt x="169" y="150"/>
                  </a:lnTo>
                  <a:cubicBezTo>
                    <a:pt x="180" y="150"/>
                    <a:pt x="187" y="150"/>
                    <a:pt x="187" y="136"/>
                  </a:cubicBezTo>
                  <a:cubicBezTo>
                    <a:pt x="187" y="129"/>
                    <a:pt x="180" y="129"/>
                    <a:pt x="169" y="129"/>
                  </a:cubicBezTo>
                  <a:lnTo>
                    <a:pt x="117" y="129"/>
                  </a:lnTo>
                  <a:cubicBezTo>
                    <a:pt x="137" y="34"/>
                    <a:pt x="141" y="22"/>
                    <a:pt x="141" y="18"/>
                  </a:cubicBezTo>
                  <a:cubicBezTo>
                    <a:pt x="141" y="6"/>
                    <a:pt x="133" y="0"/>
                    <a:pt x="124" y="0"/>
                  </a:cubicBezTo>
                  <a:cubicBezTo>
                    <a:pt x="122" y="0"/>
                    <a:pt x="104" y="0"/>
                    <a:pt x="99" y="24"/>
                  </a:cubicBezTo>
                  <a:lnTo>
                    <a:pt x="76" y="129"/>
                  </a:lnTo>
                  <a:lnTo>
                    <a:pt x="18" y="129"/>
                  </a:lnTo>
                  <a:cubicBezTo>
                    <a:pt x="6" y="129"/>
                    <a:pt x="0" y="129"/>
                    <a:pt x="0" y="141"/>
                  </a:cubicBezTo>
                  <a:cubicBezTo>
                    <a:pt x="0" y="150"/>
                    <a:pt x="6" y="150"/>
                    <a:pt x="17" y="150"/>
                  </a:cubicBezTo>
                  <a:lnTo>
                    <a:pt x="70" y="150"/>
                  </a:lnTo>
                  <a:cubicBezTo>
                    <a:pt x="26" y="337"/>
                    <a:pt x="25" y="347"/>
                    <a:pt x="25" y="359"/>
                  </a:cubicBezTo>
                  <a:cubicBezTo>
                    <a:pt x="25" y="395"/>
                    <a:pt x="48" y="421"/>
                    <a:pt x="80" y="421"/>
                  </a:cubicBezTo>
                  <a:cubicBezTo>
                    <a:pt x="143" y="421"/>
                    <a:pt x="177" y="323"/>
                    <a:pt x="177" y="319"/>
                  </a:cubicBezTo>
                  <a:cubicBezTo>
                    <a:pt x="177" y="313"/>
                    <a:pt x="171" y="313"/>
                    <a:pt x="169" y="313"/>
                  </a:cubicBezTo>
                  <a:cubicBezTo>
                    <a:pt x="163" y="313"/>
                    <a:pt x="163" y="314"/>
                    <a:pt x="161" y="322"/>
                  </a:cubicBezTo>
                  <a:cubicBezTo>
                    <a:pt x="134" y="391"/>
                    <a:pt x="102" y="406"/>
                    <a:pt x="81" y="406"/>
                  </a:cubicBezTo>
                  <a:cubicBezTo>
                    <a:pt x="69" y="406"/>
                    <a:pt x="63" y="397"/>
                    <a:pt x="63" y="376"/>
                  </a:cubicBezTo>
                  <a:cubicBezTo>
                    <a:pt x="63" y="359"/>
                    <a:pt x="63" y="355"/>
                    <a:pt x="66" y="344"/>
                  </a:cubicBezTo>
                  <a:lnTo>
                    <a:pt x="111" y="150"/>
                  </a:lnTo>
                </a:path>
              </a:pathLst>
            </a:custGeom>
            <a:solidFill>
              <a:srgbClr val="000000"/>
            </a:solidFill>
            <a:ln w="15840">
              <a:noFill/>
            </a:ln>
          </p:spPr>
        </p:sp>
        <p:sp>
          <p:nvSpPr>
            <p:cNvPr id="2034" name="Freeform 67"/>
            <p:cNvSpPr/>
            <p:nvPr/>
          </p:nvSpPr>
          <p:spPr>
            <a:xfrm>
              <a:off x="5164920" y="5358960"/>
              <a:ext cx="144720" cy="159120"/>
            </a:xfrm>
            <a:custGeom>
              <a:avLst/>
              <a:gdLst/>
              <a:ahLst/>
              <a:rect l="0" t="0" r="r" b="b"/>
              <a:pathLst>
                <a:path w="402" h="442">
                  <a:moveTo>
                    <a:pt x="214" y="234"/>
                  </a:moveTo>
                  <a:lnTo>
                    <a:pt x="382" y="234"/>
                  </a:lnTo>
                  <a:cubicBezTo>
                    <a:pt x="390" y="234"/>
                    <a:pt x="401" y="234"/>
                    <a:pt x="401" y="221"/>
                  </a:cubicBezTo>
                  <a:cubicBezTo>
                    <a:pt x="401" y="207"/>
                    <a:pt x="390" y="207"/>
                    <a:pt x="382" y="207"/>
                  </a:cubicBezTo>
                  <a:lnTo>
                    <a:pt x="214" y="207"/>
                  </a:lnTo>
                  <a:lnTo>
                    <a:pt x="214" y="23"/>
                  </a:lnTo>
                  <a:cubicBezTo>
                    <a:pt x="214" y="12"/>
                    <a:pt x="214" y="0"/>
                    <a:pt x="201" y="0"/>
                  </a:cubicBezTo>
                  <a:cubicBezTo>
                    <a:pt x="189" y="0"/>
                    <a:pt x="189" y="12"/>
                    <a:pt x="189" y="23"/>
                  </a:cubicBezTo>
                  <a:lnTo>
                    <a:pt x="189" y="207"/>
                  </a:lnTo>
                  <a:lnTo>
                    <a:pt x="20" y="207"/>
                  </a:lnTo>
                  <a:cubicBezTo>
                    <a:pt x="11" y="207"/>
                    <a:pt x="0" y="207"/>
                    <a:pt x="0" y="221"/>
                  </a:cubicBezTo>
                  <a:cubicBezTo>
                    <a:pt x="0" y="234"/>
                    <a:pt x="11" y="234"/>
                    <a:pt x="20" y="234"/>
                  </a:cubicBezTo>
                  <a:lnTo>
                    <a:pt x="189" y="234"/>
                  </a:lnTo>
                  <a:lnTo>
                    <a:pt x="189" y="418"/>
                  </a:lnTo>
                  <a:cubicBezTo>
                    <a:pt x="189" y="427"/>
                    <a:pt x="189" y="441"/>
                    <a:pt x="201" y="441"/>
                  </a:cubicBezTo>
                  <a:cubicBezTo>
                    <a:pt x="214" y="441"/>
                    <a:pt x="214" y="427"/>
                    <a:pt x="214" y="418"/>
                  </a:cubicBezTo>
                  <a:lnTo>
                    <a:pt x="214" y="234"/>
                  </a:lnTo>
                </a:path>
              </a:pathLst>
            </a:custGeom>
            <a:solidFill>
              <a:srgbClr val="000000"/>
            </a:solidFill>
            <a:ln w="15840">
              <a:noFill/>
            </a:ln>
          </p:spPr>
        </p:sp>
        <p:sp>
          <p:nvSpPr>
            <p:cNvPr id="2035" name="Freeform 68"/>
            <p:cNvSpPr/>
            <p:nvPr/>
          </p:nvSpPr>
          <p:spPr>
            <a:xfrm>
              <a:off x="5388840" y="5339160"/>
              <a:ext cx="72360" cy="158760"/>
            </a:xfrm>
            <a:custGeom>
              <a:avLst/>
              <a:gdLst/>
              <a:ahLst/>
              <a:rect l="0" t="0" r="r" b="b"/>
              <a:pathLst>
                <a:path w="201" h="441">
                  <a:moveTo>
                    <a:pt x="125" y="16"/>
                  </a:moveTo>
                  <a:cubicBezTo>
                    <a:pt x="125" y="1"/>
                    <a:pt x="125" y="0"/>
                    <a:pt x="110" y="0"/>
                  </a:cubicBezTo>
                  <a:cubicBezTo>
                    <a:pt x="73" y="42"/>
                    <a:pt x="19" y="42"/>
                    <a:pt x="0" y="42"/>
                  </a:cubicBezTo>
                  <a:lnTo>
                    <a:pt x="0" y="63"/>
                  </a:lnTo>
                  <a:cubicBezTo>
                    <a:pt x="13" y="63"/>
                    <a:pt x="48" y="63"/>
                    <a:pt x="80" y="45"/>
                  </a:cubicBezTo>
                  <a:lnTo>
                    <a:pt x="80" y="388"/>
                  </a:lnTo>
                  <a:cubicBezTo>
                    <a:pt x="80" y="412"/>
                    <a:pt x="78" y="419"/>
                    <a:pt x="24" y="419"/>
                  </a:cubicBezTo>
                  <a:lnTo>
                    <a:pt x="4" y="419"/>
                  </a:lnTo>
                  <a:lnTo>
                    <a:pt x="4" y="440"/>
                  </a:lnTo>
                  <a:cubicBezTo>
                    <a:pt x="25" y="437"/>
                    <a:pt x="78" y="437"/>
                    <a:pt x="102" y="437"/>
                  </a:cubicBezTo>
                  <a:cubicBezTo>
                    <a:pt x="126" y="437"/>
                    <a:pt x="178" y="437"/>
                    <a:pt x="200" y="440"/>
                  </a:cubicBezTo>
                  <a:lnTo>
                    <a:pt x="200" y="419"/>
                  </a:lnTo>
                  <a:lnTo>
                    <a:pt x="181" y="419"/>
                  </a:lnTo>
                  <a:cubicBezTo>
                    <a:pt x="126" y="419"/>
                    <a:pt x="125" y="412"/>
                    <a:pt x="125" y="388"/>
                  </a:cubicBezTo>
                  <a:lnTo>
                    <a:pt x="125" y="16"/>
                  </a:lnTo>
                </a:path>
              </a:pathLst>
            </a:custGeom>
            <a:solidFill>
              <a:srgbClr val="000000"/>
            </a:solidFill>
            <a:ln w="15840">
              <a:noFill/>
            </a:ln>
          </p:spPr>
        </p:sp>
        <p:sp>
          <p:nvSpPr>
            <p:cNvPr id="2036" name="Freeform 69"/>
            <p:cNvSpPr/>
            <p:nvPr/>
          </p:nvSpPr>
          <p:spPr>
            <a:xfrm>
              <a:off x="5490720" y="5319000"/>
              <a:ext cx="51120" cy="237960"/>
            </a:xfrm>
            <a:custGeom>
              <a:avLst/>
              <a:gdLst/>
              <a:ahLst/>
              <a:rect l="0" t="0" r="r" b="b"/>
              <a:pathLst>
                <a:path w="142" h="661">
                  <a:moveTo>
                    <a:pt x="141" y="330"/>
                  </a:moveTo>
                  <a:cubicBezTo>
                    <a:pt x="141" y="279"/>
                    <a:pt x="134" y="200"/>
                    <a:pt x="101" y="125"/>
                  </a:cubicBezTo>
                  <a:cubicBezTo>
                    <a:pt x="64" y="44"/>
                    <a:pt x="12" y="0"/>
                    <a:pt x="5" y="0"/>
                  </a:cubicBezTo>
                  <a:cubicBezTo>
                    <a:pt x="2" y="0"/>
                    <a:pt x="0" y="3"/>
                    <a:pt x="0" y="6"/>
                  </a:cubicBezTo>
                  <a:cubicBezTo>
                    <a:pt x="0" y="9"/>
                    <a:pt x="0" y="11"/>
                    <a:pt x="11" y="23"/>
                  </a:cubicBezTo>
                  <a:cubicBezTo>
                    <a:pt x="71" y="87"/>
                    <a:pt x="105" y="192"/>
                    <a:pt x="105" y="330"/>
                  </a:cubicBezTo>
                  <a:cubicBezTo>
                    <a:pt x="105" y="442"/>
                    <a:pt x="83" y="559"/>
                    <a:pt x="8" y="642"/>
                  </a:cubicBezTo>
                  <a:cubicBezTo>
                    <a:pt x="0" y="651"/>
                    <a:pt x="0" y="652"/>
                    <a:pt x="0" y="654"/>
                  </a:cubicBezTo>
                  <a:cubicBezTo>
                    <a:pt x="0" y="658"/>
                    <a:pt x="2" y="660"/>
                    <a:pt x="5" y="660"/>
                  </a:cubicBezTo>
                  <a:cubicBezTo>
                    <a:pt x="12" y="660"/>
                    <a:pt x="67" y="615"/>
                    <a:pt x="102" y="531"/>
                  </a:cubicBezTo>
                  <a:cubicBezTo>
                    <a:pt x="134" y="459"/>
                    <a:pt x="141" y="385"/>
                    <a:pt x="141" y="330"/>
                  </a:cubicBezTo>
                </a:path>
              </a:pathLst>
            </a:custGeom>
            <a:solidFill>
              <a:srgbClr val="000000"/>
            </a:solidFill>
            <a:ln w="15840">
              <a:noFill/>
            </a:ln>
          </p:spPr>
        </p:sp>
        <p:sp>
          <p:nvSpPr>
            <p:cNvPr id="2037" name="Freeform 70"/>
            <p:cNvSpPr/>
            <p:nvPr/>
          </p:nvSpPr>
          <p:spPr>
            <a:xfrm>
              <a:off x="5634720" y="5410440"/>
              <a:ext cx="145080" cy="56160"/>
            </a:xfrm>
            <a:custGeom>
              <a:avLst/>
              <a:gdLst/>
              <a:ahLst/>
              <a:rect l="0" t="0" r="r" b="b"/>
              <a:pathLst>
                <a:path w="403" h="156">
                  <a:moveTo>
                    <a:pt x="381" y="27"/>
                  </a:moveTo>
                  <a:cubicBezTo>
                    <a:pt x="391" y="27"/>
                    <a:pt x="402" y="27"/>
                    <a:pt x="402" y="13"/>
                  </a:cubicBezTo>
                  <a:cubicBezTo>
                    <a:pt x="402" y="0"/>
                    <a:pt x="391" y="0"/>
                    <a:pt x="383" y="0"/>
                  </a:cubicBezTo>
                  <a:lnTo>
                    <a:pt x="21" y="0"/>
                  </a:lnTo>
                  <a:cubicBezTo>
                    <a:pt x="11" y="0"/>
                    <a:pt x="0" y="0"/>
                    <a:pt x="0" y="13"/>
                  </a:cubicBezTo>
                  <a:cubicBezTo>
                    <a:pt x="0" y="27"/>
                    <a:pt x="11" y="27"/>
                    <a:pt x="21" y="27"/>
                  </a:cubicBezTo>
                  <a:lnTo>
                    <a:pt x="381" y="27"/>
                  </a:lnTo>
                  <a:moveTo>
                    <a:pt x="383" y="155"/>
                  </a:moveTo>
                  <a:cubicBezTo>
                    <a:pt x="391" y="155"/>
                    <a:pt x="402" y="155"/>
                    <a:pt x="402" y="142"/>
                  </a:cubicBezTo>
                  <a:cubicBezTo>
                    <a:pt x="402" y="128"/>
                    <a:pt x="391" y="128"/>
                    <a:pt x="381" y="128"/>
                  </a:cubicBezTo>
                  <a:lnTo>
                    <a:pt x="21" y="128"/>
                  </a:lnTo>
                  <a:cubicBezTo>
                    <a:pt x="11" y="128"/>
                    <a:pt x="0" y="128"/>
                    <a:pt x="0" y="142"/>
                  </a:cubicBezTo>
                  <a:cubicBezTo>
                    <a:pt x="0" y="155"/>
                    <a:pt x="11" y="155"/>
                    <a:pt x="21" y="155"/>
                  </a:cubicBezTo>
                  <a:lnTo>
                    <a:pt x="383" y="155"/>
                  </a:lnTo>
                </a:path>
              </a:pathLst>
            </a:custGeom>
            <a:solidFill>
              <a:srgbClr val="000000"/>
            </a:solidFill>
            <a:ln w="15840">
              <a:noFill/>
            </a:ln>
          </p:spPr>
        </p:sp>
        <p:sp>
          <p:nvSpPr>
            <p:cNvPr id="2038" name="Freeform 71"/>
            <p:cNvSpPr/>
            <p:nvPr/>
          </p:nvSpPr>
          <p:spPr>
            <a:xfrm>
              <a:off x="5911560" y="5275440"/>
              <a:ext cx="69120" cy="39600"/>
            </a:xfrm>
            <a:custGeom>
              <a:avLst/>
              <a:gdLst/>
              <a:ahLst/>
              <a:rect l="0" t="0" r="r" b="b"/>
              <a:pathLst>
                <a:path w="192" h="110">
                  <a:moveTo>
                    <a:pt x="95" y="0"/>
                  </a:moveTo>
                  <a:lnTo>
                    <a:pt x="0" y="84"/>
                  </a:lnTo>
                  <a:lnTo>
                    <a:pt x="17" y="109"/>
                  </a:lnTo>
                  <a:lnTo>
                    <a:pt x="95" y="55"/>
                  </a:lnTo>
                  <a:lnTo>
                    <a:pt x="174" y="109"/>
                  </a:lnTo>
                  <a:lnTo>
                    <a:pt x="191" y="85"/>
                  </a:lnTo>
                  <a:lnTo>
                    <a:pt x="95" y="0"/>
                  </a:lnTo>
                </a:path>
              </a:pathLst>
            </a:custGeom>
            <a:solidFill>
              <a:srgbClr val="000000"/>
            </a:solidFill>
            <a:ln w="15840">
              <a:noFill/>
            </a:ln>
          </p:spPr>
        </p:sp>
        <p:sp>
          <p:nvSpPr>
            <p:cNvPr id="2039" name="Freeform 72"/>
            <p:cNvSpPr/>
            <p:nvPr/>
          </p:nvSpPr>
          <p:spPr>
            <a:xfrm>
              <a:off x="5859000" y="5334840"/>
              <a:ext cx="174600" cy="163080"/>
            </a:xfrm>
            <a:custGeom>
              <a:avLst/>
              <a:gdLst/>
              <a:ahLst/>
              <a:rect l="0" t="0" r="r" b="b"/>
              <a:pathLst>
                <a:path w="485" h="453">
                  <a:moveTo>
                    <a:pt x="271" y="190"/>
                  </a:moveTo>
                  <a:lnTo>
                    <a:pt x="373" y="45"/>
                  </a:lnTo>
                  <a:cubicBezTo>
                    <a:pt x="379" y="36"/>
                    <a:pt x="381" y="34"/>
                    <a:pt x="401" y="33"/>
                  </a:cubicBezTo>
                  <a:cubicBezTo>
                    <a:pt x="416" y="31"/>
                    <a:pt x="419" y="31"/>
                    <a:pt x="437" y="31"/>
                  </a:cubicBezTo>
                  <a:lnTo>
                    <a:pt x="453" y="31"/>
                  </a:lnTo>
                  <a:lnTo>
                    <a:pt x="453" y="0"/>
                  </a:lnTo>
                  <a:cubicBezTo>
                    <a:pt x="429" y="1"/>
                    <a:pt x="399" y="1"/>
                    <a:pt x="373" y="1"/>
                  </a:cubicBezTo>
                  <a:cubicBezTo>
                    <a:pt x="349" y="1"/>
                    <a:pt x="303" y="1"/>
                    <a:pt x="281" y="0"/>
                  </a:cubicBezTo>
                  <a:lnTo>
                    <a:pt x="281" y="31"/>
                  </a:lnTo>
                  <a:cubicBezTo>
                    <a:pt x="292" y="31"/>
                    <a:pt x="315" y="31"/>
                    <a:pt x="337" y="39"/>
                  </a:cubicBezTo>
                  <a:cubicBezTo>
                    <a:pt x="335" y="39"/>
                    <a:pt x="333" y="43"/>
                    <a:pt x="331" y="45"/>
                  </a:cubicBezTo>
                  <a:lnTo>
                    <a:pt x="252" y="162"/>
                  </a:lnTo>
                  <a:lnTo>
                    <a:pt x="165" y="31"/>
                  </a:lnTo>
                  <a:lnTo>
                    <a:pt x="216" y="31"/>
                  </a:lnTo>
                  <a:lnTo>
                    <a:pt x="216" y="0"/>
                  </a:lnTo>
                  <a:cubicBezTo>
                    <a:pt x="192" y="1"/>
                    <a:pt x="134" y="1"/>
                    <a:pt x="107" y="1"/>
                  </a:cubicBezTo>
                  <a:cubicBezTo>
                    <a:pt x="82" y="1"/>
                    <a:pt x="30" y="1"/>
                    <a:pt x="9" y="0"/>
                  </a:cubicBezTo>
                  <a:lnTo>
                    <a:pt x="9" y="31"/>
                  </a:lnTo>
                  <a:lnTo>
                    <a:pt x="68" y="31"/>
                  </a:lnTo>
                  <a:lnTo>
                    <a:pt x="202" y="234"/>
                  </a:lnTo>
                  <a:lnTo>
                    <a:pt x="80" y="409"/>
                  </a:lnTo>
                  <a:cubicBezTo>
                    <a:pt x="75" y="416"/>
                    <a:pt x="74" y="418"/>
                    <a:pt x="54" y="419"/>
                  </a:cubicBezTo>
                  <a:cubicBezTo>
                    <a:pt x="42" y="421"/>
                    <a:pt x="30" y="422"/>
                    <a:pt x="17" y="422"/>
                  </a:cubicBezTo>
                  <a:lnTo>
                    <a:pt x="0" y="422"/>
                  </a:lnTo>
                  <a:lnTo>
                    <a:pt x="0" y="452"/>
                  </a:lnTo>
                  <a:cubicBezTo>
                    <a:pt x="26" y="451"/>
                    <a:pt x="54" y="451"/>
                    <a:pt x="80" y="451"/>
                  </a:cubicBezTo>
                  <a:cubicBezTo>
                    <a:pt x="104" y="451"/>
                    <a:pt x="150" y="451"/>
                    <a:pt x="172" y="452"/>
                  </a:cubicBezTo>
                  <a:lnTo>
                    <a:pt x="172" y="422"/>
                  </a:lnTo>
                  <a:cubicBezTo>
                    <a:pt x="161" y="422"/>
                    <a:pt x="138" y="422"/>
                    <a:pt x="116" y="415"/>
                  </a:cubicBezTo>
                  <a:cubicBezTo>
                    <a:pt x="117" y="413"/>
                    <a:pt x="120" y="409"/>
                    <a:pt x="122" y="407"/>
                  </a:cubicBezTo>
                  <a:lnTo>
                    <a:pt x="222" y="262"/>
                  </a:lnTo>
                  <a:lnTo>
                    <a:pt x="326" y="422"/>
                  </a:lnTo>
                  <a:lnTo>
                    <a:pt x="277" y="422"/>
                  </a:lnTo>
                  <a:lnTo>
                    <a:pt x="277" y="452"/>
                  </a:lnTo>
                  <a:cubicBezTo>
                    <a:pt x="301" y="451"/>
                    <a:pt x="359" y="451"/>
                    <a:pt x="386" y="451"/>
                  </a:cubicBezTo>
                  <a:cubicBezTo>
                    <a:pt x="410" y="451"/>
                    <a:pt x="463" y="451"/>
                    <a:pt x="484" y="452"/>
                  </a:cubicBezTo>
                  <a:lnTo>
                    <a:pt x="484" y="422"/>
                  </a:lnTo>
                  <a:lnTo>
                    <a:pt x="425" y="422"/>
                  </a:lnTo>
                  <a:lnTo>
                    <a:pt x="271" y="190"/>
                  </a:lnTo>
                </a:path>
              </a:pathLst>
            </a:custGeom>
            <a:solidFill>
              <a:srgbClr val="000000"/>
            </a:solidFill>
            <a:ln w="15840">
              <a:noFill/>
            </a:ln>
          </p:spPr>
        </p:sp>
        <p:sp>
          <p:nvSpPr>
            <p:cNvPr id="2040" name="Freeform 73"/>
            <p:cNvSpPr/>
            <p:nvPr/>
          </p:nvSpPr>
          <p:spPr>
            <a:xfrm>
              <a:off x="6051240" y="5284080"/>
              <a:ext cx="75600" cy="118080"/>
            </a:xfrm>
            <a:custGeom>
              <a:avLst/>
              <a:gdLst/>
              <a:ahLst/>
              <a:rect l="0" t="0" r="r" b="b"/>
              <a:pathLst>
                <a:path w="210" h="328">
                  <a:moveTo>
                    <a:pt x="102" y="13"/>
                  </a:moveTo>
                  <a:cubicBezTo>
                    <a:pt x="102" y="13"/>
                    <a:pt x="103" y="7"/>
                    <a:pt x="103" y="6"/>
                  </a:cubicBezTo>
                  <a:cubicBezTo>
                    <a:pt x="103" y="4"/>
                    <a:pt x="102" y="0"/>
                    <a:pt x="96" y="0"/>
                  </a:cubicBezTo>
                  <a:cubicBezTo>
                    <a:pt x="88" y="0"/>
                    <a:pt x="52" y="3"/>
                    <a:pt x="41" y="4"/>
                  </a:cubicBezTo>
                  <a:cubicBezTo>
                    <a:pt x="39" y="4"/>
                    <a:pt x="33" y="6"/>
                    <a:pt x="33" y="15"/>
                  </a:cubicBezTo>
                  <a:cubicBezTo>
                    <a:pt x="33" y="22"/>
                    <a:pt x="39" y="22"/>
                    <a:pt x="44" y="22"/>
                  </a:cubicBezTo>
                  <a:cubicBezTo>
                    <a:pt x="63" y="22"/>
                    <a:pt x="63" y="25"/>
                    <a:pt x="63" y="28"/>
                  </a:cubicBezTo>
                  <a:cubicBezTo>
                    <a:pt x="63" y="31"/>
                    <a:pt x="63" y="34"/>
                    <a:pt x="62" y="39"/>
                  </a:cubicBezTo>
                  <a:lnTo>
                    <a:pt x="3" y="301"/>
                  </a:lnTo>
                  <a:cubicBezTo>
                    <a:pt x="0" y="309"/>
                    <a:pt x="0" y="310"/>
                    <a:pt x="0" y="312"/>
                  </a:cubicBezTo>
                  <a:cubicBezTo>
                    <a:pt x="0" y="318"/>
                    <a:pt x="6" y="327"/>
                    <a:pt x="15" y="327"/>
                  </a:cubicBezTo>
                  <a:cubicBezTo>
                    <a:pt x="26" y="327"/>
                    <a:pt x="32" y="316"/>
                    <a:pt x="35" y="307"/>
                  </a:cubicBezTo>
                  <a:cubicBezTo>
                    <a:pt x="35" y="304"/>
                    <a:pt x="54" y="223"/>
                    <a:pt x="55" y="217"/>
                  </a:cubicBezTo>
                  <a:cubicBezTo>
                    <a:pt x="85" y="220"/>
                    <a:pt x="110" y="231"/>
                    <a:pt x="110" y="255"/>
                  </a:cubicBezTo>
                  <a:cubicBezTo>
                    <a:pt x="110" y="256"/>
                    <a:pt x="110" y="259"/>
                    <a:pt x="109" y="264"/>
                  </a:cubicBezTo>
                  <a:cubicBezTo>
                    <a:pt x="107" y="271"/>
                    <a:pt x="107" y="273"/>
                    <a:pt x="107" y="279"/>
                  </a:cubicBezTo>
                  <a:cubicBezTo>
                    <a:pt x="107" y="312"/>
                    <a:pt x="132" y="327"/>
                    <a:pt x="153" y="327"/>
                  </a:cubicBezTo>
                  <a:cubicBezTo>
                    <a:pt x="194" y="327"/>
                    <a:pt x="206" y="256"/>
                    <a:pt x="206" y="255"/>
                  </a:cubicBezTo>
                  <a:cubicBezTo>
                    <a:pt x="206" y="249"/>
                    <a:pt x="201" y="249"/>
                    <a:pt x="199" y="249"/>
                  </a:cubicBezTo>
                  <a:cubicBezTo>
                    <a:pt x="194" y="249"/>
                    <a:pt x="192" y="252"/>
                    <a:pt x="191" y="261"/>
                  </a:cubicBezTo>
                  <a:cubicBezTo>
                    <a:pt x="185" y="280"/>
                    <a:pt x="174" y="313"/>
                    <a:pt x="153" y="313"/>
                  </a:cubicBezTo>
                  <a:cubicBezTo>
                    <a:pt x="142" y="313"/>
                    <a:pt x="139" y="301"/>
                    <a:pt x="139" y="289"/>
                  </a:cubicBezTo>
                  <a:cubicBezTo>
                    <a:pt x="139" y="282"/>
                    <a:pt x="139" y="280"/>
                    <a:pt x="140" y="268"/>
                  </a:cubicBezTo>
                  <a:cubicBezTo>
                    <a:pt x="142" y="267"/>
                    <a:pt x="143" y="259"/>
                    <a:pt x="143" y="253"/>
                  </a:cubicBezTo>
                  <a:cubicBezTo>
                    <a:pt x="143" y="213"/>
                    <a:pt x="92" y="205"/>
                    <a:pt x="74" y="205"/>
                  </a:cubicBezTo>
                  <a:cubicBezTo>
                    <a:pt x="87" y="196"/>
                    <a:pt x="102" y="181"/>
                    <a:pt x="110" y="174"/>
                  </a:cubicBezTo>
                  <a:cubicBezTo>
                    <a:pt x="131" y="151"/>
                    <a:pt x="153" y="130"/>
                    <a:pt x="176" y="130"/>
                  </a:cubicBezTo>
                  <a:cubicBezTo>
                    <a:pt x="181" y="130"/>
                    <a:pt x="187" y="132"/>
                    <a:pt x="190" y="136"/>
                  </a:cubicBezTo>
                  <a:cubicBezTo>
                    <a:pt x="172" y="139"/>
                    <a:pt x="168" y="156"/>
                    <a:pt x="168" y="162"/>
                  </a:cubicBezTo>
                  <a:cubicBezTo>
                    <a:pt x="168" y="172"/>
                    <a:pt x="176" y="180"/>
                    <a:pt x="185" y="180"/>
                  </a:cubicBezTo>
                  <a:cubicBezTo>
                    <a:pt x="196" y="180"/>
                    <a:pt x="209" y="169"/>
                    <a:pt x="209" y="150"/>
                  </a:cubicBezTo>
                  <a:cubicBezTo>
                    <a:pt x="209" y="135"/>
                    <a:pt x="199" y="117"/>
                    <a:pt x="176" y="117"/>
                  </a:cubicBezTo>
                  <a:cubicBezTo>
                    <a:pt x="153" y="117"/>
                    <a:pt x="131" y="136"/>
                    <a:pt x="109" y="157"/>
                  </a:cubicBezTo>
                  <a:cubicBezTo>
                    <a:pt x="91" y="177"/>
                    <a:pt x="77" y="190"/>
                    <a:pt x="59" y="199"/>
                  </a:cubicBezTo>
                  <a:lnTo>
                    <a:pt x="102" y="13"/>
                  </a:lnTo>
                </a:path>
              </a:pathLst>
            </a:custGeom>
            <a:solidFill>
              <a:srgbClr val="000000"/>
            </a:solidFill>
            <a:ln w="15840">
              <a:noFill/>
            </a:ln>
          </p:spPr>
        </p:sp>
        <p:sp>
          <p:nvSpPr>
            <p:cNvPr id="2041" name="Freeform 74"/>
            <p:cNvSpPr/>
            <p:nvPr/>
          </p:nvSpPr>
          <p:spPr>
            <a:xfrm>
              <a:off x="6047280" y="5446080"/>
              <a:ext cx="46800" cy="112320"/>
            </a:xfrm>
            <a:custGeom>
              <a:avLst/>
              <a:gdLst/>
              <a:ahLst/>
              <a:rect l="0" t="0" r="r" b="b"/>
              <a:pathLst>
                <a:path w="130" h="312">
                  <a:moveTo>
                    <a:pt x="118" y="17"/>
                  </a:moveTo>
                  <a:cubicBezTo>
                    <a:pt x="118" y="10"/>
                    <a:pt x="113" y="0"/>
                    <a:pt x="102" y="0"/>
                  </a:cubicBezTo>
                  <a:cubicBezTo>
                    <a:pt x="89" y="0"/>
                    <a:pt x="77" y="11"/>
                    <a:pt x="77" y="25"/>
                  </a:cubicBezTo>
                  <a:cubicBezTo>
                    <a:pt x="77" y="32"/>
                    <a:pt x="83" y="43"/>
                    <a:pt x="95" y="43"/>
                  </a:cubicBezTo>
                  <a:cubicBezTo>
                    <a:pt x="107" y="43"/>
                    <a:pt x="118" y="29"/>
                    <a:pt x="118" y="17"/>
                  </a:cubicBezTo>
                  <a:moveTo>
                    <a:pt x="32" y="253"/>
                  </a:moveTo>
                  <a:cubicBezTo>
                    <a:pt x="29" y="259"/>
                    <a:pt x="28" y="263"/>
                    <a:pt x="28" y="272"/>
                  </a:cubicBezTo>
                  <a:cubicBezTo>
                    <a:pt x="28" y="293"/>
                    <a:pt x="44" y="311"/>
                    <a:pt x="68" y="311"/>
                  </a:cubicBezTo>
                  <a:cubicBezTo>
                    <a:pt x="110" y="311"/>
                    <a:pt x="129" y="247"/>
                    <a:pt x="129" y="241"/>
                  </a:cubicBezTo>
                  <a:cubicBezTo>
                    <a:pt x="129" y="235"/>
                    <a:pt x="124" y="235"/>
                    <a:pt x="122" y="235"/>
                  </a:cubicBezTo>
                  <a:cubicBezTo>
                    <a:pt x="117" y="235"/>
                    <a:pt x="117" y="238"/>
                    <a:pt x="114" y="242"/>
                  </a:cubicBezTo>
                  <a:cubicBezTo>
                    <a:pt x="105" y="280"/>
                    <a:pt x="85" y="298"/>
                    <a:pt x="69" y="298"/>
                  </a:cubicBezTo>
                  <a:cubicBezTo>
                    <a:pt x="61" y="298"/>
                    <a:pt x="59" y="292"/>
                    <a:pt x="59" y="283"/>
                  </a:cubicBezTo>
                  <a:cubicBezTo>
                    <a:pt x="59" y="271"/>
                    <a:pt x="62" y="263"/>
                    <a:pt x="66" y="253"/>
                  </a:cubicBezTo>
                  <a:cubicBezTo>
                    <a:pt x="70" y="239"/>
                    <a:pt x="74" y="227"/>
                    <a:pt x="78" y="215"/>
                  </a:cubicBezTo>
                  <a:cubicBezTo>
                    <a:pt x="83" y="205"/>
                    <a:pt x="98" y="161"/>
                    <a:pt x="100" y="157"/>
                  </a:cubicBezTo>
                  <a:cubicBezTo>
                    <a:pt x="102" y="152"/>
                    <a:pt x="103" y="146"/>
                    <a:pt x="103" y="142"/>
                  </a:cubicBezTo>
                  <a:cubicBezTo>
                    <a:pt x="103" y="119"/>
                    <a:pt x="85" y="103"/>
                    <a:pt x="62" y="103"/>
                  </a:cubicBezTo>
                  <a:cubicBezTo>
                    <a:pt x="20" y="103"/>
                    <a:pt x="0" y="166"/>
                    <a:pt x="0" y="173"/>
                  </a:cubicBezTo>
                  <a:cubicBezTo>
                    <a:pt x="0" y="179"/>
                    <a:pt x="6" y="179"/>
                    <a:pt x="7" y="179"/>
                  </a:cubicBezTo>
                  <a:cubicBezTo>
                    <a:pt x="14" y="179"/>
                    <a:pt x="14" y="176"/>
                    <a:pt x="15" y="172"/>
                  </a:cubicBezTo>
                  <a:cubicBezTo>
                    <a:pt x="26" y="131"/>
                    <a:pt x="46" y="115"/>
                    <a:pt x="61" y="115"/>
                  </a:cubicBezTo>
                  <a:cubicBezTo>
                    <a:pt x="68" y="115"/>
                    <a:pt x="72" y="119"/>
                    <a:pt x="72" y="131"/>
                  </a:cubicBezTo>
                  <a:cubicBezTo>
                    <a:pt x="72" y="142"/>
                    <a:pt x="69" y="149"/>
                    <a:pt x="58" y="178"/>
                  </a:cubicBezTo>
                  <a:lnTo>
                    <a:pt x="32" y="253"/>
                  </a:lnTo>
                </a:path>
              </a:pathLst>
            </a:custGeom>
            <a:solidFill>
              <a:srgbClr val="000000"/>
            </a:solidFill>
            <a:ln w="15840">
              <a:noFill/>
            </a:ln>
          </p:spPr>
        </p:sp>
        <p:sp>
          <p:nvSpPr>
            <p:cNvPr id="2042" name="Freeform 75"/>
            <p:cNvSpPr/>
            <p:nvPr/>
          </p:nvSpPr>
          <p:spPr>
            <a:xfrm>
              <a:off x="6101280" y="5446080"/>
              <a:ext cx="67320" cy="144720"/>
            </a:xfrm>
            <a:custGeom>
              <a:avLst/>
              <a:gdLst/>
              <a:ahLst/>
              <a:rect l="0" t="0" r="r" b="b"/>
              <a:pathLst>
                <a:path w="187" h="402">
                  <a:moveTo>
                    <a:pt x="186" y="17"/>
                  </a:moveTo>
                  <a:cubicBezTo>
                    <a:pt x="186" y="8"/>
                    <a:pt x="181" y="0"/>
                    <a:pt x="170" y="0"/>
                  </a:cubicBezTo>
                  <a:cubicBezTo>
                    <a:pt x="157" y="0"/>
                    <a:pt x="145" y="13"/>
                    <a:pt x="145" y="25"/>
                  </a:cubicBezTo>
                  <a:cubicBezTo>
                    <a:pt x="145" y="32"/>
                    <a:pt x="151" y="43"/>
                    <a:pt x="163" y="43"/>
                  </a:cubicBezTo>
                  <a:cubicBezTo>
                    <a:pt x="174" y="43"/>
                    <a:pt x="186" y="31"/>
                    <a:pt x="186" y="17"/>
                  </a:cubicBezTo>
                  <a:moveTo>
                    <a:pt x="96" y="329"/>
                  </a:moveTo>
                  <a:cubicBezTo>
                    <a:pt x="89" y="361"/>
                    <a:pt x="67" y="388"/>
                    <a:pt x="41" y="388"/>
                  </a:cubicBezTo>
                  <a:cubicBezTo>
                    <a:pt x="35" y="388"/>
                    <a:pt x="31" y="386"/>
                    <a:pt x="26" y="385"/>
                  </a:cubicBezTo>
                  <a:cubicBezTo>
                    <a:pt x="37" y="379"/>
                    <a:pt x="41" y="368"/>
                    <a:pt x="41" y="361"/>
                  </a:cubicBezTo>
                  <a:cubicBezTo>
                    <a:pt x="41" y="350"/>
                    <a:pt x="33" y="344"/>
                    <a:pt x="24" y="344"/>
                  </a:cubicBezTo>
                  <a:cubicBezTo>
                    <a:pt x="11" y="344"/>
                    <a:pt x="0" y="356"/>
                    <a:pt x="0" y="371"/>
                  </a:cubicBezTo>
                  <a:cubicBezTo>
                    <a:pt x="0" y="389"/>
                    <a:pt x="16" y="401"/>
                    <a:pt x="42" y="401"/>
                  </a:cubicBezTo>
                  <a:cubicBezTo>
                    <a:pt x="67" y="401"/>
                    <a:pt x="118" y="385"/>
                    <a:pt x="130" y="328"/>
                  </a:cubicBezTo>
                  <a:lnTo>
                    <a:pt x="168" y="161"/>
                  </a:lnTo>
                  <a:cubicBezTo>
                    <a:pt x="170" y="157"/>
                    <a:pt x="171" y="152"/>
                    <a:pt x="171" y="146"/>
                  </a:cubicBezTo>
                  <a:cubicBezTo>
                    <a:pt x="171" y="121"/>
                    <a:pt x="151" y="103"/>
                    <a:pt x="125" y="103"/>
                  </a:cubicBezTo>
                  <a:cubicBezTo>
                    <a:pt x="78" y="103"/>
                    <a:pt x="51" y="166"/>
                    <a:pt x="51" y="173"/>
                  </a:cubicBezTo>
                  <a:cubicBezTo>
                    <a:pt x="51" y="179"/>
                    <a:pt x="57" y="179"/>
                    <a:pt x="57" y="179"/>
                  </a:cubicBezTo>
                  <a:cubicBezTo>
                    <a:pt x="63" y="179"/>
                    <a:pt x="63" y="178"/>
                    <a:pt x="67" y="170"/>
                  </a:cubicBezTo>
                  <a:cubicBezTo>
                    <a:pt x="77" y="143"/>
                    <a:pt x="99" y="115"/>
                    <a:pt x="123" y="115"/>
                  </a:cubicBezTo>
                  <a:cubicBezTo>
                    <a:pt x="134" y="115"/>
                    <a:pt x="138" y="122"/>
                    <a:pt x="138" y="137"/>
                  </a:cubicBezTo>
                  <a:cubicBezTo>
                    <a:pt x="138" y="143"/>
                    <a:pt x="137" y="149"/>
                    <a:pt x="137" y="152"/>
                  </a:cubicBezTo>
                  <a:lnTo>
                    <a:pt x="96" y="329"/>
                  </a:lnTo>
                </a:path>
              </a:pathLst>
            </a:custGeom>
            <a:solidFill>
              <a:srgbClr val="000000"/>
            </a:solidFill>
            <a:ln w="15840">
              <a:noFill/>
            </a:ln>
          </p:spPr>
        </p:sp>
        <p:sp>
          <p:nvSpPr>
            <p:cNvPr id="2043" name="Freeform 76"/>
            <p:cNvSpPr/>
            <p:nvPr/>
          </p:nvSpPr>
          <p:spPr>
            <a:xfrm>
              <a:off x="6214320" y="5319000"/>
              <a:ext cx="51120" cy="237960"/>
            </a:xfrm>
            <a:custGeom>
              <a:avLst/>
              <a:gdLst/>
              <a:ahLst/>
              <a:rect l="0" t="0" r="r" b="b"/>
              <a:pathLst>
                <a:path w="142" h="661">
                  <a:moveTo>
                    <a:pt x="141" y="654"/>
                  </a:moveTo>
                  <a:cubicBezTo>
                    <a:pt x="141" y="652"/>
                    <a:pt x="141" y="651"/>
                    <a:pt x="130" y="639"/>
                  </a:cubicBezTo>
                  <a:cubicBezTo>
                    <a:pt x="55" y="556"/>
                    <a:pt x="35" y="432"/>
                    <a:pt x="35" y="330"/>
                  </a:cubicBezTo>
                  <a:cubicBezTo>
                    <a:pt x="35" y="216"/>
                    <a:pt x="59" y="101"/>
                    <a:pt x="133" y="18"/>
                  </a:cubicBezTo>
                  <a:cubicBezTo>
                    <a:pt x="141" y="11"/>
                    <a:pt x="141" y="9"/>
                    <a:pt x="141" y="6"/>
                  </a:cubicBezTo>
                  <a:cubicBezTo>
                    <a:pt x="141" y="2"/>
                    <a:pt x="138" y="0"/>
                    <a:pt x="134" y="0"/>
                  </a:cubicBezTo>
                  <a:cubicBezTo>
                    <a:pt x="129" y="0"/>
                    <a:pt x="74" y="45"/>
                    <a:pt x="38" y="129"/>
                  </a:cubicBezTo>
                  <a:cubicBezTo>
                    <a:pt x="7" y="201"/>
                    <a:pt x="0" y="275"/>
                    <a:pt x="0" y="330"/>
                  </a:cubicBezTo>
                  <a:cubicBezTo>
                    <a:pt x="0" y="382"/>
                    <a:pt x="7" y="462"/>
                    <a:pt x="40" y="537"/>
                  </a:cubicBezTo>
                  <a:cubicBezTo>
                    <a:pt x="77" y="618"/>
                    <a:pt x="129" y="660"/>
                    <a:pt x="134" y="660"/>
                  </a:cubicBezTo>
                  <a:cubicBezTo>
                    <a:pt x="138" y="660"/>
                    <a:pt x="141" y="658"/>
                    <a:pt x="141" y="654"/>
                  </a:cubicBezTo>
                </a:path>
              </a:pathLst>
            </a:custGeom>
            <a:solidFill>
              <a:srgbClr val="000000"/>
            </a:solidFill>
            <a:ln w="15840">
              <a:noFill/>
            </a:ln>
          </p:spPr>
        </p:sp>
        <p:sp>
          <p:nvSpPr>
            <p:cNvPr id="2044" name="Freeform 77"/>
            <p:cNvSpPr/>
            <p:nvPr/>
          </p:nvSpPr>
          <p:spPr>
            <a:xfrm>
              <a:off x="6282000" y="5348880"/>
              <a:ext cx="67320" cy="151920"/>
            </a:xfrm>
            <a:custGeom>
              <a:avLst/>
              <a:gdLst/>
              <a:ahLst/>
              <a:rect l="0" t="0" r="r" b="b"/>
              <a:pathLst>
                <a:path w="187" h="422">
                  <a:moveTo>
                    <a:pt x="111" y="150"/>
                  </a:moveTo>
                  <a:lnTo>
                    <a:pt x="168" y="150"/>
                  </a:lnTo>
                  <a:cubicBezTo>
                    <a:pt x="179" y="150"/>
                    <a:pt x="186" y="150"/>
                    <a:pt x="186" y="136"/>
                  </a:cubicBezTo>
                  <a:cubicBezTo>
                    <a:pt x="186" y="129"/>
                    <a:pt x="179" y="129"/>
                    <a:pt x="168" y="129"/>
                  </a:cubicBezTo>
                  <a:lnTo>
                    <a:pt x="116" y="129"/>
                  </a:lnTo>
                  <a:cubicBezTo>
                    <a:pt x="137" y="34"/>
                    <a:pt x="141" y="22"/>
                    <a:pt x="141" y="18"/>
                  </a:cubicBezTo>
                  <a:cubicBezTo>
                    <a:pt x="141" y="6"/>
                    <a:pt x="133" y="0"/>
                    <a:pt x="123" y="0"/>
                  </a:cubicBezTo>
                  <a:cubicBezTo>
                    <a:pt x="122" y="0"/>
                    <a:pt x="104" y="0"/>
                    <a:pt x="98" y="24"/>
                  </a:cubicBezTo>
                  <a:lnTo>
                    <a:pt x="75" y="129"/>
                  </a:lnTo>
                  <a:lnTo>
                    <a:pt x="17" y="129"/>
                  </a:lnTo>
                  <a:cubicBezTo>
                    <a:pt x="5" y="129"/>
                    <a:pt x="0" y="129"/>
                    <a:pt x="0" y="141"/>
                  </a:cubicBezTo>
                  <a:cubicBezTo>
                    <a:pt x="0" y="150"/>
                    <a:pt x="5" y="150"/>
                    <a:pt x="16" y="150"/>
                  </a:cubicBezTo>
                  <a:lnTo>
                    <a:pt x="70" y="150"/>
                  </a:lnTo>
                  <a:cubicBezTo>
                    <a:pt x="27" y="337"/>
                    <a:pt x="24" y="347"/>
                    <a:pt x="24" y="359"/>
                  </a:cubicBezTo>
                  <a:cubicBezTo>
                    <a:pt x="24" y="395"/>
                    <a:pt x="48" y="421"/>
                    <a:pt x="79" y="421"/>
                  </a:cubicBezTo>
                  <a:cubicBezTo>
                    <a:pt x="142" y="421"/>
                    <a:pt x="177" y="323"/>
                    <a:pt x="177" y="319"/>
                  </a:cubicBezTo>
                  <a:cubicBezTo>
                    <a:pt x="177" y="313"/>
                    <a:pt x="171" y="313"/>
                    <a:pt x="168" y="313"/>
                  </a:cubicBezTo>
                  <a:cubicBezTo>
                    <a:pt x="164" y="313"/>
                    <a:pt x="163" y="314"/>
                    <a:pt x="160" y="322"/>
                  </a:cubicBezTo>
                  <a:cubicBezTo>
                    <a:pt x="134" y="391"/>
                    <a:pt x="101" y="406"/>
                    <a:pt x="81" y="406"/>
                  </a:cubicBezTo>
                  <a:cubicBezTo>
                    <a:pt x="68" y="406"/>
                    <a:pt x="63" y="397"/>
                    <a:pt x="63" y="376"/>
                  </a:cubicBezTo>
                  <a:cubicBezTo>
                    <a:pt x="63" y="359"/>
                    <a:pt x="63" y="355"/>
                    <a:pt x="65" y="344"/>
                  </a:cubicBezTo>
                  <a:lnTo>
                    <a:pt x="111" y="150"/>
                  </a:lnTo>
                </a:path>
              </a:pathLst>
            </a:custGeom>
            <a:solidFill>
              <a:srgbClr val="000000"/>
            </a:solidFill>
            <a:ln w="15840">
              <a:noFill/>
            </a:ln>
          </p:spPr>
        </p:sp>
        <p:sp>
          <p:nvSpPr>
            <p:cNvPr id="2045" name="Freeform 78"/>
            <p:cNvSpPr/>
            <p:nvPr/>
          </p:nvSpPr>
          <p:spPr>
            <a:xfrm>
              <a:off x="6367680" y="5319000"/>
              <a:ext cx="51120" cy="237960"/>
            </a:xfrm>
            <a:custGeom>
              <a:avLst/>
              <a:gdLst/>
              <a:ahLst/>
              <a:rect l="0" t="0" r="r" b="b"/>
              <a:pathLst>
                <a:path w="142" h="661">
                  <a:moveTo>
                    <a:pt x="141" y="330"/>
                  </a:moveTo>
                  <a:cubicBezTo>
                    <a:pt x="141" y="279"/>
                    <a:pt x="135" y="200"/>
                    <a:pt x="102" y="125"/>
                  </a:cubicBezTo>
                  <a:cubicBezTo>
                    <a:pt x="65" y="44"/>
                    <a:pt x="13" y="0"/>
                    <a:pt x="6" y="0"/>
                  </a:cubicBezTo>
                  <a:cubicBezTo>
                    <a:pt x="3" y="0"/>
                    <a:pt x="0" y="3"/>
                    <a:pt x="0" y="6"/>
                  </a:cubicBezTo>
                  <a:cubicBezTo>
                    <a:pt x="0" y="9"/>
                    <a:pt x="0" y="11"/>
                    <a:pt x="11" y="23"/>
                  </a:cubicBezTo>
                  <a:cubicBezTo>
                    <a:pt x="72" y="87"/>
                    <a:pt x="106" y="192"/>
                    <a:pt x="106" y="330"/>
                  </a:cubicBezTo>
                  <a:cubicBezTo>
                    <a:pt x="106" y="442"/>
                    <a:pt x="84" y="559"/>
                    <a:pt x="8" y="642"/>
                  </a:cubicBezTo>
                  <a:cubicBezTo>
                    <a:pt x="0" y="651"/>
                    <a:pt x="0" y="652"/>
                    <a:pt x="0" y="654"/>
                  </a:cubicBezTo>
                  <a:cubicBezTo>
                    <a:pt x="0" y="658"/>
                    <a:pt x="3" y="660"/>
                    <a:pt x="6" y="660"/>
                  </a:cubicBezTo>
                  <a:cubicBezTo>
                    <a:pt x="13" y="660"/>
                    <a:pt x="67" y="615"/>
                    <a:pt x="103" y="531"/>
                  </a:cubicBezTo>
                  <a:cubicBezTo>
                    <a:pt x="135" y="459"/>
                    <a:pt x="141" y="385"/>
                    <a:pt x="141" y="330"/>
                  </a:cubicBezTo>
                </a:path>
              </a:pathLst>
            </a:custGeom>
            <a:solidFill>
              <a:srgbClr val="000000"/>
            </a:solidFill>
            <a:ln w="15840">
              <a:noFill/>
            </a:ln>
          </p:spPr>
        </p:sp>
        <p:sp>
          <p:nvSpPr>
            <p:cNvPr id="2046" name="Freeform 79"/>
            <p:cNvSpPr/>
            <p:nvPr/>
          </p:nvSpPr>
          <p:spPr>
            <a:xfrm>
              <a:off x="6505920" y="5433120"/>
              <a:ext cx="133200" cy="10440"/>
            </a:xfrm>
            <a:custGeom>
              <a:avLst/>
              <a:gdLst/>
              <a:ahLst/>
              <a:rect l="0" t="0" r="r" b="b"/>
              <a:pathLst>
                <a:path w="370" h="29">
                  <a:moveTo>
                    <a:pt x="348" y="28"/>
                  </a:moveTo>
                  <a:cubicBezTo>
                    <a:pt x="358" y="28"/>
                    <a:pt x="369" y="28"/>
                    <a:pt x="369" y="13"/>
                  </a:cubicBezTo>
                  <a:cubicBezTo>
                    <a:pt x="369" y="0"/>
                    <a:pt x="358" y="0"/>
                    <a:pt x="348" y="0"/>
                  </a:cubicBezTo>
                  <a:lnTo>
                    <a:pt x="21" y="0"/>
                  </a:lnTo>
                  <a:cubicBezTo>
                    <a:pt x="11" y="0"/>
                    <a:pt x="0" y="0"/>
                    <a:pt x="0" y="13"/>
                  </a:cubicBezTo>
                  <a:cubicBezTo>
                    <a:pt x="0" y="28"/>
                    <a:pt x="11" y="28"/>
                    <a:pt x="21" y="28"/>
                  </a:cubicBezTo>
                  <a:lnTo>
                    <a:pt x="348" y="28"/>
                  </a:lnTo>
                </a:path>
              </a:pathLst>
            </a:custGeom>
            <a:solidFill>
              <a:srgbClr val="000000"/>
            </a:solidFill>
            <a:ln w="15840">
              <a:noFill/>
            </a:ln>
          </p:spPr>
        </p:sp>
        <p:sp>
          <p:nvSpPr>
            <p:cNvPr id="2047" name="Freeform 80"/>
            <p:cNvSpPr/>
            <p:nvPr/>
          </p:nvSpPr>
          <p:spPr>
            <a:xfrm>
              <a:off x="6713640" y="5392440"/>
              <a:ext cx="122400" cy="108360"/>
            </a:xfrm>
            <a:custGeom>
              <a:avLst/>
              <a:gdLst/>
              <a:ahLst/>
              <a:rect l="0" t="0" r="r" b="b"/>
              <a:pathLst>
                <a:path w="340" h="301">
                  <a:moveTo>
                    <a:pt x="264" y="137"/>
                  </a:moveTo>
                  <a:cubicBezTo>
                    <a:pt x="264" y="33"/>
                    <a:pt x="207" y="0"/>
                    <a:pt x="164" y="0"/>
                  </a:cubicBezTo>
                  <a:cubicBezTo>
                    <a:pt x="80" y="0"/>
                    <a:pt x="0" y="95"/>
                    <a:pt x="0" y="187"/>
                  </a:cubicBezTo>
                  <a:cubicBezTo>
                    <a:pt x="0" y="249"/>
                    <a:pt x="36" y="300"/>
                    <a:pt x="98" y="300"/>
                  </a:cubicBezTo>
                  <a:cubicBezTo>
                    <a:pt x="136" y="300"/>
                    <a:pt x="180" y="285"/>
                    <a:pt x="227" y="244"/>
                  </a:cubicBezTo>
                  <a:cubicBezTo>
                    <a:pt x="234" y="279"/>
                    <a:pt x="254" y="300"/>
                    <a:pt x="282" y="300"/>
                  </a:cubicBezTo>
                  <a:cubicBezTo>
                    <a:pt x="313" y="300"/>
                    <a:pt x="332" y="264"/>
                    <a:pt x="332" y="253"/>
                  </a:cubicBezTo>
                  <a:cubicBezTo>
                    <a:pt x="332" y="249"/>
                    <a:pt x="328" y="246"/>
                    <a:pt x="324" y="246"/>
                  </a:cubicBezTo>
                  <a:cubicBezTo>
                    <a:pt x="320" y="246"/>
                    <a:pt x="319" y="249"/>
                    <a:pt x="317" y="253"/>
                  </a:cubicBezTo>
                  <a:cubicBezTo>
                    <a:pt x="306" y="285"/>
                    <a:pt x="284" y="285"/>
                    <a:pt x="283" y="285"/>
                  </a:cubicBezTo>
                  <a:cubicBezTo>
                    <a:pt x="264" y="285"/>
                    <a:pt x="264" y="234"/>
                    <a:pt x="264" y="217"/>
                  </a:cubicBezTo>
                  <a:cubicBezTo>
                    <a:pt x="264" y="204"/>
                    <a:pt x="264" y="202"/>
                    <a:pt x="271" y="195"/>
                  </a:cubicBezTo>
                  <a:cubicBezTo>
                    <a:pt x="327" y="117"/>
                    <a:pt x="339" y="39"/>
                    <a:pt x="339" y="39"/>
                  </a:cubicBezTo>
                  <a:cubicBezTo>
                    <a:pt x="339" y="38"/>
                    <a:pt x="339" y="33"/>
                    <a:pt x="332" y="33"/>
                  </a:cubicBezTo>
                  <a:cubicBezTo>
                    <a:pt x="327" y="33"/>
                    <a:pt x="327" y="35"/>
                    <a:pt x="324" y="47"/>
                  </a:cubicBezTo>
                  <a:cubicBezTo>
                    <a:pt x="313" y="89"/>
                    <a:pt x="292" y="138"/>
                    <a:pt x="264" y="177"/>
                  </a:cubicBezTo>
                  <a:lnTo>
                    <a:pt x="264" y="137"/>
                  </a:lnTo>
                  <a:moveTo>
                    <a:pt x="224" y="226"/>
                  </a:moveTo>
                  <a:cubicBezTo>
                    <a:pt x="170" y="277"/>
                    <a:pt x="124" y="285"/>
                    <a:pt x="99" y="285"/>
                  </a:cubicBezTo>
                  <a:cubicBezTo>
                    <a:pt x="63" y="285"/>
                    <a:pt x="46" y="255"/>
                    <a:pt x="46" y="213"/>
                  </a:cubicBezTo>
                  <a:cubicBezTo>
                    <a:pt x="46" y="181"/>
                    <a:pt x="61" y="110"/>
                    <a:pt x="80" y="75"/>
                  </a:cubicBezTo>
                  <a:cubicBezTo>
                    <a:pt x="109" y="27"/>
                    <a:pt x="142" y="15"/>
                    <a:pt x="162" y="15"/>
                  </a:cubicBezTo>
                  <a:cubicBezTo>
                    <a:pt x="223" y="15"/>
                    <a:pt x="223" y="102"/>
                    <a:pt x="223" y="153"/>
                  </a:cubicBezTo>
                  <a:cubicBezTo>
                    <a:pt x="223" y="177"/>
                    <a:pt x="223" y="216"/>
                    <a:pt x="224" y="226"/>
                  </a:cubicBezTo>
                </a:path>
              </a:pathLst>
            </a:custGeom>
            <a:solidFill>
              <a:srgbClr val="000000"/>
            </a:solidFill>
            <a:ln w="15840">
              <a:noFill/>
            </a:ln>
          </p:spPr>
        </p:sp>
        <p:sp>
          <p:nvSpPr>
            <p:cNvPr id="2048" name="Freeform 81"/>
            <p:cNvSpPr/>
            <p:nvPr/>
          </p:nvSpPr>
          <p:spPr>
            <a:xfrm>
              <a:off x="6905880" y="5244120"/>
              <a:ext cx="511200" cy="61920"/>
            </a:xfrm>
            <a:custGeom>
              <a:avLst/>
              <a:gdLst/>
              <a:ahLst/>
              <a:rect l="0" t="0" r="r" b="b"/>
              <a:pathLst>
                <a:path w="1420" h="172">
                  <a:moveTo>
                    <a:pt x="710" y="0"/>
                  </a:moveTo>
                  <a:lnTo>
                    <a:pt x="14" y="150"/>
                  </a:lnTo>
                  <a:cubicBezTo>
                    <a:pt x="3" y="153"/>
                    <a:pt x="0" y="153"/>
                    <a:pt x="0" y="159"/>
                  </a:cubicBezTo>
                  <a:cubicBezTo>
                    <a:pt x="0" y="160"/>
                    <a:pt x="0" y="171"/>
                    <a:pt x="8" y="171"/>
                  </a:cubicBezTo>
                  <a:cubicBezTo>
                    <a:pt x="9" y="171"/>
                    <a:pt x="11" y="171"/>
                    <a:pt x="16" y="169"/>
                  </a:cubicBezTo>
                  <a:lnTo>
                    <a:pt x="710" y="42"/>
                  </a:lnTo>
                  <a:lnTo>
                    <a:pt x="1404" y="169"/>
                  </a:lnTo>
                  <a:cubicBezTo>
                    <a:pt x="1409" y="171"/>
                    <a:pt x="1411" y="171"/>
                    <a:pt x="1411" y="171"/>
                  </a:cubicBezTo>
                  <a:cubicBezTo>
                    <a:pt x="1419" y="171"/>
                    <a:pt x="1419" y="160"/>
                    <a:pt x="1419" y="159"/>
                  </a:cubicBezTo>
                  <a:cubicBezTo>
                    <a:pt x="1419" y="153"/>
                    <a:pt x="1415" y="151"/>
                    <a:pt x="1408" y="150"/>
                  </a:cubicBezTo>
                  <a:lnTo>
                    <a:pt x="710" y="0"/>
                  </a:lnTo>
                </a:path>
              </a:pathLst>
            </a:custGeom>
            <a:solidFill>
              <a:srgbClr val="000000"/>
            </a:solidFill>
            <a:ln w="15840">
              <a:noFill/>
            </a:ln>
          </p:spPr>
        </p:sp>
        <p:sp>
          <p:nvSpPr>
            <p:cNvPr id="2049" name="Freeform 82"/>
            <p:cNvSpPr/>
            <p:nvPr/>
          </p:nvSpPr>
          <p:spPr>
            <a:xfrm>
              <a:off x="6854400" y="5335200"/>
              <a:ext cx="160920" cy="171000"/>
            </a:xfrm>
            <a:custGeom>
              <a:avLst/>
              <a:gdLst/>
              <a:ahLst/>
              <a:rect l="0" t="0" r="r" b="b"/>
              <a:pathLst>
                <a:path w="447" h="475">
                  <a:moveTo>
                    <a:pt x="443" y="15"/>
                  </a:moveTo>
                  <a:cubicBezTo>
                    <a:pt x="444" y="12"/>
                    <a:pt x="446" y="8"/>
                    <a:pt x="446" y="6"/>
                  </a:cubicBezTo>
                  <a:cubicBezTo>
                    <a:pt x="446" y="0"/>
                    <a:pt x="446" y="0"/>
                    <a:pt x="432" y="0"/>
                  </a:cubicBezTo>
                  <a:lnTo>
                    <a:pt x="15" y="0"/>
                  </a:lnTo>
                  <a:cubicBezTo>
                    <a:pt x="0" y="0"/>
                    <a:pt x="0" y="0"/>
                    <a:pt x="0" y="6"/>
                  </a:cubicBezTo>
                  <a:cubicBezTo>
                    <a:pt x="0" y="8"/>
                    <a:pt x="2" y="12"/>
                    <a:pt x="3" y="15"/>
                  </a:cubicBezTo>
                  <a:lnTo>
                    <a:pt x="207" y="460"/>
                  </a:lnTo>
                  <a:cubicBezTo>
                    <a:pt x="211" y="469"/>
                    <a:pt x="213" y="474"/>
                    <a:pt x="224" y="474"/>
                  </a:cubicBezTo>
                  <a:cubicBezTo>
                    <a:pt x="233" y="474"/>
                    <a:pt x="235" y="469"/>
                    <a:pt x="240" y="460"/>
                  </a:cubicBezTo>
                  <a:lnTo>
                    <a:pt x="443" y="15"/>
                  </a:lnTo>
                  <a:moveTo>
                    <a:pt x="76" y="48"/>
                  </a:moveTo>
                  <a:lnTo>
                    <a:pt x="407" y="48"/>
                  </a:lnTo>
                  <a:lnTo>
                    <a:pt x="242" y="411"/>
                  </a:lnTo>
                  <a:lnTo>
                    <a:pt x="76" y="48"/>
                  </a:lnTo>
                </a:path>
              </a:pathLst>
            </a:custGeom>
            <a:solidFill>
              <a:srgbClr val="000000"/>
            </a:solidFill>
            <a:ln w="15840">
              <a:noFill/>
            </a:ln>
          </p:spPr>
        </p:sp>
        <p:sp>
          <p:nvSpPr>
            <p:cNvPr id="2050" name="Freeform 83"/>
            <p:cNvSpPr/>
            <p:nvPr/>
          </p:nvSpPr>
          <p:spPr>
            <a:xfrm>
              <a:off x="7071840" y="5415840"/>
              <a:ext cx="54000" cy="29880"/>
            </a:xfrm>
            <a:custGeom>
              <a:avLst/>
              <a:gdLst/>
              <a:ahLst/>
              <a:rect l="0" t="0" r="r" b="b"/>
              <a:pathLst>
                <a:path w="150" h="83">
                  <a:moveTo>
                    <a:pt x="75" y="0"/>
                  </a:moveTo>
                  <a:lnTo>
                    <a:pt x="0" y="57"/>
                  </a:lnTo>
                  <a:lnTo>
                    <a:pt x="15" y="82"/>
                  </a:lnTo>
                  <a:lnTo>
                    <a:pt x="75" y="43"/>
                  </a:lnTo>
                  <a:lnTo>
                    <a:pt x="135" y="82"/>
                  </a:lnTo>
                  <a:lnTo>
                    <a:pt x="149" y="57"/>
                  </a:lnTo>
                  <a:lnTo>
                    <a:pt x="75" y="0"/>
                  </a:lnTo>
                </a:path>
              </a:pathLst>
            </a:custGeom>
            <a:solidFill>
              <a:srgbClr val="000000"/>
            </a:solidFill>
            <a:ln w="15840">
              <a:noFill/>
            </a:ln>
          </p:spPr>
        </p:sp>
        <p:sp>
          <p:nvSpPr>
            <p:cNvPr id="2051" name="Freeform 84"/>
            <p:cNvSpPr/>
            <p:nvPr/>
          </p:nvSpPr>
          <p:spPr>
            <a:xfrm>
              <a:off x="7032240" y="5457240"/>
              <a:ext cx="133560" cy="114840"/>
            </a:xfrm>
            <a:custGeom>
              <a:avLst/>
              <a:gdLst/>
              <a:ahLst/>
              <a:rect l="0" t="0" r="r" b="b"/>
              <a:pathLst>
                <a:path w="371" h="319">
                  <a:moveTo>
                    <a:pt x="210" y="136"/>
                  </a:moveTo>
                  <a:lnTo>
                    <a:pt x="291" y="34"/>
                  </a:lnTo>
                  <a:cubicBezTo>
                    <a:pt x="295" y="28"/>
                    <a:pt x="295" y="28"/>
                    <a:pt x="307" y="27"/>
                  </a:cubicBezTo>
                  <a:cubicBezTo>
                    <a:pt x="314" y="27"/>
                    <a:pt x="323" y="25"/>
                    <a:pt x="330" y="25"/>
                  </a:cubicBezTo>
                  <a:lnTo>
                    <a:pt x="347" y="25"/>
                  </a:lnTo>
                  <a:lnTo>
                    <a:pt x="347" y="0"/>
                  </a:lnTo>
                  <a:cubicBezTo>
                    <a:pt x="343" y="0"/>
                    <a:pt x="310" y="1"/>
                    <a:pt x="288" y="1"/>
                  </a:cubicBezTo>
                  <a:cubicBezTo>
                    <a:pt x="264" y="1"/>
                    <a:pt x="223" y="0"/>
                    <a:pt x="219" y="0"/>
                  </a:cubicBezTo>
                  <a:lnTo>
                    <a:pt x="219" y="25"/>
                  </a:lnTo>
                  <a:cubicBezTo>
                    <a:pt x="230" y="25"/>
                    <a:pt x="241" y="25"/>
                    <a:pt x="254" y="28"/>
                  </a:cubicBezTo>
                  <a:lnTo>
                    <a:pt x="190" y="111"/>
                  </a:lnTo>
                  <a:lnTo>
                    <a:pt x="126" y="25"/>
                  </a:lnTo>
                  <a:lnTo>
                    <a:pt x="156" y="25"/>
                  </a:lnTo>
                  <a:lnTo>
                    <a:pt x="156" y="0"/>
                  </a:lnTo>
                  <a:cubicBezTo>
                    <a:pt x="136" y="1"/>
                    <a:pt x="100" y="1"/>
                    <a:pt x="77" y="1"/>
                  </a:cubicBezTo>
                  <a:cubicBezTo>
                    <a:pt x="51" y="1"/>
                    <a:pt x="14" y="0"/>
                    <a:pt x="7" y="0"/>
                  </a:cubicBezTo>
                  <a:lnTo>
                    <a:pt x="7" y="25"/>
                  </a:lnTo>
                  <a:lnTo>
                    <a:pt x="51" y="25"/>
                  </a:lnTo>
                  <a:lnTo>
                    <a:pt x="152" y="160"/>
                  </a:lnTo>
                  <a:lnTo>
                    <a:pt x="56" y="283"/>
                  </a:lnTo>
                  <a:cubicBezTo>
                    <a:pt x="52" y="289"/>
                    <a:pt x="51" y="289"/>
                    <a:pt x="38" y="291"/>
                  </a:cubicBezTo>
                  <a:cubicBezTo>
                    <a:pt x="31" y="291"/>
                    <a:pt x="23" y="292"/>
                    <a:pt x="16" y="292"/>
                  </a:cubicBezTo>
                  <a:lnTo>
                    <a:pt x="0" y="292"/>
                  </a:lnTo>
                  <a:lnTo>
                    <a:pt x="0" y="318"/>
                  </a:lnTo>
                  <a:cubicBezTo>
                    <a:pt x="3" y="318"/>
                    <a:pt x="38" y="316"/>
                    <a:pt x="59" y="316"/>
                  </a:cubicBezTo>
                  <a:cubicBezTo>
                    <a:pt x="83" y="316"/>
                    <a:pt x="123" y="318"/>
                    <a:pt x="127" y="318"/>
                  </a:cubicBezTo>
                  <a:lnTo>
                    <a:pt x="127" y="292"/>
                  </a:lnTo>
                  <a:cubicBezTo>
                    <a:pt x="116" y="292"/>
                    <a:pt x="105" y="292"/>
                    <a:pt x="93" y="288"/>
                  </a:cubicBezTo>
                  <a:lnTo>
                    <a:pt x="171" y="187"/>
                  </a:lnTo>
                  <a:lnTo>
                    <a:pt x="251" y="292"/>
                  </a:lnTo>
                  <a:lnTo>
                    <a:pt x="221" y="292"/>
                  </a:lnTo>
                  <a:lnTo>
                    <a:pt x="221" y="318"/>
                  </a:lnTo>
                  <a:cubicBezTo>
                    <a:pt x="241" y="316"/>
                    <a:pt x="277" y="316"/>
                    <a:pt x="300" y="316"/>
                  </a:cubicBezTo>
                  <a:cubicBezTo>
                    <a:pt x="326" y="316"/>
                    <a:pt x="363" y="318"/>
                    <a:pt x="370" y="318"/>
                  </a:cubicBezTo>
                  <a:lnTo>
                    <a:pt x="370" y="292"/>
                  </a:lnTo>
                  <a:lnTo>
                    <a:pt x="326" y="292"/>
                  </a:lnTo>
                  <a:lnTo>
                    <a:pt x="210" y="136"/>
                  </a:lnTo>
                </a:path>
              </a:pathLst>
            </a:custGeom>
            <a:solidFill>
              <a:srgbClr val="000000"/>
            </a:solidFill>
            <a:ln w="15840">
              <a:noFill/>
            </a:ln>
          </p:spPr>
        </p:sp>
        <p:sp>
          <p:nvSpPr>
            <p:cNvPr id="2052" name="Freeform 85"/>
            <p:cNvSpPr/>
            <p:nvPr/>
          </p:nvSpPr>
          <p:spPr>
            <a:xfrm>
              <a:off x="7185240" y="5431320"/>
              <a:ext cx="59400" cy="84600"/>
            </a:xfrm>
            <a:custGeom>
              <a:avLst/>
              <a:gdLst/>
              <a:ahLst/>
              <a:rect l="0" t="0" r="r" b="b"/>
              <a:pathLst>
                <a:path w="165" h="235">
                  <a:moveTo>
                    <a:pt x="74" y="12"/>
                  </a:moveTo>
                  <a:cubicBezTo>
                    <a:pt x="75" y="8"/>
                    <a:pt x="75" y="8"/>
                    <a:pt x="75" y="6"/>
                  </a:cubicBezTo>
                  <a:cubicBezTo>
                    <a:pt x="75" y="0"/>
                    <a:pt x="71" y="0"/>
                    <a:pt x="66" y="0"/>
                  </a:cubicBezTo>
                  <a:lnTo>
                    <a:pt x="29" y="3"/>
                  </a:lnTo>
                  <a:cubicBezTo>
                    <a:pt x="23" y="3"/>
                    <a:pt x="23" y="3"/>
                    <a:pt x="22" y="5"/>
                  </a:cubicBezTo>
                  <a:cubicBezTo>
                    <a:pt x="20" y="6"/>
                    <a:pt x="19" y="11"/>
                    <a:pt x="19" y="12"/>
                  </a:cubicBezTo>
                  <a:cubicBezTo>
                    <a:pt x="19" y="18"/>
                    <a:pt x="25" y="18"/>
                    <a:pt x="29" y="18"/>
                  </a:cubicBezTo>
                  <a:cubicBezTo>
                    <a:pt x="29" y="18"/>
                    <a:pt x="34" y="18"/>
                    <a:pt x="38" y="20"/>
                  </a:cubicBezTo>
                  <a:cubicBezTo>
                    <a:pt x="44" y="20"/>
                    <a:pt x="45" y="21"/>
                    <a:pt x="45" y="24"/>
                  </a:cubicBezTo>
                  <a:cubicBezTo>
                    <a:pt x="45" y="24"/>
                    <a:pt x="45" y="26"/>
                    <a:pt x="42" y="32"/>
                  </a:cubicBezTo>
                  <a:lnTo>
                    <a:pt x="1" y="214"/>
                  </a:lnTo>
                  <a:cubicBezTo>
                    <a:pt x="0" y="219"/>
                    <a:pt x="0" y="219"/>
                    <a:pt x="0" y="222"/>
                  </a:cubicBezTo>
                  <a:cubicBezTo>
                    <a:pt x="0" y="229"/>
                    <a:pt x="5" y="234"/>
                    <a:pt x="11" y="234"/>
                  </a:cubicBezTo>
                  <a:cubicBezTo>
                    <a:pt x="23" y="234"/>
                    <a:pt x="26" y="222"/>
                    <a:pt x="27" y="216"/>
                  </a:cubicBezTo>
                  <a:lnTo>
                    <a:pt x="41" y="156"/>
                  </a:lnTo>
                  <a:cubicBezTo>
                    <a:pt x="49" y="156"/>
                    <a:pt x="86" y="159"/>
                    <a:pt x="86" y="181"/>
                  </a:cubicBezTo>
                  <a:cubicBezTo>
                    <a:pt x="86" y="184"/>
                    <a:pt x="86" y="186"/>
                    <a:pt x="86" y="189"/>
                  </a:cubicBezTo>
                  <a:cubicBezTo>
                    <a:pt x="85" y="193"/>
                    <a:pt x="85" y="196"/>
                    <a:pt x="85" y="198"/>
                  </a:cubicBezTo>
                  <a:cubicBezTo>
                    <a:pt x="85" y="222"/>
                    <a:pt x="104" y="234"/>
                    <a:pt x="122" y="234"/>
                  </a:cubicBezTo>
                  <a:cubicBezTo>
                    <a:pt x="153" y="234"/>
                    <a:pt x="164" y="186"/>
                    <a:pt x="164" y="181"/>
                  </a:cubicBezTo>
                  <a:cubicBezTo>
                    <a:pt x="164" y="177"/>
                    <a:pt x="160" y="177"/>
                    <a:pt x="159" y="177"/>
                  </a:cubicBezTo>
                  <a:cubicBezTo>
                    <a:pt x="153" y="177"/>
                    <a:pt x="153" y="178"/>
                    <a:pt x="152" y="184"/>
                  </a:cubicBezTo>
                  <a:cubicBezTo>
                    <a:pt x="148" y="196"/>
                    <a:pt x="140" y="222"/>
                    <a:pt x="123" y="222"/>
                  </a:cubicBezTo>
                  <a:cubicBezTo>
                    <a:pt x="112" y="222"/>
                    <a:pt x="111" y="210"/>
                    <a:pt x="111" y="202"/>
                  </a:cubicBezTo>
                  <a:cubicBezTo>
                    <a:pt x="111" y="202"/>
                    <a:pt x="111" y="198"/>
                    <a:pt x="112" y="192"/>
                  </a:cubicBezTo>
                  <a:cubicBezTo>
                    <a:pt x="112" y="187"/>
                    <a:pt x="114" y="183"/>
                    <a:pt x="114" y="181"/>
                  </a:cubicBezTo>
                  <a:cubicBezTo>
                    <a:pt x="114" y="151"/>
                    <a:pt x="79" y="147"/>
                    <a:pt x="60" y="145"/>
                  </a:cubicBezTo>
                  <a:cubicBezTo>
                    <a:pt x="68" y="139"/>
                    <a:pt x="81" y="129"/>
                    <a:pt x="86" y="124"/>
                  </a:cubicBezTo>
                  <a:cubicBezTo>
                    <a:pt x="103" y="109"/>
                    <a:pt x="121" y="94"/>
                    <a:pt x="137" y="94"/>
                  </a:cubicBezTo>
                  <a:cubicBezTo>
                    <a:pt x="144" y="94"/>
                    <a:pt x="147" y="96"/>
                    <a:pt x="148" y="99"/>
                  </a:cubicBezTo>
                  <a:cubicBezTo>
                    <a:pt x="148" y="99"/>
                    <a:pt x="147" y="99"/>
                    <a:pt x="145" y="99"/>
                  </a:cubicBezTo>
                  <a:cubicBezTo>
                    <a:pt x="132" y="105"/>
                    <a:pt x="132" y="118"/>
                    <a:pt x="132" y="120"/>
                  </a:cubicBezTo>
                  <a:cubicBezTo>
                    <a:pt x="132" y="124"/>
                    <a:pt x="136" y="133"/>
                    <a:pt x="145" y="133"/>
                  </a:cubicBezTo>
                  <a:cubicBezTo>
                    <a:pt x="151" y="133"/>
                    <a:pt x="164" y="127"/>
                    <a:pt x="164" y="109"/>
                  </a:cubicBezTo>
                  <a:cubicBezTo>
                    <a:pt x="164" y="93"/>
                    <a:pt x="152" y="84"/>
                    <a:pt x="138" y="84"/>
                  </a:cubicBezTo>
                  <a:cubicBezTo>
                    <a:pt x="118" y="84"/>
                    <a:pt x="100" y="99"/>
                    <a:pt x="78" y="118"/>
                  </a:cubicBezTo>
                  <a:cubicBezTo>
                    <a:pt x="67" y="127"/>
                    <a:pt x="56" y="135"/>
                    <a:pt x="45" y="141"/>
                  </a:cubicBezTo>
                  <a:lnTo>
                    <a:pt x="74" y="12"/>
                  </a:lnTo>
                </a:path>
              </a:pathLst>
            </a:custGeom>
            <a:solidFill>
              <a:srgbClr val="000000"/>
            </a:solidFill>
            <a:ln w="15840">
              <a:noFill/>
            </a:ln>
          </p:spPr>
        </p:sp>
        <p:sp>
          <p:nvSpPr>
            <p:cNvPr id="2053" name="Freeform 86"/>
            <p:cNvSpPr/>
            <p:nvPr/>
          </p:nvSpPr>
          <p:spPr>
            <a:xfrm>
              <a:off x="7181640" y="5545800"/>
              <a:ext cx="38880" cy="81360"/>
            </a:xfrm>
            <a:custGeom>
              <a:avLst/>
              <a:gdLst/>
              <a:ahLst/>
              <a:rect l="0" t="0" r="r" b="b"/>
              <a:pathLst>
                <a:path w="108" h="226">
                  <a:moveTo>
                    <a:pt x="94" y="15"/>
                  </a:moveTo>
                  <a:cubicBezTo>
                    <a:pt x="94" y="6"/>
                    <a:pt x="88" y="0"/>
                    <a:pt x="80" y="0"/>
                  </a:cubicBezTo>
                  <a:cubicBezTo>
                    <a:pt x="72" y="0"/>
                    <a:pt x="61" y="9"/>
                    <a:pt x="61" y="19"/>
                  </a:cubicBezTo>
                  <a:cubicBezTo>
                    <a:pt x="61" y="28"/>
                    <a:pt x="67" y="34"/>
                    <a:pt x="74" y="34"/>
                  </a:cubicBezTo>
                  <a:cubicBezTo>
                    <a:pt x="84" y="34"/>
                    <a:pt x="94" y="24"/>
                    <a:pt x="94" y="15"/>
                  </a:cubicBezTo>
                  <a:moveTo>
                    <a:pt x="107" y="174"/>
                  </a:moveTo>
                  <a:cubicBezTo>
                    <a:pt x="107" y="169"/>
                    <a:pt x="103" y="169"/>
                    <a:pt x="102" y="169"/>
                  </a:cubicBezTo>
                  <a:cubicBezTo>
                    <a:pt x="96" y="169"/>
                    <a:pt x="96" y="169"/>
                    <a:pt x="94" y="177"/>
                  </a:cubicBezTo>
                  <a:cubicBezTo>
                    <a:pt x="89" y="195"/>
                    <a:pt x="74" y="213"/>
                    <a:pt x="59" y="213"/>
                  </a:cubicBezTo>
                  <a:cubicBezTo>
                    <a:pt x="52" y="213"/>
                    <a:pt x="51" y="208"/>
                    <a:pt x="51" y="201"/>
                  </a:cubicBezTo>
                  <a:cubicBezTo>
                    <a:pt x="51" y="193"/>
                    <a:pt x="52" y="190"/>
                    <a:pt x="55" y="184"/>
                  </a:cubicBezTo>
                  <a:cubicBezTo>
                    <a:pt x="57" y="177"/>
                    <a:pt x="59" y="171"/>
                    <a:pt x="61" y="166"/>
                  </a:cubicBezTo>
                  <a:cubicBezTo>
                    <a:pt x="62" y="163"/>
                    <a:pt x="74" y="132"/>
                    <a:pt x="78" y="120"/>
                  </a:cubicBezTo>
                  <a:cubicBezTo>
                    <a:pt x="81" y="114"/>
                    <a:pt x="83" y="109"/>
                    <a:pt x="83" y="103"/>
                  </a:cubicBezTo>
                  <a:cubicBezTo>
                    <a:pt x="83" y="88"/>
                    <a:pt x="69" y="75"/>
                    <a:pt x="50" y="75"/>
                  </a:cubicBezTo>
                  <a:cubicBezTo>
                    <a:pt x="17" y="75"/>
                    <a:pt x="0" y="117"/>
                    <a:pt x="0" y="126"/>
                  </a:cubicBezTo>
                  <a:cubicBezTo>
                    <a:pt x="0" y="130"/>
                    <a:pt x="6" y="130"/>
                    <a:pt x="7" y="130"/>
                  </a:cubicBezTo>
                  <a:cubicBezTo>
                    <a:pt x="11" y="130"/>
                    <a:pt x="13" y="129"/>
                    <a:pt x="14" y="124"/>
                  </a:cubicBezTo>
                  <a:cubicBezTo>
                    <a:pt x="21" y="100"/>
                    <a:pt x="35" y="85"/>
                    <a:pt x="48" y="85"/>
                  </a:cubicBezTo>
                  <a:cubicBezTo>
                    <a:pt x="54" y="85"/>
                    <a:pt x="58" y="90"/>
                    <a:pt x="58" y="99"/>
                  </a:cubicBezTo>
                  <a:cubicBezTo>
                    <a:pt x="58" y="100"/>
                    <a:pt x="58" y="103"/>
                    <a:pt x="55" y="111"/>
                  </a:cubicBezTo>
                  <a:cubicBezTo>
                    <a:pt x="54" y="117"/>
                    <a:pt x="40" y="151"/>
                    <a:pt x="36" y="163"/>
                  </a:cubicBezTo>
                  <a:cubicBezTo>
                    <a:pt x="33" y="169"/>
                    <a:pt x="33" y="169"/>
                    <a:pt x="29" y="181"/>
                  </a:cubicBezTo>
                  <a:cubicBezTo>
                    <a:pt x="28" y="186"/>
                    <a:pt x="25" y="190"/>
                    <a:pt x="25" y="195"/>
                  </a:cubicBezTo>
                  <a:cubicBezTo>
                    <a:pt x="25" y="213"/>
                    <a:pt x="40" y="225"/>
                    <a:pt x="58" y="225"/>
                  </a:cubicBezTo>
                  <a:cubicBezTo>
                    <a:pt x="91" y="225"/>
                    <a:pt x="107" y="181"/>
                    <a:pt x="107" y="174"/>
                  </a:cubicBezTo>
                </a:path>
              </a:pathLst>
            </a:custGeom>
            <a:solidFill>
              <a:srgbClr val="000000"/>
            </a:solidFill>
            <a:ln w="15840">
              <a:noFill/>
            </a:ln>
          </p:spPr>
        </p:sp>
        <p:sp>
          <p:nvSpPr>
            <p:cNvPr id="2054" name="Freeform 87"/>
            <p:cNvSpPr/>
            <p:nvPr/>
          </p:nvSpPr>
          <p:spPr>
            <a:xfrm>
              <a:off x="7234200" y="5545800"/>
              <a:ext cx="52200" cy="104400"/>
            </a:xfrm>
            <a:custGeom>
              <a:avLst/>
              <a:gdLst/>
              <a:ahLst/>
              <a:rect l="0" t="0" r="r" b="b"/>
              <a:pathLst>
                <a:path w="145" h="290">
                  <a:moveTo>
                    <a:pt x="144" y="13"/>
                  </a:moveTo>
                  <a:cubicBezTo>
                    <a:pt x="144" y="6"/>
                    <a:pt x="138" y="0"/>
                    <a:pt x="130" y="0"/>
                  </a:cubicBezTo>
                  <a:cubicBezTo>
                    <a:pt x="120" y="0"/>
                    <a:pt x="111" y="10"/>
                    <a:pt x="111" y="19"/>
                  </a:cubicBezTo>
                  <a:cubicBezTo>
                    <a:pt x="111" y="28"/>
                    <a:pt x="118" y="34"/>
                    <a:pt x="124" y="34"/>
                  </a:cubicBezTo>
                  <a:cubicBezTo>
                    <a:pt x="135" y="34"/>
                    <a:pt x="144" y="24"/>
                    <a:pt x="144" y="13"/>
                  </a:cubicBezTo>
                  <a:moveTo>
                    <a:pt x="78" y="235"/>
                  </a:moveTo>
                  <a:cubicBezTo>
                    <a:pt x="71" y="261"/>
                    <a:pt x="52" y="277"/>
                    <a:pt x="34" y="277"/>
                  </a:cubicBezTo>
                  <a:cubicBezTo>
                    <a:pt x="28" y="277"/>
                    <a:pt x="26" y="276"/>
                    <a:pt x="23" y="276"/>
                  </a:cubicBezTo>
                  <a:cubicBezTo>
                    <a:pt x="30" y="271"/>
                    <a:pt x="33" y="262"/>
                    <a:pt x="33" y="258"/>
                  </a:cubicBezTo>
                  <a:cubicBezTo>
                    <a:pt x="33" y="252"/>
                    <a:pt x="28" y="244"/>
                    <a:pt x="19" y="244"/>
                  </a:cubicBezTo>
                  <a:cubicBezTo>
                    <a:pt x="8" y="244"/>
                    <a:pt x="0" y="255"/>
                    <a:pt x="0" y="265"/>
                  </a:cubicBezTo>
                  <a:cubicBezTo>
                    <a:pt x="0" y="280"/>
                    <a:pt x="13" y="289"/>
                    <a:pt x="34" y="289"/>
                  </a:cubicBezTo>
                  <a:cubicBezTo>
                    <a:pt x="54" y="289"/>
                    <a:pt x="94" y="277"/>
                    <a:pt x="104" y="235"/>
                  </a:cubicBezTo>
                  <a:lnTo>
                    <a:pt x="131" y="117"/>
                  </a:lnTo>
                  <a:cubicBezTo>
                    <a:pt x="131" y="114"/>
                    <a:pt x="133" y="111"/>
                    <a:pt x="133" y="106"/>
                  </a:cubicBezTo>
                  <a:cubicBezTo>
                    <a:pt x="133" y="88"/>
                    <a:pt x="116" y="75"/>
                    <a:pt x="96" y="75"/>
                  </a:cubicBezTo>
                  <a:cubicBezTo>
                    <a:pt x="59" y="75"/>
                    <a:pt x="35" y="118"/>
                    <a:pt x="35" y="126"/>
                  </a:cubicBezTo>
                  <a:cubicBezTo>
                    <a:pt x="35" y="130"/>
                    <a:pt x="41" y="130"/>
                    <a:pt x="42" y="130"/>
                  </a:cubicBezTo>
                  <a:cubicBezTo>
                    <a:pt x="46" y="130"/>
                    <a:pt x="48" y="129"/>
                    <a:pt x="49" y="126"/>
                  </a:cubicBezTo>
                  <a:cubicBezTo>
                    <a:pt x="63" y="93"/>
                    <a:pt x="83" y="85"/>
                    <a:pt x="94" y="85"/>
                  </a:cubicBezTo>
                  <a:cubicBezTo>
                    <a:pt x="107" y="85"/>
                    <a:pt x="107" y="97"/>
                    <a:pt x="107" y="103"/>
                  </a:cubicBezTo>
                  <a:cubicBezTo>
                    <a:pt x="107" y="108"/>
                    <a:pt x="107" y="109"/>
                    <a:pt x="105" y="112"/>
                  </a:cubicBezTo>
                  <a:lnTo>
                    <a:pt x="78" y="235"/>
                  </a:lnTo>
                </a:path>
              </a:pathLst>
            </a:custGeom>
            <a:solidFill>
              <a:srgbClr val="000000"/>
            </a:solidFill>
            <a:ln w="15840">
              <a:noFill/>
            </a:ln>
          </p:spPr>
        </p:sp>
        <p:sp>
          <p:nvSpPr>
            <p:cNvPr id="2055" name="Freeform 88"/>
            <p:cNvSpPr/>
            <p:nvPr/>
          </p:nvSpPr>
          <p:spPr>
            <a:xfrm>
              <a:off x="7333920" y="5335200"/>
              <a:ext cx="132840" cy="162720"/>
            </a:xfrm>
            <a:custGeom>
              <a:avLst/>
              <a:gdLst/>
              <a:ahLst/>
              <a:rect l="0" t="0" r="r" b="b"/>
              <a:pathLst>
                <a:path w="369" h="452">
                  <a:moveTo>
                    <a:pt x="207" y="363"/>
                  </a:moveTo>
                  <a:cubicBezTo>
                    <a:pt x="301" y="354"/>
                    <a:pt x="368" y="293"/>
                    <a:pt x="368" y="227"/>
                  </a:cubicBezTo>
                  <a:cubicBezTo>
                    <a:pt x="368" y="158"/>
                    <a:pt x="299" y="98"/>
                    <a:pt x="207" y="90"/>
                  </a:cubicBezTo>
                  <a:lnTo>
                    <a:pt x="207" y="53"/>
                  </a:lnTo>
                  <a:cubicBezTo>
                    <a:pt x="207" y="30"/>
                    <a:pt x="207" y="21"/>
                    <a:pt x="264" y="21"/>
                  </a:cubicBezTo>
                  <a:lnTo>
                    <a:pt x="285" y="21"/>
                  </a:lnTo>
                  <a:lnTo>
                    <a:pt x="285" y="0"/>
                  </a:lnTo>
                  <a:cubicBezTo>
                    <a:pt x="263" y="2"/>
                    <a:pt x="207" y="2"/>
                    <a:pt x="182" y="2"/>
                  </a:cubicBezTo>
                  <a:cubicBezTo>
                    <a:pt x="157" y="2"/>
                    <a:pt x="101" y="2"/>
                    <a:pt x="79" y="0"/>
                  </a:cubicBezTo>
                  <a:lnTo>
                    <a:pt x="79" y="21"/>
                  </a:lnTo>
                  <a:lnTo>
                    <a:pt x="100" y="21"/>
                  </a:lnTo>
                  <a:cubicBezTo>
                    <a:pt x="157" y="21"/>
                    <a:pt x="157" y="29"/>
                    <a:pt x="157" y="53"/>
                  </a:cubicBezTo>
                  <a:lnTo>
                    <a:pt x="157" y="90"/>
                  </a:lnTo>
                  <a:cubicBezTo>
                    <a:pt x="64" y="99"/>
                    <a:pt x="0" y="161"/>
                    <a:pt x="0" y="225"/>
                  </a:cubicBezTo>
                  <a:cubicBezTo>
                    <a:pt x="0" y="294"/>
                    <a:pt x="67" y="352"/>
                    <a:pt x="157" y="363"/>
                  </a:cubicBezTo>
                  <a:lnTo>
                    <a:pt x="157" y="399"/>
                  </a:lnTo>
                  <a:cubicBezTo>
                    <a:pt x="157" y="421"/>
                    <a:pt x="157" y="430"/>
                    <a:pt x="100" y="430"/>
                  </a:cubicBezTo>
                  <a:lnTo>
                    <a:pt x="79" y="430"/>
                  </a:lnTo>
                  <a:lnTo>
                    <a:pt x="79" y="451"/>
                  </a:lnTo>
                  <a:cubicBezTo>
                    <a:pt x="101" y="450"/>
                    <a:pt x="157" y="450"/>
                    <a:pt x="182" y="450"/>
                  </a:cubicBezTo>
                  <a:cubicBezTo>
                    <a:pt x="207" y="450"/>
                    <a:pt x="263" y="450"/>
                    <a:pt x="285" y="451"/>
                  </a:cubicBezTo>
                  <a:lnTo>
                    <a:pt x="285" y="430"/>
                  </a:lnTo>
                  <a:lnTo>
                    <a:pt x="264" y="430"/>
                  </a:lnTo>
                  <a:cubicBezTo>
                    <a:pt x="207" y="430"/>
                    <a:pt x="207" y="423"/>
                    <a:pt x="207" y="399"/>
                  </a:cubicBezTo>
                  <a:lnTo>
                    <a:pt x="207" y="363"/>
                  </a:lnTo>
                  <a:moveTo>
                    <a:pt x="157" y="346"/>
                  </a:moveTo>
                  <a:cubicBezTo>
                    <a:pt x="71" y="334"/>
                    <a:pt x="60" y="267"/>
                    <a:pt x="60" y="227"/>
                  </a:cubicBezTo>
                  <a:cubicBezTo>
                    <a:pt x="60" y="192"/>
                    <a:pt x="67" y="117"/>
                    <a:pt x="157" y="105"/>
                  </a:cubicBezTo>
                  <a:lnTo>
                    <a:pt x="157" y="346"/>
                  </a:lnTo>
                  <a:moveTo>
                    <a:pt x="207" y="104"/>
                  </a:moveTo>
                  <a:cubicBezTo>
                    <a:pt x="290" y="114"/>
                    <a:pt x="307" y="176"/>
                    <a:pt x="307" y="225"/>
                  </a:cubicBezTo>
                  <a:cubicBezTo>
                    <a:pt x="307" y="266"/>
                    <a:pt x="299" y="336"/>
                    <a:pt x="207" y="348"/>
                  </a:cubicBezTo>
                  <a:lnTo>
                    <a:pt x="207" y="104"/>
                  </a:lnTo>
                </a:path>
              </a:pathLst>
            </a:custGeom>
            <a:solidFill>
              <a:srgbClr val="000000"/>
            </a:solidFill>
            <a:ln w="15840">
              <a:noFill/>
            </a:ln>
          </p:spPr>
        </p:sp>
        <p:sp>
          <p:nvSpPr>
            <p:cNvPr id="2056" name="Freeform 89"/>
            <p:cNvSpPr/>
            <p:nvPr/>
          </p:nvSpPr>
          <p:spPr>
            <a:xfrm>
              <a:off x="7499520" y="5319000"/>
              <a:ext cx="51480" cy="237960"/>
            </a:xfrm>
            <a:custGeom>
              <a:avLst/>
              <a:gdLst/>
              <a:ahLst/>
              <a:rect l="0" t="0" r="r" b="b"/>
              <a:pathLst>
                <a:path w="143" h="661">
                  <a:moveTo>
                    <a:pt x="142" y="654"/>
                  </a:moveTo>
                  <a:cubicBezTo>
                    <a:pt x="142" y="652"/>
                    <a:pt x="142" y="651"/>
                    <a:pt x="131" y="639"/>
                  </a:cubicBezTo>
                  <a:cubicBezTo>
                    <a:pt x="55" y="556"/>
                    <a:pt x="36" y="432"/>
                    <a:pt x="36" y="330"/>
                  </a:cubicBezTo>
                  <a:cubicBezTo>
                    <a:pt x="36" y="216"/>
                    <a:pt x="59" y="101"/>
                    <a:pt x="133" y="18"/>
                  </a:cubicBezTo>
                  <a:cubicBezTo>
                    <a:pt x="142" y="11"/>
                    <a:pt x="142" y="9"/>
                    <a:pt x="142" y="6"/>
                  </a:cubicBezTo>
                  <a:cubicBezTo>
                    <a:pt x="142" y="2"/>
                    <a:pt x="139" y="0"/>
                    <a:pt x="135" y="0"/>
                  </a:cubicBezTo>
                  <a:cubicBezTo>
                    <a:pt x="129" y="0"/>
                    <a:pt x="74" y="45"/>
                    <a:pt x="39" y="129"/>
                  </a:cubicBezTo>
                  <a:cubicBezTo>
                    <a:pt x="7" y="201"/>
                    <a:pt x="0" y="275"/>
                    <a:pt x="0" y="330"/>
                  </a:cubicBezTo>
                  <a:cubicBezTo>
                    <a:pt x="0" y="382"/>
                    <a:pt x="7" y="462"/>
                    <a:pt x="40" y="537"/>
                  </a:cubicBezTo>
                  <a:cubicBezTo>
                    <a:pt x="77" y="618"/>
                    <a:pt x="129" y="660"/>
                    <a:pt x="135" y="660"/>
                  </a:cubicBezTo>
                  <a:cubicBezTo>
                    <a:pt x="139" y="660"/>
                    <a:pt x="142" y="658"/>
                    <a:pt x="142" y="654"/>
                  </a:cubicBezTo>
                </a:path>
              </a:pathLst>
            </a:custGeom>
            <a:solidFill>
              <a:srgbClr val="000000"/>
            </a:solidFill>
            <a:ln w="15840">
              <a:noFill/>
            </a:ln>
          </p:spPr>
        </p:sp>
        <p:sp>
          <p:nvSpPr>
            <p:cNvPr id="2057" name="Freeform 90"/>
            <p:cNvSpPr/>
            <p:nvPr/>
          </p:nvSpPr>
          <p:spPr>
            <a:xfrm>
              <a:off x="7567920" y="5348880"/>
              <a:ext cx="67320" cy="151920"/>
            </a:xfrm>
            <a:custGeom>
              <a:avLst/>
              <a:gdLst/>
              <a:ahLst/>
              <a:rect l="0" t="0" r="r" b="b"/>
              <a:pathLst>
                <a:path w="187" h="422">
                  <a:moveTo>
                    <a:pt x="111" y="150"/>
                  </a:moveTo>
                  <a:lnTo>
                    <a:pt x="168" y="150"/>
                  </a:lnTo>
                  <a:cubicBezTo>
                    <a:pt x="179" y="150"/>
                    <a:pt x="186" y="150"/>
                    <a:pt x="186" y="136"/>
                  </a:cubicBezTo>
                  <a:cubicBezTo>
                    <a:pt x="186" y="129"/>
                    <a:pt x="179" y="129"/>
                    <a:pt x="168" y="129"/>
                  </a:cubicBezTo>
                  <a:lnTo>
                    <a:pt x="116" y="129"/>
                  </a:lnTo>
                  <a:cubicBezTo>
                    <a:pt x="137" y="34"/>
                    <a:pt x="141" y="22"/>
                    <a:pt x="141" y="18"/>
                  </a:cubicBezTo>
                  <a:cubicBezTo>
                    <a:pt x="141" y="6"/>
                    <a:pt x="133" y="0"/>
                    <a:pt x="123" y="0"/>
                  </a:cubicBezTo>
                  <a:cubicBezTo>
                    <a:pt x="122" y="0"/>
                    <a:pt x="104" y="0"/>
                    <a:pt x="98" y="24"/>
                  </a:cubicBezTo>
                  <a:lnTo>
                    <a:pt x="75" y="129"/>
                  </a:lnTo>
                  <a:lnTo>
                    <a:pt x="17" y="129"/>
                  </a:lnTo>
                  <a:cubicBezTo>
                    <a:pt x="5" y="129"/>
                    <a:pt x="0" y="129"/>
                    <a:pt x="0" y="141"/>
                  </a:cubicBezTo>
                  <a:cubicBezTo>
                    <a:pt x="0" y="150"/>
                    <a:pt x="5" y="150"/>
                    <a:pt x="16" y="150"/>
                  </a:cubicBezTo>
                  <a:lnTo>
                    <a:pt x="69" y="150"/>
                  </a:lnTo>
                  <a:cubicBezTo>
                    <a:pt x="27" y="337"/>
                    <a:pt x="24" y="347"/>
                    <a:pt x="24" y="359"/>
                  </a:cubicBezTo>
                  <a:cubicBezTo>
                    <a:pt x="24" y="395"/>
                    <a:pt x="48" y="421"/>
                    <a:pt x="79" y="421"/>
                  </a:cubicBezTo>
                  <a:cubicBezTo>
                    <a:pt x="142" y="421"/>
                    <a:pt x="176" y="323"/>
                    <a:pt x="176" y="319"/>
                  </a:cubicBezTo>
                  <a:cubicBezTo>
                    <a:pt x="176" y="313"/>
                    <a:pt x="171" y="313"/>
                    <a:pt x="168" y="313"/>
                  </a:cubicBezTo>
                  <a:cubicBezTo>
                    <a:pt x="164" y="313"/>
                    <a:pt x="163" y="314"/>
                    <a:pt x="160" y="322"/>
                  </a:cubicBezTo>
                  <a:cubicBezTo>
                    <a:pt x="134" y="391"/>
                    <a:pt x="101" y="406"/>
                    <a:pt x="80" y="406"/>
                  </a:cubicBezTo>
                  <a:cubicBezTo>
                    <a:pt x="68" y="406"/>
                    <a:pt x="63" y="397"/>
                    <a:pt x="63" y="376"/>
                  </a:cubicBezTo>
                  <a:cubicBezTo>
                    <a:pt x="63" y="359"/>
                    <a:pt x="63" y="355"/>
                    <a:pt x="65" y="344"/>
                  </a:cubicBezTo>
                  <a:lnTo>
                    <a:pt x="111" y="150"/>
                  </a:lnTo>
                </a:path>
              </a:pathLst>
            </a:custGeom>
            <a:solidFill>
              <a:srgbClr val="000000"/>
            </a:solidFill>
            <a:ln w="15840">
              <a:noFill/>
            </a:ln>
          </p:spPr>
        </p:sp>
        <p:sp>
          <p:nvSpPr>
            <p:cNvPr id="2058" name="Freeform 91"/>
            <p:cNvSpPr/>
            <p:nvPr/>
          </p:nvSpPr>
          <p:spPr>
            <a:xfrm>
              <a:off x="7653240" y="5319000"/>
              <a:ext cx="51120" cy="237960"/>
            </a:xfrm>
            <a:custGeom>
              <a:avLst/>
              <a:gdLst/>
              <a:ahLst/>
              <a:rect l="0" t="0" r="r" b="b"/>
              <a:pathLst>
                <a:path w="142" h="661">
                  <a:moveTo>
                    <a:pt x="141" y="330"/>
                  </a:moveTo>
                  <a:cubicBezTo>
                    <a:pt x="141" y="279"/>
                    <a:pt x="134" y="200"/>
                    <a:pt x="101" y="125"/>
                  </a:cubicBezTo>
                  <a:cubicBezTo>
                    <a:pt x="64" y="44"/>
                    <a:pt x="12" y="0"/>
                    <a:pt x="5" y="0"/>
                  </a:cubicBezTo>
                  <a:cubicBezTo>
                    <a:pt x="3" y="0"/>
                    <a:pt x="0" y="3"/>
                    <a:pt x="0" y="6"/>
                  </a:cubicBezTo>
                  <a:cubicBezTo>
                    <a:pt x="0" y="9"/>
                    <a:pt x="0" y="11"/>
                    <a:pt x="11" y="23"/>
                  </a:cubicBezTo>
                  <a:cubicBezTo>
                    <a:pt x="71" y="87"/>
                    <a:pt x="105" y="192"/>
                    <a:pt x="105" y="330"/>
                  </a:cubicBezTo>
                  <a:cubicBezTo>
                    <a:pt x="105" y="442"/>
                    <a:pt x="83" y="559"/>
                    <a:pt x="8" y="642"/>
                  </a:cubicBezTo>
                  <a:cubicBezTo>
                    <a:pt x="0" y="651"/>
                    <a:pt x="0" y="652"/>
                    <a:pt x="0" y="654"/>
                  </a:cubicBezTo>
                  <a:cubicBezTo>
                    <a:pt x="0" y="658"/>
                    <a:pt x="3" y="660"/>
                    <a:pt x="5" y="660"/>
                  </a:cubicBezTo>
                  <a:cubicBezTo>
                    <a:pt x="12" y="660"/>
                    <a:pt x="67" y="615"/>
                    <a:pt x="103" y="531"/>
                  </a:cubicBezTo>
                  <a:cubicBezTo>
                    <a:pt x="134" y="459"/>
                    <a:pt x="141" y="385"/>
                    <a:pt x="141" y="330"/>
                  </a:cubicBezTo>
                </a:path>
              </a:pathLst>
            </a:custGeom>
            <a:solidFill>
              <a:srgbClr val="000000"/>
            </a:solidFill>
            <a:ln w="15840">
              <a:noFill/>
            </a:ln>
          </p:spPr>
        </p:sp>
      </p:grpSp>
      <p:sp>
        <p:nvSpPr>
          <p:cNvPr id="2059" name="CustomShape 92"/>
          <p:cNvSpPr/>
          <p:nvPr/>
        </p:nvSpPr>
        <p:spPr>
          <a:xfrm>
            <a:off x="4435560" y="5139360"/>
            <a:ext cx="3474720" cy="548640"/>
          </a:xfrm>
          <a:prstGeom prst="rect">
            <a:avLst/>
          </a:prstGeom>
          <a:noFill/>
          <a:ln w="12600">
            <a:solidFill>
              <a:srgbClr val="000000"/>
            </a:solidFill>
            <a:round/>
          </a:ln>
        </p:spPr>
        <p:style>
          <a:lnRef idx="0"/>
          <a:fillRef idx="0"/>
          <a:effectRef idx="0"/>
          <a:fontRef idx="minor"/>
        </p:style>
      </p:sp>
      <p:cxnSp>
        <p:nvCxnSpPr>
          <p:cNvPr id="2060" name="Line 93"/>
          <p:cNvCxnSpPr>
            <a:stCxn id="2059" idx="3"/>
            <a:endCxn id="2024" idx="2"/>
          </p:cNvCxnSpPr>
          <p:nvPr/>
        </p:nvCxnSpPr>
        <p:spPr>
          <a:xfrm flipV="1">
            <a:off x="7910280" y="5339880"/>
            <a:ext cx="364680" cy="74160"/>
          </a:xfrm>
          <a:prstGeom prst="bentConnector3">
            <a:avLst/>
          </a:prstGeom>
          <a:ln w="12600">
            <a:solidFill>
              <a:srgbClr val="ed1c24"/>
            </a:solidFill>
            <a:round/>
            <a:headEnd len="med" type="triangle" w="med"/>
          </a:ln>
        </p:spPr>
      </p:cxnSp>
      <p:cxnSp>
        <p:nvCxnSpPr>
          <p:cNvPr id="2061" name="Line 94"/>
          <p:cNvCxnSpPr>
            <a:stCxn id="2059" idx="1"/>
          </p:cNvCxnSpPr>
          <p:nvPr/>
        </p:nvCxnSpPr>
        <p:spPr>
          <a:xfrm flipH="1" flipV="1">
            <a:off x="1083600" y="5412240"/>
            <a:ext cx="3352320" cy="1800"/>
          </a:xfrm>
          <a:prstGeom prst="bentConnector3">
            <a:avLst/>
          </a:prstGeom>
          <a:ln w="12600">
            <a:solidFill>
              <a:srgbClr val="ed1c24"/>
            </a:solidFill>
            <a:round/>
          </a:ln>
        </p:spPr>
      </p:cxnSp>
      <p:cxnSp>
        <p:nvCxnSpPr>
          <p:cNvPr id="2062" name="Line 95"/>
          <p:cNvCxnSpPr/>
          <p:nvPr/>
        </p:nvCxnSpPr>
        <p:spPr>
          <a:xfrm flipV="1">
            <a:off x="1080000" y="4042080"/>
            <a:ext cx="360" cy="1370520"/>
          </a:xfrm>
          <a:prstGeom prst="bentConnector3">
            <a:avLst/>
          </a:prstGeom>
          <a:ln w="12600">
            <a:solidFill>
              <a:srgbClr val="ed1c24"/>
            </a:solidFill>
            <a:round/>
          </a:ln>
        </p:spPr>
      </p:cxnSp>
      <p:cxnSp>
        <p:nvCxnSpPr>
          <p:cNvPr id="2063" name="Line 96"/>
          <p:cNvCxnSpPr>
            <a:stCxn id="2062" idx="1"/>
          </p:cNvCxnSpPr>
          <p:nvPr/>
        </p:nvCxnSpPr>
        <p:spPr>
          <a:xfrm>
            <a:off x="1080000" y="4042080"/>
            <a:ext cx="612720" cy="360"/>
          </a:xfrm>
          <a:prstGeom prst="bentConnector3">
            <a:avLst/>
          </a:prstGeom>
          <a:ln w="12600">
            <a:solidFill>
              <a:srgbClr val="ed1c24"/>
            </a:solidFill>
            <a:round/>
            <a:tailEnd len="med" type="triangle" w="med"/>
          </a:ln>
        </p:spPr>
      </p:cxnSp>
      <p:grpSp>
        <p:nvGrpSpPr>
          <p:cNvPr id="2064" name="Group 97"/>
          <p:cNvGrpSpPr/>
          <p:nvPr/>
        </p:nvGrpSpPr>
        <p:grpSpPr>
          <a:xfrm>
            <a:off x="6264720" y="3901680"/>
            <a:ext cx="914400" cy="457560"/>
            <a:chOff x="6264720" y="3901680"/>
            <a:chExt cx="914400" cy="457560"/>
          </a:xfrm>
        </p:grpSpPr>
        <p:sp>
          <p:nvSpPr>
            <p:cNvPr id="2065" name="Freeform 98"/>
            <p:cNvSpPr/>
            <p:nvPr/>
          </p:nvSpPr>
          <p:spPr>
            <a:xfrm>
              <a:off x="6270480" y="3919320"/>
              <a:ext cx="891360" cy="421560"/>
            </a:xfrm>
            <a:custGeom>
              <a:avLst/>
              <a:gdLst/>
              <a:ahLst/>
              <a:rect l="0" t="0" r="r" b="b"/>
              <a:pathLst>
                <a:path w="2476" h="1171">
                  <a:moveTo>
                    <a:pt x="1236" y="1170"/>
                  </a:moveTo>
                  <a:lnTo>
                    <a:pt x="0" y="1170"/>
                  </a:lnTo>
                  <a:lnTo>
                    <a:pt x="0" y="0"/>
                  </a:lnTo>
                  <a:lnTo>
                    <a:pt x="2475" y="0"/>
                  </a:lnTo>
                  <a:lnTo>
                    <a:pt x="2475" y="1170"/>
                  </a:lnTo>
                  <a:lnTo>
                    <a:pt x="1236" y="1170"/>
                  </a:lnTo>
                </a:path>
              </a:pathLst>
            </a:custGeom>
            <a:solidFill>
              <a:srgbClr val="ffffff"/>
            </a:solidFill>
            <a:ln w="15840">
              <a:noFill/>
            </a:ln>
          </p:spPr>
        </p:sp>
        <p:sp>
          <p:nvSpPr>
            <p:cNvPr id="2066" name="Freeform 99"/>
            <p:cNvSpPr/>
            <p:nvPr/>
          </p:nvSpPr>
          <p:spPr>
            <a:xfrm>
              <a:off x="6342120" y="3920040"/>
              <a:ext cx="129240" cy="12600"/>
            </a:xfrm>
            <a:custGeom>
              <a:avLst/>
              <a:gdLst/>
              <a:ahLst/>
              <a:rect l="0" t="0" r="r" b="b"/>
              <a:pathLst>
                <a:path w="359" h="35">
                  <a:moveTo>
                    <a:pt x="358" y="34"/>
                  </a:moveTo>
                  <a:lnTo>
                    <a:pt x="358" y="0"/>
                  </a:lnTo>
                  <a:lnTo>
                    <a:pt x="0" y="0"/>
                  </a:lnTo>
                  <a:lnTo>
                    <a:pt x="0" y="34"/>
                  </a:lnTo>
                  <a:lnTo>
                    <a:pt x="358" y="34"/>
                  </a:lnTo>
                </a:path>
              </a:pathLst>
            </a:custGeom>
            <a:solidFill>
              <a:srgbClr val="000000"/>
            </a:solidFill>
            <a:ln w="15840">
              <a:noFill/>
            </a:ln>
          </p:spPr>
        </p:sp>
        <p:sp>
          <p:nvSpPr>
            <p:cNvPr id="2067" name="Freeform 100"/>
            <p:cNvSpPr/>
            <p:nvPr/>
          </p:nvSpPr>
          <p:spPr>
            <a:xfrm>
              <a:off x="6264720" y="3976560"/>
              <a:ext cx="285120" cy="243720"/>
            </a:xfrm>
            <a:custGeom>
              <a:avLst/>
              <a:gdLst/>
              <a:ahLst/>
              <a:rect l="0" t="0" r="r" b="b"/>
              <a:pathLst>
                <a:path w="792" h="677">
                  <a:moveTo>
                    <a:pt x="443" y="284"/>
                  </a:moveTo>
                  <a:lnTo>
                    <a:pt x="609" y="67"/>
                  </a:lnTo>
                  <a:cubicBezTo>
                    <a:pt x="620" y="54"/>
                    <a:pt x="623" y="51"/>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1" y="349"/>
                  </a:lnTo>
                  <a:lnTo>
                    <a:pt x="132" y="611"/>
                  </a:lnTo>
                  <a:cubicBezTo>
                    <a:pt x="123" y="622"/>
                    <a:pt x="121" y="624"/>
                    <a:pt x="90" y="627"/>
                  </a:cubicBezTo>
                  <a:cubicBezTo>
                    <a:pt x="69" y="629"/>
                    <a:pt x="49" y="631"/>
                    <a:pt x="29" y="631"/>
                  </a:cubicBezTo>
                  <a:lnTo>
                    <a:pt x="0" y="631"/>
                  </a:lnTo>
                  <a:lnTo>
                    <a:pt x="0" y="676"/>
                  </a:lnTo>
                  <a:cubicBezTo>
                    <a:pt x="43" y="674"/>
                    <a:pt x="90" y="674"/>
                    <a:pt x="132" y="674"/>
                  </a:cubicBezTo>
                  <a:cubicBezTo>
                    <a:pt x="170" y="674"/>
                    <a:pt x="246" y="674"/>
                    <a:pt x="282" y="676"/>
                  </a:cubicBezTo>
                  <a:lnTo>
                    <a:pt x="282" y="631"/>
                  </a:lnTo>
                  <a:cubicBezTo>
                    <a:pt x="264" y="631"/>
                    <a:pt x="226" y="631"/>
                    <a:pt x="190" y="620"/>
                  </a:cubicBezTo>
                  <a:cubicBezTo>
                    <a:pt x="193" y="618"/>
                    <a:pt x="197" y="611"/>
                    <a:pt x="199" y="609"/>
                  </a:cubicBezTo>
                  <a:lnTo>
                    <a:pt x="363" y="392"/>
                  </a:lnTo>
                  <a:lnTo>
                    <a:pt x="533" y="631"/>
                  </a:lnTo>
                  <a:lnTo>
                    <a:pt x="452" y="631"/>
                  </a:lnTo>
                  <a:lnTo>
                    <a:pt x="452" y="676"/>
                  </a:lnTo>
                  <a:cubicBezTo>
                    <a:pt x="493" y="674"/>
                    <a:pt x="587" y="674"/>
                    <a:pt x="632" y="674"/>
                  </a:cubicBezTo>
                  <a:cubicBezTo>
                    <a:pt x="670" y="674"/>
                    <a:pt x="755" y="674"/>
                    <a:pt x="791" y="676"/>
                  </a:cubicBezTo>
                  <a:lnTo>
                    <a:pt x="791" y="631"/>
                  </a:lnTo>
                  <a:lnTo>
                    <a:pt x="694" y="631"/>
                  </a:lnTo>
                  <a:lnTo>
                    <a:pt x="443" y="284"/>
                  </a:lnTo>
                </a:path>
              </a:pathLst>
            </a:custGeom>
            <a:solidFill>
              <a:srgbClr val="000000"/>
            </a:solidFill>
            <a:ln w="15840">
              <a:noFill/>
            </a:ln>
          </p:spPr>
        </p:sp>
        <p:sp>
          <p:nvSpPr>
            <p:cNvPr id="2068" name="Freeform 101"/>
            <p:cNvSpPr/>
            <p:nvPr/>
          </p:nvSpPr>
          <p:spPr>
            <a:xfrm>
              <a:off x="6579360" y="390168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1"/>
                    <a:pt x="101" y="58"/>
                  </a:cubicBezTo>
                  <a:lnTo>
                    <a:pt x="4" y="450"/>
                  </a:lnTo>
                  <a:cubicBezTo>
                    <a:pt x="0" y="461"/>
                    <a:pt x="0" y="463"/>
                    <a:pt x="0" y="465"/>
                  </a:cubicBezTo>
                  <a:cubicBezTo>
                    <a:pt x="0" y="474"/>
                    <a:pt x="9" y="488"/>
                    <a:pt x="25" y="488"/>
                  </a:cubicBezTo>
                  <a:cubicBezTo>
                    <a:pt x="43" y="488"/>
                    <a:pt x="52" y="472"/>
                    <a:pt x="56" y="459"/>
                  </a:cubicBezTo>
                  <a:cubicBezTo>
                    <a:pt x="56" y="454"/>
                    <a:pt x="87" y="333"/>
                    <a:pt x="90" y="324"/>
                  </a:cubicBezTo>
                  <a:cubicBezTo>
                    <a:pt x="139" y="329"/>
                    <a:pt x="179" y="345"/>
                    <a:pt x="179" y="380"/>
                  </a:cubicBezTo>
                  <a:cubicBezTo>
                    <a:pt x="179" y="383"/>
                    <a:pt x="179" y="387"/>
                    <a:pt x="177" y="394"/>
                  </a:cubicBezTo>
                  <a:cubicBezTo>
                    <a:pt x="175" y="405"/>
                    <a:pt x="175" y="407"/>
                    <a:pt x="175" y="416"/>
                  </a:cubicBezTo>
                  <a:cubicBezTo>
                    <a:pt x="175" y="465"/>
                    <a:pt x="215" y="488"/>
                    <a:pt x="249" y="488"/>
                  </a:cubicBezTo>
                  <a:cubicBezTo>
                    <a:pt x="316" y="488"/>
                    <a:pt x="336" y="383"/>
                    <a:pt x="336" y="380"/>
                  </a:cubicBezTo>
                  <a:cubicBezTo>
                    <a:pt x="336" y="371"/>
                    <a:pt x="327" y="371"/>
                    <a:pt x="325" y="371"/>
                  </a:cubicBezTo>
                  <a:cubicBezTo>
                    <a:pt x="316" y="371"/>
                    <a:pt x="314" y="376"/>
                    <a:pt x="311" y="389"/>
                  </a:cubicBezTo>
                  <a:cubicBezTo>
                    <a:pt x="302" y="418"/>
                    <a:pt x="284" y="468"/>
                    <a:pt x="249" y="468"/>
                  </a:cubicBezTo>
                  <a:cubicBezTo>
                    <a:pt x="231" y="468"/>
                    <a:pt x="226" y="450"/>
                    <a:pt x="226" y="432"/>
                  </a:cubicBezTo>
                  <a:cubicBezTo>
                    <a:pt x="226" y="421"/>
                    <a:pt x="226" y="418"/>
                    <a:pt x="228" y="401"/>
                  </a:cubicBezTo>
                  <a:cubicBezTo>
                    <a:pt x="231" y="398"/>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0"/>
                    <a:pt x="273" y="242"/>
                  </a:cubicBezTo>
                  <a:cubicBezTo>
                    <a:pt x="273" y="257"/>
                    <a:pt x="287" y="269"/>
                    <a:pt x="302" y="269"/>
                  </a:cubicBezTo>
                  <a:cubicBezTo>
                    <a:pt x="320" y="269"/>
                    <a:pt x="340" y="253"/>
                    <a:pt x="340" y="224"/>
                  </a:cubicBezTo>
                  <a:cubicBezTo>
                    <a:pt x="340" y="201"/>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069" name="Freeform 102"/>
            <p:cNvSpPr/>
            <p:nvPr/>
          </p:nvSpPr>
          <p:spPr>
            <a:xfrm>
              <a:off x="6571800" y="4143240"/>
              <a:ext cx="76320" cy="167760"/>
            </a:xfrm>
            <a:custGeom>
              <a:avLst/>
              <a:gdLst/>
              <a:ahLst/>
              <a:rect l="0" t="0" r="r" b="b"/>
              <a:pathLst>
                <a:path w="212" h="466">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7"/>
                  </a:cubicBezTo>
                  <a:cubicBezTo>
                    <a:pt x="45" y="439"/>
                    <a:pt x="72" y="465"/>
                    <a:pt x="110" y="465"/>
                  </a:cubicBezTo>
                  <a:cubicBezTo>
                    <a:pt x="181" y="465"/>
                    <a:pt x="211" y="369"/>
                    <a:pt x="211" y="360"/>
                  </a:cubicBezTo>
                  <a:cubicBezTo>
                    <a:pt x="211" y="351"/>
                    <a:pt x="202" y="351"/>
                    <a:pt x="199" y="351"/>
                  </a:cubicBezTo>
                  <a:cubicBezTo>
                    <a:pt x="190" y="351"/>
                    <a:pt x="190" y="356"/>
                    <a:pt x="186" y="363"/>
                  </a:cubicBezTo>
                  <a:cubicBezTo>
                    <a:pt x="170" y="418"/>
                    <a:pt x="139" y="445"/>
                    <a:pt x="112" y="445"/>
                  </a:cubicBezTo>
                  <a:cubicBezTo>
                    <a:pt x="99" y="445"/>
                    <a:pt x="96" y="436"/>
                    <a:pt x="96" y="423"/>
                  </a:cubicBezTo>
                  <a:cubicBezTo>
                    <a:pt x="96" y="405"/>
                    <a:pt x="101" y="394"/>
                    <a:pt x="108" y="378"/>
                  </a:cubicBezTo>
                  <a:cubicBezTo>
                    <a:pt x="114" y="358"/>
                    <a:pt x="121" y="340"/>
                    <a:pt x="130" y="322"/>
                  </a:cubicBezTo>
                  <a:cubicBezTo>
                    <a:pt x="134" y="307"/>
                    <a:pt x="159" y="242"/>
                    <a:pt x="164" y="235"/>
                  </a:cubicBezTo>
                  <a:cubicBezTo>
                    <a:pt x="166" y="228"/>
                    <a:pt x="168" y="219"/>
                    <a:pt x="168" y="213"/>
                  </a:cubicBezTo>
                  <a:cubicBezTo>
                    <a:pt x="168" y="179"/>
                    <a:pt x="139" y="154"/>
                    <a:pt x="101" y="154"/>
                  </a:cubicBezTo>
                  <a:cubicBezTo>
                    <a:pt x="31" y="154"/>
                    <a:pt x="0" y="248"/>
                    <a:pt x="0" y="260"/>
                  </a:cubicBezTo>
                  <a:cubicBezTo>
                    <a:pt x="0" y="269"/>
                    <a:pt x="9" y="269"/>
                    <a:pt x="11" y="269"/>
                  </a:cubicBezTo>
                  <a:cubicBezTo>
                    <a:pt x="22" y="269"/>
                    <a:pt x="22" y="264"/>
                    <a:pt x="25" y="257"/>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2070" name="Freeform 103"/>
            <p:cNvSpPr/>
            <p:nvPr/>
          </p:nvSpPr>
          <p:spPr>
            <a:xfrm>
              <a:off x="6660720" y="414324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2"/>
                  </a:moveTo>
                  <a:cubicBezTo>
                    <a:pt x="146" y="539"/>
                    <a:pt x="110" y="580"/>
                    <a:pt x="67" y="580"/>
                  </a:cubicBezTo>
                  <a:cubicBezTo>
                    <a:pt x="58" y="580"/>
                    <a:pt x="52" y="577"/>
                    <a:pt x="43" y="575"/>
                  </a:cubicBezTo>
                  <a:cubicBezTo>
                    <a:pt x="60" y="566"/>
                    <a:pt x="67" y="550"/>
                    <a:pt x="67" y="539"/>
                  </a:cubicBezTo>
                  <a:cubicBezTo>
                    <a:pt x="67" y="524"/>
                    <a:pt x="54" y="515"/>
                    <a:pt x="40" y="515"/>
                  </a:cubicBezTo>
                  <a:cubicBezTo>
                    <a:pt x="18" y="515"/>
                    <a:pt x="0" y="533"/>
                    <a:pt x="0" y="555"/>
                  </a:cubicBezTo>
                  <a:cubicBezTo>
                    <a:pt x="0" y="582"/>
                    <a:pt x="27" y="600"/>
                    <a:pt x="69" y="600"/>
                  </a:cubicBezTo>
                  <a:cubicBezTo>
                    <a:pt x="110" y="600"/>
                    <a:pt x="193" y="575"/>
                    <a:pt x="213" y="490"/>
                  </a:cubicBezTo>
                  <a:lnTo>
                    <a:pt x="276" y="242"/>
                  </a:lnTo>
                  <a:cubicBezTo>
                    <a:pt x="278" y="235"/>
                    <a:pt x="280" y="228"/>
                    <a:pt x="280" y="219"/>
                  </a:cubicBezTo>
                  <a:cubicBezTo>
                    <a:pt x="280" y="181"/>
                    <a:pt x="246" y="154"/>
                    <a:pt x="204" y="154"/>
                  </a:cubicBezTo>
                  <a:cubicBezTo>
                    <a:pt x="128" y="154"/>
                    <a:pt x="83" y="248"/>
                    <a:pt x="83" y="260"/>
                  </a:cubicBezTo>
                  <a:cubicBezTo>
                    <a:pt x="83" y="269"/>
                    <a:pt x="94" y="269"/>
                    <a:pt x="94" y="269"/>
                  </a:cubicBezTo>
                  <a:cubicBezTo>
                    <a:pt x="103" y="269"/>
                    <a:pt x="103" y="266"/>
                    <a:pt x="110" y="255"/>
                  </a:cubicBezTo>
                  <a:cubicBezTo>
                    <a:pt x="125" y="215"/>
                    <a:pt x="161" y="172"/>
                    <a:pt x="202" y="172"/>
                  </a:cubicBezTo>
                  <a:cubicBezTo>
                    <a:pt x="220" y="172"/>
                    <a:pt x="226" y="183"/>
                    <a:pt x="226" y="206"/>
                  </a:cubicBezTo>
                  <a:cubicBezTo>
                    <a:pt x="226" y="215"/>
                    <a:pt x="224" y="224"/>
                    <a:pt x="224" y="228"/>
                  </a:cubicBezTo>
                  <a:lnTo>
                    <a:pt x="157" y="492"/>
                  </a:lnTo>
                </a:path>
              </a:pathLst>
            </a:custGeom>
            <a:solidFill>
              <a:srgbClr val="000000"/>
            </a:solidFill>
            <a:ln w="15840">
              <a:noFill/>
            </a:ln>
          </p:spPr>
        </p:sp>
        <p:sp>
          <p:nvSpPr>
            <p:cNvPr id="2071" name="Freeform 104"/>
            <p:cNvSpPr/>
            <p:nvPr/>
          </p:nvSpPr>
          <p:spPr>
            <a:xfrm>
              <a:off x="6845400" y="3953880"/>
              <a:ext cx="83520" cy="354960"/>
            </a:xfrm>
            <a:custGeom>
              <a:avLst/>
              <a:gdLst/>
              <a:ahLst/>
              <a:rect l="0" t="0" r="r" b="b"/>
              <a:pathLst>
                <a:path w="232" h="986">
                  <a:moveTo>
                    <a:pt x="231" y="976"/>
                  </a:moveTo>
                  <a:cubicBezTo>
                    <a:pt x="231" y="973"/>
                    <a:pt x="231" y="971"/>
                    <a:pt x="213" y="953"/>
                  </a:cubicBezTo>
                  <a:cubicBezTo>
                    <a:pt x="90" y="830"/>
                    <a:pt x="58" y="644"/>
                    <a:pt x="58" y="492"/>
                  </a:cubicBezTo>
                  <a:cubicBezTo>
                    <a:pt x="58" y="322"/>
                    <a:pt x="96" y="150"/>
                    <a:pt x="217" y="27"/>
                  </a:cubicBezTo>
                  <a:cubicBezTo>
                    <a:pt x="231" y="16"/>
                    <a:pt x="231" y="13"/>
                    <a:pt x="231" y="9"/>
                  </a:cubicBezTo>
                  <a:cubicBezTo>
                    <a:pt x="231" y="2"/>
                    <a:pt x="226" y="0"/>
                    <a:pt x="220" y="0"/>
                  </a:cubicBezTo>
                  <a:cubicBezTo>
                    <a:pt x="211" y="0"/>
                    <a:pt x="121" y="67"/>
                    <a:pt x="63" y="192"/>
                  </a:cubicBezTo>
                  <a:cubicBezTo>
                    <a:pt x="11" y="300"/>
                    <a:pt x="0" y="409"/>
                    <a:pt x="0" y="492"/>
                  </a:cubicBezTo>
                  <a:cubicBezTo>
                    <a:pt x="0" y="571"/>
                    <a:pt x="11" y="689"/>
                    <a:pt x="65" y="801"/>
                  </a:cubicBezTo>
                  <a:cubicBezTo>
                    <a:pt x="125" y="922"/>
                    <a:pt x="211" y="985"/>
                    <a:pt x="220" y="985"/>
                  </a:cubicBezTo>
                  <a:cubicBezTo>
                    <a:pt x="226" y="985"/>
                    <a:pt x="231" y="982"/>
                    <a:pt x="231" y="976"/>
                  </a:cubicBezTo>
                </a:path>
              </a:pathLst>
            </a:custGeom>
            <a:solidFill>
              <a:srgbClr val="000000"/>
            </a:solidFill>
            <a:ln w="15840">
              <a:noFill/>
            </a:ln>
          </p:spPr>
        </p:sp>
        <p:sp>
          <p:nvSpPr>
            <p:cNvPr id="2072" name="Freeform 105"/>
            <p:cNvSpPr/>
            <p:nvPr/>
          </p:nvSpPr>
          <p:spPr>
            <a:xfrm>
              <a:off x="6955920" y="3998520"/>
              <a:ext cx="110160" cy="226800"/>
            </a:xfrm>
            <a:custGeom>
              <a:avLst/>
              <a:gdLst/>
              <a:ahLst/>
              <a:rect l="0" t="0" r="r" b="b"/>
              <a:pathLst>
                <a:path w="306" h="630">
                  <a:moveTo>
                    <a:pt x="181" y="224"/>
                  </a:moveTo>
                  <a:lnTo>
                    <a:pt x="276" y="224"/>
                  </a:lnTo>
                  <a:cubicBezTo>
                    <a:pt x="293" y="224"/>
                    <a:pt x="305" y="224"/>
                    <a:pt x="305" y="204"/>
                  </a:cubicBezTo>
                  <a:cubicBezTo>
                    <a:pt x="305" y="192"/>
                    <a:pt x="293" y="192"/>
                    <a:pt x="276" y="192"/>
                  </a:cubicBezTo>
                  <a:lnTo>
                    <a:pt x="190" y="192"/>
                  </a:lnTo>
                  <a:cubicBezTo>
                    <a:pt x="224" y="51"/>
                    <a:pt x="231" y="34"/>
                    <a:pt x="231" y="27"/>
                  </a:cubicBezTo>
                  <a:cubicBezTo>
                    <a:pt x="231" y="9"/>
                    <a:pt x="217" y="0"/>
                    <a:pt x="202" y="0"/>
                  </a:cubicBezTo>
                  <a:cubicBezTo>
                    <a:pt x="199" y="0"/>
                    <a:pt x="170" y="0"/>
                    <a:pt x="161" y="36"/>
                  </a:cubicBezTo>
                  <a:lnTo>
                    <a:pt x="123" y="192"/>
                  </a:lnTo>
                  <a:lnTo>
                    <a:pt x="29" y="192"/>
                  </a:lnTo>
                  <a:cubicBezTo>
                    <a:pt x="9" y="192"/>
                    <a:pt x="0" y="192"/>
                    <a:pt x="0" y="210"/>
                  </a:cubicBezTo>
                  <a:cubicBezTo>
                    <a:pt x="0" y="224"/>
                    <a:pt x="9" y="224"/>
                    <a:pt x="27" y="224"/>
                  </a:cubicBezTo>
                  <a:lnTo>
                    <a:pt x="114" y="224"/>
                  </a:lnTo>
                  <a:cubicBezTo>
                    <a:pt x="43" y="503"/>
                    <a:pt x="40" y="519"/>
                    <a:pt x="40" y="537"/>
                  </a:cubicBezTo>
                  <a:cubicBezTo>
                    <a:pt x="40" y="591"/>
                    <a:pt x="78" y="629"/>
                    <a:pt x="130" y="629"/>
                  </a:cubicBezTo>
                  <a:cubicBezTo>
                    <a:pt x="233" y="629"/>
                    <a:pt x="289" y="483"/>
                    <a:pt x="289" y="477"/>
                  </a:cubicBezTo>
                  <a:cubicBezTo>
                    <a:pt x="289" y="468"/>
                    <a:pt x="280" y="468"/>
                    <a:pt x="276" y="468"/>
                  </a:cubicBezTo>
                  <a:cubicBezTo>
                    <a:pt x="267" y="468"/>
                    <a:pt x="267" y="470"/>
                    <a:pt x="262" y="481"/>
                  </a:cubicBezTo>
                  <a:cubicBezTo>
                    <a:pt x="220" y="584"/>
                    <a:pt x="166" y="606"/>
                    <a:pt x="132" y="606"/>
                  </a:cubicBezTo>
                  <a:cubicBezTo>
                    <a:pt x="112" y="606"/>
                    <a:pt x="103" y="593"/>
                    <a:pt x="103" y="562"/>
                  </a:cubicBezTo>
                  <a:cubicBezTo>
                    <a:pt x="103" y="537"/>
                    <a:pt x="103" y="530"/>
                    <a:pt x="108" y="515"/>
                  </a:cubicBezTo>
                  <a:lnTo>
                    <a:pt x="181" y="224"/>
                  </a:lnTo>
                </a:path>
              </a:pathLst>
            </a:custGeom>
            <a:solidFill>
              <a:srgbClr val="000000"/>
            </a:solidFill>
            <a:ln w="15840">
              <a:noFill/>
            </a:ln>
          </p:spPr>
        </p:sp>
        <p:sp>
          <p:nvSpPr>
            <p:cNvPr id="2073" name="Freeform 106"/>
            <p:cNvSpPr/>
            <p:nvPr/>
          </p:nvSpPr>
          <p:spPr>
            <a:xfrm>
              <a:off x="7095960" y="3953880"/>
              <a:ext cx="83520" cy="354960"/>
            </a:xfrm>
            <a:custGeom>
              <a:avLst/>
              <a:gdLst/>
              <a:ahLst/>
              <a:rect l="0" t="0" r="r" b="b"/>
              <a:pathLst>
                <a:path w="232" h="986">
                  <a:moveTo>
                    <a:pt x="231" y="492"/>
                  </a:moveTo>
                  <a:cubicBezTo>
                    <a:pt x="231" y="416"/>
                    <a:pt x="220" y="298"/>
                    <a:pt x="166" y="186"/>
                  </a:cubicBezTo>
                  <a:cubicBezTo>
                    <a:pt x="105" y="65"/>
                    <a:pt x="20" y="0"/>
                    <a:pt x="9" y="0"/>
                  </a:cubicBezTo>
                  <a:cubicBezTo>
                    <a:pt x="4" y="0"/>
                    <a:pt x="0" y="4"/>
                    <a:pt x="0" y="9"/>
                  </a:cubicBezTo>
                  <a:cubicBezTo>
                    <a:pt x="0" y="13"/>
                    <a:pt x="0" y="16"/>
                    <a:pt x="18" y="34"/>
                  </a:cubicBezTo>
                  <a:cubicBezTo>
                    <a:pt x="116" y="130"/>
                    <a:pt x="172" y="286"/>
                    <a:pt x="172" y="492"/>
                  </a:cubicBezTo>
                  <a:cubicBezTo>
                    <a:pt x="172" y="660"/>
                    <a:pt x="137" y="835"/>
                    <a:pt x="13" y="958"/>
                  </a:cubicBezTo>
                  <a:cubicBezTo>
                    <a:pt x="0" y="971"/>
                    <a:pt x="0" y="973"/>
                    <a:pt x="0" y="976"/>
                  </a:cubicBezTo>
                  <a:cubicBezTo>
                    <a:pt x="0" y="982"/>
                    <a:pt x="4" y="985"/>
                    <a:pt x="9" y="985"/>
                  </a:cubicBezTo>
                  <a:cubicBezTo>
                    <a:pt x="20" y="985"/>
                    <a:pt x="110" y="917"/>
                    <a:pt x="168" y="792"/>
                  </a:cubicBezTo>
                  <a:cubicBezTo>
                    <a:pt x="220" y="685"/>
                    <a:pt x="231" y="575"/>
                    <a:pt x="231" y="492"/>
                  </a:cubicBezTo>
                </a:path>
              </a:pathLst>
            </a:custGeom>
            <a:solidFill>
              <a:srgbClr val="000000"/>
            </a:solidFill>
            <a:ln w="15840">
              <a:noFill/>
            </a:ln>
          </p:spPr>
        </p:sp>
      </p:grpSp>
      <p:sp>
        <p:nvSpPr>
          <p:cNvPr id="2074" name="Line 107"/>
          <p:cNvSpPr/>
          <p:nvPr/>
        </p:nvSpPr>
        <p:spPr>
          <a:xfrm>
            <a:off x="5914080" y="4113000"/>
            <a:ext cx="273600" cy="0"/>
          </a:xfrm>
          <a:prstGeom prst="line">
            <a:avLst/>
          </a:prstGeom>
          <a:ln>
            <a:solidFill>
              <a:srgbClr val="ed1c24"/>
            </a:solidFill>
            <a:tailEnd len="med" type="triangle" w="med"/>
          </a:ln>
        </p:spPr>
        <p:style>
          <a:lnRef idx="0"/>
          <a:fillRef idx="0"/>
          <a:effectRef idx="0"/>
          <a:fontRef idx="minor"/>
        </p:style>
      </p:sp>
      <p:sp>
        <p:nvSpPr>
          <p:cNvPr id="2075" name="Freeform 108"/>
          <p:cNvSpPr/>
          <p:nvPr/>
        </p:nvSpPr>
        <p:spPr>
          <a:xfrm>
            <a:off x="6460200" y="1656000"/>
            <a:ext cx="344160" cy="528480"/>
          </a:xfrm>
          <a:custGeom>
            <a:avLst/>
            <a:gdLst/>
            <a:ahLst/>
            <a:rect l="0" t="0" r="r" b="b"/>
            <a:pathLst>
              <a:path w="956" h="1468">
                <a:moveTo>
                  <a:pt x="955" y="0"/>
                </a:moveTo>
                <a:cubicBezTo>
                  <a:pt x="0" y="668"/>
                  <a:pt x="56" y="1467"/>
                  <a:pt x="56" y="1467"/>
                </a:cubicBezTo>
              </a:path>
            </a:pathLst>
          </a:custGeom>
          <a:ln>
            <a:solidFill>
              <a:srgbClr val="00a65d"/>
            </a:solidFill>
            <a:tailEnd len="med" type="triangle" w="med"/>
          </a:ln>
        </p:spPr>
      </p:sp>
      <p:sp>
        <p:nvSpPr>
          <p:cNvPr id="2076" name="TextShape 109"/>
          <p:cNvSpPr txBox="1"/>
          <p:nvPr/>
        </p:nvSpPr>
        <p:spPr>
          <a:xfrm>
            <a:off x="6768000" y="1274040"/>
            <a:ext cx="2016000" cy="602280"/>
          </a:xfrm>
          <a:prstGeom prst="rect">
            <a:avLst/>
          </a:prstGeom>
          <a:noFill/>
          <a:ln>
            <a:noFill/>
          </a:ln>
        </p:spPr>
        <p:txBody>
          <a:bodyPr lIns="90000" rIns="90000" tIns="45000" bIns="45000"/>
          <a:p>
            <a:r>
              <a:rPr b="0" lang="en-AU" sz="1800" spc="-1" strike="noStrike">
                <a:solidFill>
                  <a:srgbClr val="00a65d"/>
                </a:solidFill>
                <a:latin typeface="Arial"/>
              </a:rPr>
              <a:t>State </a:t>
            </a:r>
            <a:endParaRPr b="0" lang="en-AU" sz="1800" spc="-1" strike="noStrike">
              <a:latin typeface="Arial"/>
            </a:endParaRPr>
          </a:p>
          <a:p>
            <a:r>
              <a:rPr b="0" lang="en-AU" sz="1800" spc="-1" strike="noStrike">
                <a:solidFill>
                  <a:srgbClr val="00a65d"/>
                </a:solidFill>
                <a:latin typeface="Arial"/>
              </a:rPr>
              <a:t>gradient</a:t>
            </a:r>
            <a:endParaRPr b="0" lang="en-AU" sz="1800" spc="-1" strike="noStrike">
              <a:latin typeface="Arial"/>
            </a:endParaRPr>
          </a:p>
        </p:txBody>
      </p:sp>
      <p:sp>
        <p:nvSpPr>
          <p:cNvPr id="2077" name="Freeform 110"/>
          <p:cNvSpPr/>
          <p:nvPr/>
        </p:nvSpPr>
        <p:spPr>
          <a:xfrm>
            <a:off x="7259400" y="3600000"/>
            <a:ext cx="300960" cy="542160"/>
          </a:xfrm>
          <a:custGeom>
            <a:avLst/>
            <a:gdLst/>
            <a:ahLst/>
            <a:rect l="0" t="0" r="r" b="b"/>
            <a:pathLst>
              <a:path w="836" h="1506">
                <a:moveTo>
                  <a:pt x="835" y="0"/>
                </a:moveTo>
                <a:cubicBezTo>
                  <a:pt x="723" y="1161"/>
                  <a:pt x="0" y="1505"/>
                  <a:pt x="0" y="1505"/>
                </a:cubicBezTo>
              </a:path>
            </a:pathLst>
          </a:custGeom>
          <a:ln>
            <a:solidFill>
              <a:srgbClr val="00a65d"/>
            </a:solidFill>
            <a:tailEnd len="med" type="triangle" w="med"/>
          </a:ln>
        </p:spPr>
      </p:sp>
      <p:sp>
        <p:nvSpPr>
          <p:cNvPr id="2078" name="TextShape 111"/>
          <p:cNvSpPr txBox="1"/>
          <p:nvPr/>
        </p:nvSpPr>
        <p:spPr>
          <a:xfrm>
            <a:off x="6552000" y="3141720"/>
            <a:ext cx="2016000" cy="602280"/>
          </a:xfrm>
          <a:prstGeom prst="rect">
            <a:avLst/>
          </a:prstGeom>
          <a:noFill/>
          <a:ln>
            <a:noFill/>
          </a:ln>
        </p:spPr>
        <p:txBody>
          <a:bodyPr lIns="90000" rIns="90000" tIns="45000" bIns="45000"/>
          <a:p>
            <a:r>
              <a:rPr b="0" lang="en-AU" sz="1800" spc="-1" strike="noStrike">
                <a:solidFill>
                  <a:srgbClr val="00a65d"/>
                </a:solidFill>
                <a:latin typeface="Arial"/>
              </a:rPr>
              <a:t>State estimate</a:t>
            </a:r>
            <a:endParaRPr b="0" lang="en-AU" sz="1800" spc="-1" strike="noStrike">
              <a:latin typeface="Arial"/>
            </a:endParaRPr>
          </a:p>
          <a:p>
            <a:r>
              <a:rPr b="0" lang="en-AU" sz="1800" spc="-1" strike="noStrike">
                <a:solidFill>
                  <a:srgbClr val="00a65d"/>
                </a:solidFill>
                <a:latin typeface="Arial"/>
              </a:rPr>
              <a:t>estimate</a:t>
            </a:r>
            <a:endParaRPr b="0" lang="en-AU" sz="1800" spc="-1" strike="noStrike">
              <a:latin typeface="Arial"/>
            </a:endParaRPr>
          </a:p>
        </p:txBody>
      </p:sp>
      <p:sp>
        <p:nvSpPr>
          <p:cNvPr id="2079" name="Freeform 112"/>
          <p:cNvSpPr/>
          <p:nvPr/>
        </p:nvSpPr>
        <p:spPr>
          <a:xfrm>
            <a:off x="1460880" y="3312000"/>
            <a:ext cx="411480" cy="463680"/>
          </a:xfrm>
          <a:custGeom>
            <a:avLst/>
            <a:gdLst/>
            <a:ahLst/>
            <a:rect l="0" t="0" r="r" b="b"/>
            <a:pathLst>
              <a:path w="1143" h="1288">
                <a:moveTo>
                  <a:pt x="0" y="0"/>
                </a:moveTo>
                <a:cubicBezTo>
                  <a:pt x="1058" y="491"/>
                  <a:pt x="1142" y="1287"/>
                  <a:pt x="1142" y="1287"/>
                </a:cubicBezTo>
              </a:path>
            </a:pathLst>
          </a:custGeom>
          <a:ln>
            <a:solidFill>
              <a:srgbClr val="00a65d"/>
            </a:solidFill>
            <a:tailEnd len="med" type="triangle" w="med"/>
          </a:ln>
        </p:spPr>
      </p:sp>
      <p:sp>
        <p:nvSpPr>
          <p:cNvPr id="2080" name="TextShape 113"/>
          <p:cNvSpPr txBox="1"/>
          <p:nvPr/>
        </p:nvSpPr>
        <p:spPr>
          <a:xfrm>
            <a:off x="648000" y="3069720"/>
            <a:ext cx="2016000" cy="602280"/>
          </a:xfrm>
          <a:prstGeom prst="rect">
            <a:avLst/>
          </a:prstGeom>
          <a:noFill/>
          <a:ln>
            <a:noFill/>
          </a:ln>
        </p:spPr>
        <p:txBody>
          <a:bodyPr lIns="90000" rIns="90000" tIns="45000" bIns="45000"/>
          <a:p>
            <a:r>
              <a:rPr b="0" lang="en-AU" sz="1800" spc="-1" strike="noStrike">
                <a:solidFill>
                  <a:srgbClr val="00a65d"/>
                </a:solidFill>
                <a:latin typeface="Arial"/>
              </a:rPr>
              <a:t>State </a:t>
            </a:r>
            <a:endParaRPr b="0" lang="en-AU" sz="1800" spc="-1" strike="noStrike">
              <a:latin typeface="Arial"/>
            </a:endParaRPr>
          </a:p>
          <a:p>
            <a:r>
              <a:rPr b="0" lang="en-AU" sz="1800" spc="-1" strike="noStrike">
                <a:solidFill>
                  <a:srgbClr val="00a65d"/>
                </a:solidFill>
                <a:latin typeface="Arial"/>
              </a:rPr>
              <a:t>estimate</a:t>
            </a:r>
            <a:endParaRPr b="0" lang="en-AU" sz="1800" spc="-1" strike="noStrike">
              <a:latin typeface="Arial"/>
            </a:endParaRPr>
          </a:p>
        </p:txBody>
      </p:sp>
      <p:sp>
        <p:nvSpPr>
          <p:cNvPr id="2081" name="Freeform 114"/>
          <p:cNvSpPr/>
          <p:nvPr/>
        </p:nvSpPr>
        <p:spPr>
          <a:xfrm>
            <a:off x="1656000" y="2088000"/>
            <a:ext cx="504360" cy="360360"/>
          </a:xfrm>
          <a:custGeom>
            <a:avLst/>
            <a:gdLst/>
            <a:ahLst/>
            <a:rect l="0" t="0" r="r" b="b"/>
            <a:pathLst>
              <a:path w="1401" h="1001">
                <a:moveTo>
                  <a:pt x="0" y="0"/>
                </a:moveTo>
                <a:cubicBezTo>
                  <a:pt x="600" y="1000"/>
                  <a:pt x="1400" y="1000"/>
                  <a:pt x="1400" y="1000"/>
                </a:cubicBezTo>
              </a:path>
            </a:pathLst>
          </a:custGeom>
          <a:ln>
            <a:solidFill>
              <a:srgbClr val="00a65d"/>
            </a:solidFill>
            <a:tailEnd len="med" type="triangle" w="med"/>
          </a:ln>
        </p:spPr>
      </p:sp>
      <p:sp>
        <p:nvSpPr>
          <p:cNvPr id="2082" name="TextShape 115"/>
          <p:cNvSpPr txBox="1"/>
          <p:nvPr/>
        </p:nvSpPr>
        <p:spPr>
          <a:xfrm>
            <a:off x="1224000" y="1728000"/>
            <a:ext cx="2016000" cy="346320"/>
          </a:xfrm>
          <a:prstGeom prst="rect">
            <a:avLst/>
          </a:prstGeom>
          <a:noFill/>
          <a:ln>
            <a:noFill/>
          </a:ln>
        </p:spPr>
        <p:txBody>
          <a:bodyPr lIns="90000" rIns="90000" tIns="45000" bIns="45000"/>
          <a:p>
            <a:r>
              <a:rPr b="0" lang="en-AU" sz="1800" spc="-1" strike="noStrike">
                <a:solidFill>
                  <a:srgbClr val="00a65d"/>
                </a:solidFill>
                <a:latin typeface="Arial"/>
              </a:rPr>
              <a: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g</a:t>
            </a:r>
            <a:r>
              <a:rPr b="0" lang="en-AU" sz="1800" spc="-1" strike="noStrike">
                <a:solidFill>
                  <a:srgbClr val="00a65d"/>
                </a:solidFill>
                <a:latin typeface="Arial"/>
              </a:rPr>
              <a:t>e</a:t>
            </a:r>
            <a:endParaRPr b="0" lang="en-AU" sz="1800" spc="-1" strike="noStrike">
              <a:latin typeface="Arial"/>
            </a:endParaRPr>
          </a:p>
        </p:txBody>
      </p:sp>
      <p:sp>
        <p:nvSpPr>
          <p:cNvPr id="2083" name="Freeform 116"/>
          <p:cNvSpPr/>
          <p:nvPr/>
        </p:nvSpPr>
        <p:spPr>
          <a:xfrm>
            <a:off x="3975840" y="5784120"/>
            <a:ext cx="560520" cy="264240"/>
          </a:xfrm>
          <a:custGeom>
            <a:avLst/>
            <a:gdLst/>
            <a:ahLst/>
            <a:rect l="0" t="0" r="r" b="b"/>
            <a:pathLst>
              <a:path w="1557" h="734">
                <a:moveTo>
                  <a:pt x="0" y="733"/>
                </a:moveTo>
                <a:cubicBezTo>
                  <a:pt x="1165" y="698"/>
                  <a:pt x="1556" y="0"/>
                  <a:pt x="1556" y="0"/>
                </a:cubicBezTo>
              </a:path>
            </a:pathLst>
          </a:custGeom>
          <a:ln>
            <a:solidFill>
              <a:srgbClr val="00a65d"/>
            </a:solidFill>
            <a:tailEnd len="med" type="triangle" w="med"/>
          </a:ln>
        </p:spPr>
      </p:sp>
      <p:sp>
        <p:nvSpPr>
          <p:cNvPr id="2084" name="TextShape 117"/>
          <p:cNvSpPr txBox="1"/>
          <p:nvPr/>
        </p:nvSpPr>
        <p:spPr>
          <a:xfrm>
            <a:off x="2808000" y="5661720"/>
            <a:ext cx="2016000" cy="602280"/>
          </a:xfrm>
          <a:prstGeom prst="rect">
            <a:avLst/>
          </a:prstGeom>
          <a:noFill/>
          <a:ln>
            <a:noFill/>
          </a:ln>
        </p:spPr>
        <p:txBody>
          <a:bodyPr lIns="90000" rIns="90000" tIns="45000" bIns="45000"/>
          <a:p>
            <a:r>
              <a:rPr b="0" lang="en-AU" sz="1800" spc="-1" strike="noStrike">
                <a:solidFill>
                  <a:srgbClr val="00a65d"/>
                </a:solidFill>
                <a:latin typeface="Arial"/>
              </a:rPr>
              <a:t>U</a:t>
            </a:r>
            <a:r>
              <a:rPr b="0" lang="en-AU" sz="1800" spc="-1" strike="noStrike">
                <a:solidFill>
                  <a:srgbClr val="00a65d"/>
                </a:solidFill>
                <a:latin typeface="Arial"/>
              </a:rPr>
              <a:t>p</a:t>
            </a:r>
            <a:r>
              <a:rPr b="0" lang="en-AU" sz="1800" spc="-1" strike="noStrike">
                <a:solidFill>
                  <a:srgbClr val="00a65d"/>
                </a:solidFill>
                <a:latin typeface="Arial"/>
              </a:rPr>
              <a:t>d</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r>
              <a:rPr b="0" lang="en-AU" sz="1800" spc="-1" strike="noStrike">
                <a:solidFill>
                  <a:srgbClr val="00a65d"/>
                </a:solidFill>
                <a:latin typeface="Arial"/>
              </a:rPr>
              <a:t> </a:t>
            </a:r>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endParaRPr b="0" lang="en-AU" sz="1800" spc="-1" strike="noStrike">
              <a:latin typeface="Arial"/>
            </a:endParaRPr>
          </a:p>
          <a:p>
            <a:r>
              <a:rPr b="0" lang="en-AU" sz="1800" spc="-1" strike="noStrike">
                <a:solidFill>
                  <a:srgbClr val="00a65d"/>
                </a:solidFill>
                <a:latin typeface="Arial"/>
              </a:rPr>
              <a:t>e</a:t>
            </a:r>
            <a:r>
              <a:rPr b="0" lang="en-AU" sz="1800" spc="-1" strike="noStrike">
                <a:solidFill>
                  <a:srgbClr val="00a65d"/>
                </a:solidFill>
                <a:latin typeface="Arial"/>
              </a:rPr>
              <a:t>s</a:t>
            </a:r>
            <a:r>
              <a:rPr b="0" lang="en-AU" sz="1800" spc="-1" strike="noStrike">
                <a:solidFill>
                  <a:srgbClr val="00a65d"/>
                </a:solidFill>
                <a:latin typeface="Arial"/>
              </a:rPr>
              <a:t>t</a:t>
            </a:r>
            <a:r>
              <a:rPr b="0" lang="en-AU" sz="1800" spc="-1" strike="noStrike">
                <a:solidFill>
                  <a:srgbClr val="00a65d"/>
                </a:solidFill>
                <a:latin typeface="Arial"/>
              </a:rPr>
              <a:t>i</a:t>
            </a:r>
            <a:r>
              <a:rPr b="0" lang="en-AU" sz="1800" spc="-1" strike="noStrike">
                <a:solidFill>
                  <a:srgbClr val="00a65d"/>
                </a:solidFill>
                <a:latin typeface="Arial"/>
              </a:rPr>
              <a:t>m</a:t>
            </a:r>
            <a:r>
              <a:rPr b="0" lang="en-AU" sz="1800" spc="-1" strike="noStrike">
                <a:solidFill>
                  <a:srgbClr val="00a65d"/>
                </a:solidFill>
                <a:latin typeface="Arial"/>
              </a:rPr>
              <a:t>a</a:t>
            </a:r>
            <a:r>
              <a:rPr b="0" lang="en-AU" sz="1800" spc="-1" strike="noStrike">
                <a:solidFill>
                  <a:srgbClr val="00a65d"/>
                </a:solidFill>
                <a:latin typeface="Arial"/>
              </a:rPr>
              <a:t>t</a:t>
            </a:r>
            <a:r>
              <a:rPr b="0" lang="en-AU" sz="1800" spc="-1" strike="noStrike">
                <a:solidFill>
                  <a:srgbClr val="00a65d"/>
                </a:solidFill>
                <a:latin typeface="Arial"/>
              </a:rPr>
              <a:t>e</a:t>
            </a:r>
            <a:endParaRPr b="0" lang="en-AU" sz="1800" spc="-1" strike="noStrike">
              <a:latin typeface="Arial"/>
            </a:endParaRPr>
          </a:p>
        </p:txBody>
      </p:sp>
      <p:sp>
        <p:nvSpPr>
          <p:cNvPr id="2085" name="Freeform 118"/>
          <p:cNvSpPr/>
          <p:nvPr/>
        </p:nvSpPr>
        <p:spPr>
          <a:xfrm>
            <a:off x="3888000" y="4391640"/>
            <a:ext cx="936360" cy="324720"/>
          </a:xfrm>
          <a:custGeom>
            <a:avLst/>
            <a:gdLst/>
            <a:ahLst/>
            <a:rect l="0" t="0" r="r" b="b"/>
            <a:pathLst>
              <a:path w="2601" h="902">
                <a:moveTo>
                  <a:pt x="0" y="2"/>
                </a:moveTo>
                <a:cubicBezTo>
                  <a:pt x="1262" y="901"/>
                  <a:pt x="2600" y="0"/>
                  <a:pt x="2600" y="0"/>
                </a:cubicBezTo>
              </a:path>
            </a:pathLst>
          </a:custGeom>
          <a:ln>
            <a:solidFill>
              <a:srgbClr val="000000"/>
            </a:solidFill>
            <a:tailEnd len="med" type="triangle" w="med"/>
          </a:ln>
        </p:spPr>
      </p:sp>
      <p:sp>
        <p:nvSpPr>
          <p:cNvPr id="2086" name="Freeform 119"/>
          <p:cNvSpPr/>
          <p:nvPr/>
        </p:nvSpPr>
        <p:spPr>
          <a:xfrm>
            <a:off x="3888000" y="1721160"/>
            <a:ext cx="936360" cy="349200"/>
          </a:xfrm>
          <a:custGeom>
            <a:avLst/>
            <a:gdLst/>
            <a:ahLst/>
            <a:rect l="0" t="0" r="r" b="b"/>
            <a:pathLst>
              <a:path w="2601" h="970">
                <a:moveTo>
                  <a:pt x="0" y="967"/>
                </a:moveTo>
                <a:cubicBezTo>
                  <a:pt x="1263" y="0"/>
                  <a:pt x="2600" y="969"/>
                  <a:pt x="2600" y="969"/>
                </a:cubicBezTo>
              </a:path>
            </a:pathLst>
          </a:custGeom>
          <a:ln>
            <a:solidFill>
              <a:srgbClr val="000000"/>
            </a:solidFill>
            <a:tailEnd len="med" type="triangle" w="med"/>
          </a:ln>
        </p:spPr>
      </p:sp>
      <p:sp>
        <p:nvSpPr>
          <p:cNvPr id="2087" name="Line 120"/>
          <p:cNvSpPr/>
          <p:nvPr/>
        </p:nvSpPr>
        <p:spPr>
          <a:xfrm flipV="1">
            <a:off x="4840200" y="2768040"/>
            <a:ext cx="0" cy="864360"/>
          </a:xfrm>
          <a:prstGeom prst="line">
            <a:avLst/>
          </a:prstGeom>
          <a:ln>
            <a:solidFill>
              <a:srgbClr val="000000"/>
            </a:solidFill>
            <a:tailEnd len="med" type="triangle" w="med"/>
          </a:ln>
        </p:spPr>
        <p:style>
          <a:lnRef idx="0"/>
          <a:fillRef idx="0"/>
          <a:effectRef idx="0"/>
          <a:fontRef idx="minor"/>
        </p:style>
      </p:sp>
      <p:sp>
        <p:nvSpPr>
          <p:cNvPr id="2088" name="Line 121"/>
          <p:cNvSpPr/>
          <p:nvPr/>
        </p:nvSpPr>
        <p:spPr>
          <a:xfrm flipV="1">
            <a:off x="5328000" y="2952360"/>
            <a:ext cx="0" cy="576000"/>
          </a:xfrm>
          <a:prstGeom prst="line">
            <a:avLst/>
          </a:prstGeom>
          <a:ln>
            <a:solidFill>
              <a:srgbClr val="000000"/>
            </a:solidFill>
            <a:tailEnd len="med" type="triangle" w="med"/>
          </a:ln>
        </p:spPr>
        <p:style>
          <a:lnRef idx="0"/>
          <a:fillRef idx="0"/>
          <a:effectRef idx="0"/>
          <a:fontRef idx="minor"/>
        </p:style>
      </p:sp>
      <p:sp>
        <p:nvSpPr>
          <p:cNvPr id="2089" name="Line 122"/>
          <p:cNvSpPr/>
          <p:nvPr/>
        </p:nvSpPr>
        <p:spPr>
          <a:xfrm flipV="1">
            <a:off x="5832000" y="3096360"/>
            <a:ext cx="0" cy="288000"/>
          </a:xfrm>
          <a:prstGeom prst="line">
            <a:avLst/>
          </a:prstGeom>
          <a:ln>
            <a:solidFill>
              <a:srgbClr val="000000"/>
            </a:solidFill>
            <a:tailEnd len="med" type="triangle" w="med"/>
          </a:ln>
        </p:spPr>
        <p:style>
          <a:lnRef idx="0"/>
          <a:fillRef idx="0"/>
          <a:effectRef idx="0"/>
          <a:fontRef idx="minor"/>
        </p:style>
      </p:sp>
      <p:sp>
        <p:nvSpPr>
          <p:cNvPr id="2090" name="TextShape 12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a:t>
            </a:r>
            <a:r>
              <a:rPr b="0" lang="en-AU" sz="1800" spc="-1" strike="noStrike">
                <a:latin typeface="Arial"/>
              </a:rPr>
              <a:t>7</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1"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w</a:t>
            </a:r>
            <a:r>
              <a:rPr b="0" lang="en-US" sz="4400" spc="-1" strike="noStrike">
                <a:solidFill>
                  <a:srgbClr val="000000"/>
                </a:solidFill>
                <a:latin typeface="Arial"/>
              </a:rPr>
              <a:t>o</a:t>
            </a:r>
            <a:r>
              <a:rPr b="0" lang="en-US" sz="4400" spc="-1" strike="noStrike">
                <a:solidFill>
                  <a:srgbClr val="000000"/>
                </a:solidFill>
                <a:latin typeface="Arial"/>
              </a:rPr>
              <a:t>r</a:t>
            </a:r>
            <a:r>
              <a:rPr b="0" lang="en-US" sz="4400" spc="-1" strike="noStrike">
                <a:solidFill>
                  <a:srgbClr val="000000"/>
                </a:solidFill>
                <a:latin typeface="Arial"/>
              </a:rPr>
              <a:t>k</a:t>
            </a:r>
            <a:r>
              <a:rPr b="0" lang="en-US" sz="4400" spc="-1" strike="noStrike">
                <a:solidFill>
                  <a:srgbClr val="000000"/>
                </a:solidFill>
                <a:latin typeface="Arial"/>
              </a:rPr>
              <a:t> </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c</a:t>
            </a:r>
            <a:r>
              <a:rPr b="0" lang="en-US" sz="4400" spc="-1" strike="noStrike">
                <a:solidFill>
                  <a:srgbClr val="000000"/>
                </a:solidFill>
                <a:latin typeface="Arial"/>
              </a:rPr>
              <a:t>t</a:t>
            </a:r>
            <a:r>
              <a:rPr b="0" lang="en-US" sz="4400" spc="-1" strike="noStrike">
                <a:solidFill>
                  <a:srgbClr val="000000"/>
                </a:solidFill>
                <a:latin typeface="Arial"/>
              </a:rPr>
              <a:t>u</a:t>
            </a:r>
            <a:r>
              <a:rPr b="0" lang="en-US" sz="4400" spc="-1" strike="noStrike">
                <a:solidFill>
                  <a:srgbClr val="000000"/>
                </a:solidFill>
                <a:latin typeface="Arial"/>
              </a:rPr>
              <a:t>r</a:t>
            </a:r>
            <a:r>
              <a:rPr b="0" lang="en-US" sz="4400" spc="-1" strike="noStrike">
                <a:solidFill>
                  <a:srgbClr val="000000"/>
                </a:solidFill>
                <a:latin typeface="Arial"/>
              </a:rPr>
              <a:t>e</a:t>
            </a:r>
            <a:endParaRPr b="0" lang="en-US" sz="4400" spc="-1" strike="noStrike">
              <a:solidFill>
                <a:srgbClr val="000000"/>
              </a:solidFill>
              <a:latin typeface="Franklin Gothic Book"/>
            </a:endParaRPr>
          </a:p>
        </p:txBody>
      </p:sp>
      <p:sp>
        <p:nvSpPr>
          <p:cNvPr id="2092" name="CustomShape 2"/>
          <p:cNvSpPr/>
          <p:nvPr/>
        </p:nvSpPr>
        <p:spPr>
          <a:xfrm>
            <a:off x="360000" y="4896000"/>
            <a:ext cx="7920000" cy="1440000"/>
          </a:xfrm>
          <a:prstGeom prst="rect">
            <a:avLst/>
          </a:prstGeom>
          <a:noFill/>
          <a:ln w="19080">
            <a:solidFill>
              <a:srgbClr val="000000"/>
            </a:solidFill>
            <a:custDash>
              <a:ds d="300000" sp="300000"/>
            </a:custDash>
            <a:round/>
          </a:ln>
        </p:spPr>
        <p:style>
          <a:lnRef idx="0"/>
          <a:fillRef idx="0"/>
          <a:effectRef idx="0"/>
          <a:fontRef idx="minor"/>
        </p:style>
      </p:sp>
      <p:sp>
        <p:nvSpPr>
          <p:cNvPr id="2093" name="CustomShape 3"/>
          <p:cNvSpPr/>
          <p:nvPr/>
        </p:nvSpPr>
        <p:spPr>
          <a:xfrm>
            <a:off x="504000" y="5184000"/>
            <a:ext cx="96840" cy="360000"/>
          </a:xfrm>
          <a:prstGeom prst="rect">
            <a:avLst/>
          </a:prstGeom>
          <a:solidFill>
            <a:srgbClr val="bce4e5"/>
          </a:solidFill>
          <a:ln>
            <a:solidFill>
              <a:srgbClr val="3465a4"/>
            </a:solidFill>
          </a:ln>
        </p:spPr>
        <p:style>
          <a:lnRef idx="0"/>
          <a:fillRef idx="0"/>
          <a:effectRef idx="0"/>
          <a:fontRef idx="minor"/>
        </p:style>
      </p:sp>
      <p:sp>
        <p:nvSpPr>
          <p:cNvPr id="2094" name="CustomShape 4"/>
          <p:cNvSpPr/>
          <p:nvPr/>
        </p:nvSpPr>
        <p:spPr>
          <a:xfrm>
            <a:off x="504000" y="5832000"/>
            <a:ext cx="96840" cy="360000"/>
          </a:xfrm>
          <a:prstGeom prst="rect">
            <a:avLst/>
          </a:prstGeom>
          <a:solidFill>
            <a:srgbClr val="dfcce4"/>
          </a:solidFill>
          <a:ln>
            <a:solidFill>
              <a:srgbClr val="3465a4"/>
            </a:solidFill>
          </a:ln>
        </p:spPr>
        <p:style>
          <a:lnRef idx="0"/>
          <a:fillRef idx="0"/>
          <a:effectRef idx="0"/>
          <a:fontRef idx="minor"/>
        </p:style>
      </p:sp>
      <p:sp>
        <p:nvSpPr>
          <p:cNvPr id="2095" name="CustomShape 5"/>
          <p:cNvSpPr/>
          <p:nvPr/>
        </p:nvSpPr>
        <p:spPr>
          <a:xfrm>
            <a:off x="1656000" y="5196960"/>
            <a:ext cx="96840" cy="347040"/>
          </a:xfrm>
          <a:prstGeom prst="rect">
            <a:avLst/>
          </a:prstGeom>
          <a:solidFill>
            <a:srgbClr val="729fcf"/>
          </a:solidFill>
          <a:ln>
            <a:solidFill>
              <a:srgbClr val="3465a4"/>
            </a:solidFill>
          </a:ln>
        </p:spPr>
        <p:style>
          <a:lnRef idx="0"/>
          <a:fillRef idx="0"/>
          <a:effectRef idx="0"/>
          <a:fontRef idx="minor"/>
        </p:style>
      </p:sp>
      <p:sp>
        <p:nvSpPr>
          <p:cNvPr id="2096" name="CustomShape 6"/>
          <p:cNvSpPr/>
          <p:nvPr/>
        </p:nvSpPr>
        <p:spPr>
          <a:xfrm>
            <a:off x="1656000" y="5832000"/>
            <a:ext cx="96840" cy="336960"/>
          </a:xfrm>
          <a:prstGeom prst="rect">
            <a:avLst/>
          </a:prstGeom>
          <a:solidFill>
            <a:srgbClr val="00b6bd"/>
          </a:solidFill>
          <a:ln>
            <a:solidFill>
              <a:srgbClr val="3465a4"/>
            </a:solidFill>
          </a:ln>
        </p:spPr>
        <p:style>
          <a:lnRef idx="0"/>
          <a:fillRef idx="0"/>
          <a:effectRef idx="0"/>
          <a:fontRef idx="minor"/>
        </p:style>
      </p:sp>
      <p:sp>
        <p:nvSpPr>
          <p:cNvPr id="2097" name="CustomShape 7"/>
          <p:cNvSpPr/>
          <p:nvPr/>
        </p:nvSpPr>
        <p:spPr>
          <a:xfrm>
            <a:off x="2808000" y="5196960"/>
            <a:ext cx="96840" cy="347040"/>
          </a:xfrm>
          <a:prstGeom prst="rect">
            <a:avLst/>
          </a:prstGeom>
          <a:solidFill>
            <a:srgbClr val="fffbcc"/>
          </a:solidFill>
          <a:ln>
            <a:solidFill>
              <a:srgbClr val="3465a4"/>
            </a:solidFill>
          </a:ln>
        </p:spPr>
        <p:style>
          <a:lnRef idx="0"/>
          <a:fillRef idx="0"/>
          <a:effectRef idx="0"/>
          <a:fontRef idx="minor"/>
        </p:style>
      </p:sp>
      <p:sp>
        <p:nvSpPr>
          <p:cNvPr id="2098" name="CustomShape 8"/>
          <p:cNvSpPr/>
          <p:nvPr/>
        </p:nvSpPr>
        <p:spPr>
          <a:xfrm>
            <a:off x="3240000" y="5832000"/>
            <a:ext cx="96480" cy="360000"/>
          </a:xfrm>
          <a:prstGeom prst="rect">
            <a:avLst/>
          </a:prstGeom>
          <a:solidFill>
            <a:srgbClr val="aa55a1"/>
          </a:solidFill>
          <a:ln>
            <a:solidFill>
              <a:srgbClr val="3465a4"/>
            </a:solidFill>
          </a:ln>
        </p:spPr>
        <p:style>
          <a:lnRef idx="0"/>
          <a:fillRef idx="0"/>
          <a:effectRef idx="0"/>
          <a:fontRef idx="minor"/>
        </p:style>
      </p:sp>
      <p:sp>
        <p:nvSpPr>
          <p:cNvPr id="2099" name="Line 9"/>
          <p:cNvSpPr/>
          <p:nvPr/>
        </p:nvSpPr>
        <p:spPr>
          <a:xfrm>
            <a:off x="4344840" y="5256000"/>
            <a:ext cx="262800" cy="0"/>
          </a:xfrm>
          <a:prstGeom prst="line">
            <a:avLst/>
          </a:prstGeom>
          <a:ln w="19080">
            <a:solidFill>
              <a:srgbClr val="ed1c24"/>
            </a:solidFill>
            <a:round/>
            <a:tailEnd len="med" type="triangle" w="med"/>
          </a:ln>
        </p:spPr>
        <p:style>
          <a:lnRef idx="0"/>
          <a:fillRef idx="0"/>
          <a:effectRef idx="0"/>
          <a:fontRef idx="minor"/>
        </p:style>
      </p:sp>
      <p:sp>
        <p:nvSpPr>
          <p:cNvPr id="2100" name="Freeform 10"/>
          <p:cNvSpPr/>
          <p:nvPr/>
        </p:nvSpPr>
        <p:spPr>
          <a:xfrm>
            <a:off x="4608000" y="5842440"/>
            <a:ext cx="432360" cy="110880"/>
          </a:xfrm>
          <a:custGeom>
            <a:avLst/>
            <a:gdLst/>
            <a:ahLst/>
            <a:rect l="0" t="0" r="r" b="b"/>
            <a:pathLst>
              <a:path w="1201" h="308">
                <a:moveTo>
                  <a:pt x="0" y="307"/>
                </a:moveTo>
                <a:cubicBezTo>
                  <a:pt x="583" y="0"/>
                  <a:pt x="1200" y="307"/>
                  <a:pt x="1200" y="307"/>
                </a:cubicBezTo>
              </a:path>
            </a:pathLst>
          </a:custGeom>
          <a:ln w="19080">
            <a:solidFill>
              <a:srgbClr val="000000"/>
            </a:solidFill>
            <a:round/>
            <a:tailEnd len="med" type="triangle" w="med"/>
          </a:ln>
        </p:spPr>
      </p:sp>
      <p:sp>
        <p:nvSpPr>
          <p:cNvPr id="2101" name="CustomShape 11"/>
          <p:cNvSpPr/>
          <p:nvPr/>
        </p:nvSpPr>
        <p:spPr>
          <a:xfrm>
            <a:off x="6106320" y="5707080"/>
            <a:ext cx="445680" cy="432000"/>
          </a:xfrm>
          <a:prstGeom prst="rect">
            <a:avLst/>
          </a:prstGeom>
          <a:noFill/>
          <a:ln w="29160">
            <a:solidFill>
              <a:srgbClr val="491d74"/>
            </a:solidFill>
            <a:custDash>
              <a:ds d="200000" sp="200000"/>
            </a:custDash>
            <a:round/>
          </a:ln>
        </p:spPr>
        <p:style>
          <a:lnRef idx="0"/>
          <a:fillRef idx="0"/>
          <a:effectRef idx="0"/>
          <a:fontRef idx="minor"/>
        </p:style>
      </p:sp>
      <p:sp>
        <p:nvSpPr>
          <p:cNvPr id="2102" name="CustomShape 12"/>
          <p:cNvSpPr/>
          <p:nvPr/>
        </p:nvSpPr>
        <p:spPr>
          <a:xfrm>
            <a:off x="6970320" y="5040000"/>
            <a:ext cx="445680" cy="432000"/>
          </a:xfrm>
          <a:prstGeom prst="rect">
            <a:avLst/>
          </a:prstGeom>
          <a:noFill/>
          <a:ln w="29160">
            <a:solidFill>
              <a:srgbClr val="0066b3"/>
            </a:solidFill>
            <a:custDash>
              <a:ds d="200000" sp="200000"/>
            </a:custDash>
            <a:round/>
          </a:ln>
        </p:spPr>
        <p:style>
          <a:lnRef idx="0"/>
          <a:fillRef idx="0"/>
          <a:effectRef idx="0"/>
          <a:fontRef idx="minor"/>
        </p:style>
      </p:sp>
      <p:sp>
        <p:nvSpPr>
          <p:cNvPr id="2103" name="CustomShape 13"/>
          <p:cNvSpPr/>
          <p:nvPr/>
        </p:nvSpPr>
        <p:spPr>
          <a:xfrm>
            <a:off x="5627160" y="5040000"/>
            <a:ext cx="445680" cy="432000"/>
          </a:xfrm>
          <a:prstGeom prst="rect">
            <a:avLst/>
          </a:prstGeom>
          <a:noFill/>
          <a:ln w="29160">
            <a:solidFill>
              <a:srgbClr val="ccbe00"/>
            </a:solidFill>
            <a:custDash>
              <a:ds d="200000" sp="200000"/>
            </a:custDash>
            <a:round/>
          </a:ln>
        </p:spPr>
        <p:style>
          <a:lnRef idx="0"/>
          <a:fillRef idx="0"/>
          <a:effectRef idx="0"/>
          <a:fontRef idx="minor"/>
        </p:style>
      </p:sp>
      <p:sp>
        <p:nvSpPr>
          <p:cNvPr id="2104" name="TextShape 14"/>
          <p:cNvSpPr txBox="1"/>
          <p:nvPr/>
        </p:nvSpPr>
        <p:spPr>
          <a:xfrm>
            <a:off x="767160" y="5040000"/>
            <a:ext cx="1368000" cy="431640"/>
          </a:xfrm>
          <a:prstGeom prst="rect">
            <a:avLst/>
          </a:prstGeom>
          <a:noFill/>
          <a:ln>
            <a:noFill/>
          </a:ln>
        </p:spPr>
        <p:txBody>
          <a:bodyPr lIns="90000" rIns="90000" tIns="45000" bIns="45000"/>
          <a:p>
            <a:r>
              <a:rPr b="0" lang="en-AU" sz="1200" spc="-1" strike="noStrike">
                <a:latin typeface="Arial"/>
              </a:rPr>
              <a:t>C</a:t>
            </a:r>
            <a:r>
              <a:rPr b="0" lang="en-AU" sz="1200" spc="-1" strike="noStrike">
                <a:latin typeface="Arial"/>
              </a:rPr>
              <a:t>o</a:t>
            </a:r>
            <a:r>
              <a:rPr b="0" lang="en-AU" sz="1200" spc="-1" strike="noStrike">
                <a:latin typeface="Arial"/>
              </a:rPr>
              <a:t>n</a:t>
            </a:r>
            <a:r>
              <a:rPr b="0" lang="en-AU" sz="1200" spc="-1" strike="noStrike">
                <a:latin typeface="Arial"/>
              </a:rPr>
              <a:t>v</a:t>
            </a:r>
            <a:r>
              <a:rPr b="0" lang="en-AU" sz="1200" spc="-1" strike="noStrike">
                <a:latin typeface="Arial"/>
              </a:rPr>
              <a:t>, </a:t>
            </a:r>
            <a:r>
              <a:rPr b="0" lang="en-AU" sz="1200" spc="-1" strike="noStrike">
                <a:latin typeface="Arial"/>
              </a:rPr>
              <a:t>B</a:t>
            </a:r>
            <a:r>
              <a:rPr b="0" lang="en-AU" sz="1200" spc="-1" strike="noStrike">
                <a:latin typeface="Arial"/>
              </a:rPr>
              <a:t>N</a:t>
            </a:r>
            <a:r>
              <a:rPr b="0" lang="en-AU" sz="1200" spc="-1" strike="noStrike">
                <a:latin typeface="Arial"/>
              </a:rPr>
              <a:t>, </a:t>
            </a:r>
            <a:endParaRPr b="0" lang="en-AU" sz="1200" spc="-1" strike="noStrike">
              <a:latin typeface="Arial"/>
            </a:endParaRPr>
          </a:p>
          <a:p>
            <a:r>
              <a:rPr b="0" lang="en-AU" sz="1200" spc="-1" strike="noStrike">
                <a:latin typeface="Arial"/>
              </a:rPr>
              <a:t>R</a:t>
            </a:r>
            <a:r>
              <a:rPr b="0" lang="en-AU" sz="1200" spc="-1" strike="noStrike">
                <a:latin typeface="Arial"/>
              </a:rPr>
              <a:t>e</a:t>
            </a:r>
            <a:r>
              <a:rPr b="0" lang="en-AU" sz="1200" spc="-1" strike="noStrike">
                <a:latin typeface="Arial"/>
              </a:rPr>
              <a:t>L</a:t>
            </a:r>
            <a:r>
              <a:rPr b="0" lang="en-AU" sz="1200" spc="-1" strike="noStrike">
                <a:latin typeface="Arial"/>
              </a:rPr>
              <a:t>U</a:t>
            </a:r>
            <a:endParaRPr b="0" lang="en-AU" sz="1200" spc="-1" strike="noStrike">
              <a:latin typeface="Arial"/>
            </a:endParaRPr>
          </a:p>
        </p:txBody>
      </p:sp>
      <p:sp>
        <p:nvSpPr>
          <p:cNvPr id="2105" name="TextShape 15"/>
          <p:cNvSpPr txBox="1"/>
          <p:nvPr/>
        </p:nvSpPr>
        <p:spPr>
          <a:xfrm>
            <a:off x="720000" y="5715000"/>
            <a:ext cx="864000" cy="261000"/>
          </a:xfrm>
          <a:prstGeom prst="rect">
            <a:avLst/>
          </a:prstGeom>
          <a:noFill/>
          <a:ln>
            <a:noFill/>
          </a:ln>
        </p:spPr>
        <p:txBody>
          <a:bodyPr lIns="90000" rIns="90000" tIns="45000" bIns="45000"/>
          <a:p>
            <a:r>
              <a:rPr b="0" lang="en-AU" sz="1200" spc="-1" strike="noStrike">
                <a:latin typeface="Arial"/>
              </a:rPr>
              <a:t>M</a:t>
            </a:r>
            <a:r>
              <a:rPr b="0" lang="en-AU" sz="1200" spc="-1" strike="noStrike">
                <a:latin typeface="Arial"/>
              </a:rPr>
              <a:t>a</a:t>
            </a:r>
            <a:r>
              <a:rPr b="0" lang="en-AU" sz="1200" spc="-1" strike="noStrike">
                <a:latin typeface="Arial"/>
              </a:rPr>
              <a:t>x</a:t>
            </a:r>
            <a:r>
              <a:rPr b="0" lang="en-AU" sz="1200" spc="-1" strike="noStrike">
                <a:latin typeface="Arial"/>
              </a:rPr>
              <a:t> </a:t>
            </a:r>
            <a:r>
              <a:rPr b="0" lang="en-AU" sz="1200" spc="-1" strike="noStrike">
                <a:latin typeface="Arial"/>
              </a:rPr>
              <a:t>p</a:t>
            </a:r>
            <a:r>
              <a:rPr b="0" lang="en-AU" sz="1200" spc="-1" strike="noStrike">
                <a:latin typeface="Arial"/>
              </a:rPr>
              <a:t>o</a:t>
            </a:r>
            <a:r>
              <a:rPr b="0" lang="en-AU" sz="1200" spc="-1" strike="noStrike">
                <a:latin typeface="Arial"/>
              </a:rPr>
              <a:t>o</a:t>
            </a:r>
            <a:r>
              <a:rPr b="0" lang="en-AU" sz="1200" spc="-1" strike="noStrike">
                <a:latin typeface="Arial"/>
              </a:rPr>
              <a:t>l</a:t>
            </a:r>
            <a:endParaRPr b="0" lang="en-AU" sz="1200" spc="-1" strike="noStrike">
              <a:latin typeface="Arial"/>
            </a:endParaRPr>
          </a:p>
        </p:txBody>
      </p:sp>
      <p:sp>
        <p:nvSpPr>
          <p:cNvPr id="2106" name="TextShape 16"/>
          <p:cNvSpPr txBox="1"/>
          <p:nvPr/>
        </p:nvSpPr>
        <p:spPr>
          <a:xfrm>
            <a:off x="2016000" y="5707080"/>
            <a:ext cx="1224000" cy="772920"/>
          </a:xfrm>
          <a:prstGeom prst="rect">
            <a:avLst/>
          </a:prstGeom>
          <a:noFill/>
          <a:ln>
            <a:noFill/>
          </a:ln>
        </p:spPr>
        <p:txBody>
          <a:bodyPr lIns="90000" rIns="90000" tIns="45000" bIns="45000"/>
          <a:p>
            <a:r>
              <a:rPr b="0" lang="en-AU" sz="1200" spc="-1" strike="noStrike">
                <a:latin typeface="Arial"/>
              </a:rPr>
              <a:t>R</a:t>
            </a:r>
            <a:r>
              <a:rPr b="0" lang="en-AU" sz="1200" spc="-1" strike="noStrike">
                <a:latin typeface="Arial"/>
              </a:rPr>
              <a:t>e</a:t>
            </a:r>
            <a:r>
              <a:rPr b="0" lang="en-AU" sz="1200" spc="-1" strike="noStrike">
                <a:latin typeface="Arial"/>
              </a:rPr>
              <a:t>s</a:t>
            </a:r>
            <a:r>
              <a:rPr b="0" lang="en-AU" sz="1200" spc="-1" strike="noStrike">
                <a:latin typeface="Arial"/>
              </a:rPr>
              <a:t> </a:t>
            </a:r>
            <a:r>
              <a:rPr b="0" lang="en-AU" sz="1200" spc="-1" strike="noStrike">
                <a:latin typeface="Arial"/>
              </a:rPr>
              <a:t>b</a:t>
            </a:r>
            <a:r>
              <a:rPr b="0" lang="en-AU" sz="1200" spc="-1" strike="noStrike">
                <a:latin typeface="Arial"/>
              </a:rPr>
              <a:t>l</a:t>
            </a:r>
            <a:r>
              <a:rPr b="0" lang="en-AU" sz="1200" spc="-1" strike="noStrike">
                <a:latin typeface="Arial"/>
              </a:rPr>
              <a:t>o</a:t>
            </a:r>
            <a:r>
              <a:rPr b="0" lang="en-AU" sz="1200" spc="-1" strike="noStrike">
                <a:latin typeface="Arial"/>
              </a:rPr>
              <a:t>c</a:t>
            </a:r>
            <a:r>
              <a:rPr b="0" lang="en-AU" sz="1200" spc="-1" strike="noStrike">
                <a:latin typeface="Arial"/>
              </a:rPr>
              <a:t>k</a:t>
            </a:r>
            <a:r>
              <a:rPr b="0" lang="en-AU" sz="1200" spc="-1" strike="noStrike">
                <a:latin typeface="Arial"/>
              </a:rPr>
              <a:t> </a:t>
            </a:r>
            <a:r>
              <a:rPr b="0" lang="en-AU" sz="1200" spc="-1" strike="noStrike">
                <a:latin typeface="Arial"/>
              </a:rPr>
              <a:t>w</a:t>
            </a:r>
            <a:r>
              <a:rPr b="0" lang="en-AU" sz="1200" spc="-1" strike="noStrike">
                <a:latin typeface="Arial"/>
              </a:rPr>
              <a:t>i</a:t>
            </a:r>
            <a:r>
              <a:rPr b="0" lang="en-AU" sz="1200" spc="-1" strike="noStrike">
                <a:latin typeface="Arial"/>
              </a:rPr>
              <a:t>t</a:t>
            </a:r>
            <a:r>
              <a:rPr b="0" lang="en-AU" sz="1200" spc="-1" strike="noStrike">
                <a:latin typeface="Arial"/>
              </a:rPr>
              <a:t>h</a:t>
            </a:r>
            <a:r>
              <a:rPr b="0" lang="en-AU" sz="1200" spc="-1" strike="noStrike">
                <a:latin typeface="Arial"/>
              </a:rPr>
              <a:t> </a:t>
            </a:r>
            <a:r>
              <a:rPr b="0" lang="en-AU" sz="1200" spc="-1" strike="noStrike">
                <a:latin typeface="Arial"/>
              </a:rPr>
              <a:t>s</a:t>
            </a:r>
            <a:r>
              <a:rPr b="0" lang="en-AU" sz="1200" spc="-1" strike="noStrike">
                <a:latin typeface="Arial"/>
              </a:rPr>
              <a:t>t</a:t>
            </a:r>
            <a:r>
              <a:rPr b="0" lang="en-AU" sz="1200" spc="-1" strike="noStrike">
                <a:latin typeface="Arial"/>
              </a:rPr>
              <a:t>r</a:t>
            </a:r>
            <a:r>
              <a:rPr b="0" lang="en-AU" sz="1200" spc="-1" strike="noStrike">
                <a:latin typeface="Arial"/>
              </a:rPr>
              <a:t>i</a:t>
            </a:r>
            <a:r>
              <a:rPr b="0" lang="en-AU" sz="1200" spc="-1" strike="noStrike">
                <a:latin typeface="Arial"/>
              </a:rPr>
              <a:t>d</a:t>
            </a:r>
            <a:r>
              <a:rPr b="0" lang="en-AU" sz="1200" spc="-1" strike="noStrike">
                <a:latin typeface="Arial"/>
              </a:rPr>
              <a:t>e</a:t>
            </a:r>
            <a:r>
              <a:rPr b="0" lang="en-AU" sz="1200" spc="-1" strike="noStrike">
                <a:latin typeface="Arial"/>
              </a:rPr>
              <a:t>d</a:t>
            </a:r>
            <a:r>
              <a:rPr b="0" lang="en-AU" sz="1200" spc="-1" strike="noStrike">
                <a:latin typeface="Arial"/>
              </a:rPr>
              <a:t> </a:t>
            </a:r>
            <a:r>
              <a:rPr b="0" lang="en-AU" sz="1200" spc="-1" strike="noStrike">
                <a:latin typeface="Arial"/>
              </a:rPr>
              <a:t>c</a:t>
            </a:r>
            <a:r>
              <a:rPr b="0" lang="en-AU" sz="1200" spc="-1" strike="noStrike">
                <a:latin typeface="Arial"/>
              </a:rPr>
              <a:t>o</a:t>
            </a:r>
            <a:r>
              <a:rPr b="0" lang="en-AU" sz="1200" spc="-1" strike="noStrike">
                <a:latin typeface="Arial"/>
              </a:rPr>
              <a:t>n</a:t>
            </a:r>
            <a:r>
              <a:rPr b="0" lang="en-AU" sz="1200" spc="-1" strike="noStrike">
                <a:latin typeface="Arial"/>
              </a:rPr>
              <a:t>v</a:t>
            </a:r>
            <a:endParaRPr b="0" lang="en-AU" sz="1200" spc="-1" strike="noStrike">
              <a:latin typeface="Arial"/>
            </a:endParaRPr>
          </a:p>
        </p:txBody>
      </p:sp>
      <p:sp>
        <p:nvSpPr>
          <p:cNvPr id="2107" name="TextShape 17"/>
          <p:cNvSpPr txBox="1"/>
          <p:nvPr/>
        </p:nvSpPr>
        <p:spPr>
          <a:xfrm>
            <a:off x="1896840" y="5112000"/>
            <a:ext cx="1224000" cy="772920"/>
          </a:xfrm>
          <a:prstGeom prst="rect">
            <a:avLst/>
          </a:prstGeom>
          <a:noFill/>
          <a:ln>
            <a:noFill/>
          </a:ln>
        </p:spPr>
        <p:txBody>
          <a:bodyPr lIns="90000" rIns="90000" tIns="45000" bIns="45000"/>
          <a:p>
            <a:r>
              <a:rPr b="0" lang="en-AU" sz="1200" spc="-1" strike="noStrike">
                <a:latin typeface="Arial"/>
              </a:rPr>
              <a:t>R</a:t>
            </a:r>
            <a:r>
              <a:rPr b="0" lang="en-AU" sz="1200" spc="-1" strike="noStrike">
                <a:latin typeface="Arial"/>
              </a:rPr>
              <a:t>e</a:t>
            </a:r>
            <a:r>
              <a:rPr b="0" lang="en-AU" sz="1200" spc="-1" strike="noStrike">
                <a:latin typeface="Arial"/>
              </a:rPr>
              <a:t>s</a:t>
            </a:r>
            <a:r>
              <a:rPr b="0" lang="en-AU" sz="1200" spc="-1" strike="noStrike">
                <a:latin typeface="Arial"/>
              </a:rPr>
              <a:t> </a:t>
            </a:r>
            <a:r>
              <a:rPr b="0" lang="en-AU" sz="1200" spc="-1" strike="noStrike">
                <a:latin typeface="Arial"/>
              </a:rPr>
              <a:t>b</a:t>
            </a:r>
            <a:r>
              <a:rPr b="0" lang="en-AU" sz="1200" spc="-1" strike="noStrike">
                <a:latin typeface="Arial"/>
              </a:rPr>
              <a:t>l</a:t>
            </a:r>
            <a:r>
              <a:rPr b="0" lang="en-AU" sz="1200" spc="-1" strike="noStrike">
                <a:latin typeface="Arial"/>
              </a:rPr>
              <a:t>o</a:t>
            </a:r>
            <a:r>
              <a:rPr b="0" lang="en-AU" sz="1200" spc="-1" strike="noStrike">
                <a:latin typeface="Arial"/>
              </a:rPr>
              <a:t>c</a:t>
            </a:r>
            <a:r>
              <a:rPr b="0" lang="en-AU" sz="1200" spc="-1" strike="noStrike">
                <a:latin typeface="Arial"/>
              </a:rPr>
              <a:t>k</a:t>
            </a:r>
            <a:r>
              <a:rPr b="0" lang="en-AU" sz="1200" spc="-1" strike="noStrike">
                <a:latin typeface="Arial"/>
              </a:rPr>
              <a:t> </a:t>
            </a:r>
            <a:endParaRPr b="0" lang="en-AU" sz="1200" spc="-1" strike="noStrike">
              <a:latin typeface="Arial"/>
            </a:endParaRPr>
          </a:p>
        </p:txBody>
      </p:sp>
      <p:sp>
        <p:nvSpPr>
          <p:cNvPr id="2108" name="TextShape 18"/>
          <p:cNvSpPr txBox="1"/>
          <p:nvPr/>
        </p:nvSpPr>
        <p:spPr>
          <a:xfrm>
            <a:off x="3120840" y="5059080"/>
            <a:ext cx="1224000" cy="772920"/>
          </a:xfrm>
          <a:prstGeom prst="rect">
            <a:avLst/>
          </a:prstGeom>
          <a:noFill/>
          <a:ln>
            <a:noFill/>
          </a:ln>
        </p:spPr>
        <p:txBody>
          <a:bodyPr lIns="90000" rIns="90000" tIns="45000" bIns="45000"/>
          <a:p>
            <a:r>
              <a:rPr b="0" lang="en-AU" sz="1200" spc="-1" strike="noStrike">
                <a:latin typeface="Arial"/>
              </a:rPr>
              <a:t>R</a:t>
            </a:r>
            <a:r>
              <a:rPr b="0" lang="en-AU" sz="1200" spc="-1" strike="noStrike">
                <a:latin typeface="Arial"/>
              </a:rPr>
              <a:t>e</a:t>
            </a:r>
            <a:r>
              <a:rPr b="0" lang="en-AU" sz="1200" spc="-1" strike="noStrike">
                <a:latin typeface="Arial"/>
              </a:rPr>
              <a:t>s </a:t>
            </a:r>
            <a:r>
              <a:rPr b="0" lang="en-AU" sz="1200" spc="-1" strike="noStrike">
                <a:latin typeface="Arial"/>
              </a:rPr>
              <a:t>b</a:t>
            </a:r>
            <a:r>
              <a:rPr b="0" lang="en-AU" sz="1200" spc="-1" strike="noStrike">
                <a:latin typeface="Arial"/>
              </a:rPr>
              <a:t>l</a:t>
            </a:r>
            <a:r>
              <a:rPr b="0" lang="en-AU" sz="1200" spc="-1" strike="noStrike">
                <a:latin typeface="Arial"/>
              </a:rPr>
              <a:t>o</a:t>
            </a:r>
            <a:r>
              <a:rPr b="0" lang="en-AU" sz="1200" spc="-1" strike="noStrike">
                <a:latin typeface="Arial"/>
              </a:rPr>
              <a:t>c</a:t>
            </a:r>
            <a:r>
              <a:rPr b="0" lang="en-AU" sz="1200" spc="-1" strike="noStrike">
                <a:latin typeface="Arial"/>
              </a:rPr>
              <a:t>k </a:t>
            </a:r>
            <a:r>
              <a:rPr b="0" lang="en-AU" sz="1200" spc="-1" strike="noStrike">
                <a:latin typeface="Arial"/>
              </a:rPr>
              <a:t>w</a:t>
            </a:r>
            <a:r>
              <a:rPr b="0" lang="en-AU" sz="1200" spc="-1" strike="noStrike">
                <a:latin typeface="Arial"/>
              </a:rPr>
              <a:t>it</a:t>
            </a:r>
            <a:r>
              <a:rPr b="0" lang="en-AU" sz="1200" spc="-1" strike="noStrike">
                <a:latin typeface="Arial"/>
              </a:rPr>
              <a:t>h</a:t>
            </a:r>
            <a:r>
              <a:rPr b="0" lang="en-AU" sz="1200" spc="-1" strike="noStrike">
                <a:latin typeface="Arial"/>
              </a:rPr>
              <a:t> </a:t>
            </a:r>
            <a:r>
              <a:rPr b="0" lang="en-AU" sz="1200" spc="-1" strike="noStrike">
                <a:latin typeface="Arial"/>
              </a:rPr>
              <a:t>d</a:t>
            </a:r>
            <a:r>
              <a:rPr b="0" lang="en-AU" sz="1200" spc="-1" strike="noStrike">
                <a:latin typeface="Arial"/>
              </a:rPr>
              <a:t>il</a:t>
            </a:r>
            <a:r>
              <a:rPr b="0" lang="en-AU" sz="1200" spc="-1" strike="noStrike">
                <a:latin typeface="Arial"/>
              </a:rPr>
              <a:t>a</a:t>
            </a:r>
            <a:r>
              <a:rPr b="0" lang="en-AU" sz="1200" spc="-1" strike="noStrike">
                <a:latin typeface="Arial"/>
              </a:rPr>
              <a:t>t</a:t>
            </a:r>
            <a:r>
              <a:rPr b="0" lang="en-AU" sz="1200" spc="-1" strike="noStrike">
                <a:latin typeface="Arial"/>
              </a:rPr>
              <a:t>e</a:t>
            </a:r>
            <a:r>
              <a:rPr b="0" lang="en-AU" sz="1200" spc="-1" strike="noStrike">
                <a:latin typeface="Arial"/>
              </a:rPr>
              <a:t>d</a:t>
            </a:r>
            <a:r>
              <a:rPr b="0" lang="en-AU" sz="1200" spc="-1" strike="noStrike">
                <a:latin typeface="Arial"/>
              </a:rPr>
              <a:t> </a:t>
            </a:r>
            <a:r>
              <a:rPr b="0" lang="en-AU" sz="1200" spc="-1" strike="noStrike">
                <a:latin typeface="Arial"/>
              </a:rPr>
              <a:t>c</a:t>
            </a:r>
            <a:r>
              <a:rPr b="0" lang="en-AU" sz="1200" spc="-1" strike="noStrike">
                <a:latin typeface="Arial"/>
              </a:rPr>
              <a:t>o</a:t>
            </a:r>
            <a:r>
              <a:rPr b="0" lang="en-AU" sz="1200" spc="-1" strike="noStrike">
                <a:latin typeface="Arial"/>
              </a:rPr>
              <a:t>n</a:t>
            </a:r>
            <a:r>
              <a:rPr b="0" lang="en-AU" sz="1200" spc="-1" strike="noStrike">
                <a:latin typeface="Arial"/>
              </a:rPr>
              <a:t>v</a:t>
            </a:r>
            <a:endParaRPr b="0" lang="en-AU" sz="1200" spc="-1" strike="noStrike">
              <a:latin typeface="Arial"/>
            </a:endParaRPr>
          </a:p>
        </p:txBody>
      </p:sp>
      <p:sp>
        <p:nvSpPr>
          <p:cNvPr id="2109" name="TextShape 19"/>
          <p:cNvSpPr txBox="1"/>
          <p:nvPr/>
        </p:nvSpPr>
        <p:spPr>
          <a:xfrm>
            <a:off x="3528000" y="5688000"/>
            <a:ext cx="1224000" cy="772920"/>
          </a:xfrm>
          <a:prstGeom prst="rect">
            <a:avLst/>
          </a:prstGeom>
          <a:noFill/>
          <a:ln>
            <a:noFill/>
          </a:ln>
        </p:spPr>
        <p:txBody>
          <a:bodyPr lIns="90000" rIns="90000" tIns="45000" bIns="45000"/>
          <a:p>
            <a:r>
              <a:rPr b="0" lang="en-AU" sz="1200" spc="-1" strike="noStrike">
                <a:latin typeface="Arial"/>
              </a:rPr>
              <a:t>B</a:t>
            </a:r>
            <a:r>
              <a:rPr b="0" lang="en-AU" sz="1200" spc="-1" strike="noStrike">
                <a:latin typeface="Arial"/>
              </a:rPr>
              <a:t>i</a:t>
            </a:r>
            <a:r>
              <a:rPr b="0" lang="en-AU" sz="1200" spc="-1" strike="noStrike">
                <a:latin typeface="Arial"/>
              </a:rPr>
              <a:t>l</a:t>
            </a:r>
            <a:r>
              <a:rPr b="0" lang="en-AU" sz="1200" spc="-1" strike="noStrike">
                <a:latin typeface="Arial"/>
              </a:rPr>
              <a:t>i</a:t>
            </a:r>
            <a:r>
              <a:rPr b="0" lang="en-AU" sz="1200" spc="-1" strike="noStrike">
                <a:latin typeface="Arial"/>
              </a:rPr>
              <a:t>n</a:t>
            </a:r>
            <a:r>
              <a:rPr b="0" lang="en-AU" sz="1200" spc="-1" strike="noStrike">
                <a:latin typeface="Arial"/>
              </a:rPr>
              <a:t>e</a:t>
            </a:r>
            <a:r>
              <a:rPr b="0" lang="en-AU" sz="1200" spc="-1" strike="noStrike">
                <a:latin typeface="Arial"/>
              </a:rPr>
              <a:t>a</a:t>
            </a:r>
            <a:r>
              <a:rPr b="0" lang="en-AU" sz="1200" spc="-1" strike="noStrike">
                <a:latin typeface="Arial"/>
              </a:rPr>
              <a:t>r</a:t>
            </a:r>
            <a:r>
              <a:rPr b="0" lang="en-AU" sz="1200" spc="-1" strike="noStrike">
                <a:latin typeface="Arial"/>
              </a:rPr>
              <a:t> </a:t>
            </a:r>
            <a:r>
              <a:rPr b="0" lang="en-AU" sz="1200" spc="-1" strike="noStrike">
                <a:latin typeface="Arial"/>
              </a:rPr>
              <a:t>u</a:t>
            </a:r>
            <a:r>
              <a:rPr b="0" lang="en-AU" sz="1200" spc="-1" strike="noStrike">
                <a:latin typeface="Arial"/>
              </a:rPr>
              <a:t>p</a:t>
            </a:r>
            <a:r>
              <a:rPr b="0" lang="en-AU" sz="1200" spc="-1" strike="noStrike">
                <a:latin typeface="Arial"/>
              </a:rPr>
              <a:t>s</a:t>
            </a:r>
            <a:r>
              <a:rPr b="0" lang="en-AU" sz="1200" spc="-1" strike="noStrike">
                <a:latin typeface="Arial"/>
              </a:rPr>
              <a:t>a</a:t>
            </a:r>
            <a:r>
              <a:rPr b="0" lang="en-AU" sz="1200" spc="-1" strike="noStrike">
                <a:latin typeface="Arial"/>
              </a:rPr>
              <a:t>m</a:t>
            </a:r>
            <a:r>
              <a:rPr b="0" lang="en-AU" sz="1200" spc="-1" strike="noStrike">
                <a:latin typeface="Arial"/>
              </a:rPr>
              <a:t>p</a:t>
            </a:r>
            <a:r>
              <a:rPr b="0" lang="en-AU" sz="1200" spc="-1" strike="noStrike">
                <a:latin typeface="Arial"/>
              </a:rPr>
              <a:t>l</a:t>
            </a:r>
            <a:r>
              <a:rPr b="0" lang="en-AU" sz="1200" spc="-1" strike="noStrike">
                <a:latin typeface="Arial"/>
              </a:rPr>
              <a:t>i</a:t>
            </a:r>
            <a:r>
              <a:rPr b="0" lang="en-AU" sz="1200" spc="-1" strike="noStrike">
                <a:latin typeface="Arial"/>
              </a:rPr>
              <a:t>n</a:t>
            </a:r>
            <a:r>
              <a:rPr b="0" lang="en-AU" sz="1200" spc="-1" strike="noStrike">
                <a:latin typeface="Arial"/>
              </a:rPr>
              <a:t>g</a:t>
            </a:r>
            <a:endParaRPr b="0" lang="en-AU" sz="1200" spc="-1" strike="noStrike">
              <a:latin typeface="Arial"/>
            </a:endParaRPr>
          </a:p>
        </p:txBody>
      </p:sp>
      <p:sp>
        <p:nvSpPr>
          <p:cNvPr id="2110" name="TextShape 20"/>
          <p:cNvSpPr txBox="1"/>
          <p:nvPr/>
        </p:nvSpPr>
        <p:spPr>
          <a:xfrm>
            <a:off x="4607640" y="5059080"/>
            <a:ext cx="961200" cy="772920"/>
          </a:xfrm>
          <a:prstGeom prst="rect">
            <a:avLst/>
          </a:prstGeom>
          <a:noFill/>
          <a:ln>
            <a:noFill/>
          </a:ln>
        </p:spPr>
        <p:txBody>
          <a:bodyPr lIns="90000" rIns="90000" tIns="45000" bIns="45000"/>
          <a:p>
            <a:r>
              <a:rPr b="0" lang="en-AU" sz="1200" spc="-1" strike="noStrike">
                <a:latin typeface="Arial"/>
              </a:rPr>
              <a:t>I</a:t>
            </a:r>
            <a:r>
              <a:rPr b="0" lang="en-AU" sz="1200" spc="-1" strike="noStrike">
                <a:latin typeface="Arial"/>
              </a:rPr>
              <a:t>n</a:t>
            </a:r>
            <a:r>
              <a:rPr b="0" lang="en-AU" sz="1200" spc="-1" strike="noStrike">
                <a:latin typeface="Arial"/>
              </a:rPr>
              <a:t>f</a:t>
            </a:r>
            <a:r>
              <a:rPr b="0" lang="en-AU" sz="1200" spc="-1" strike="noStrike">
                <a:latin typeface="Arial"/>
              </a:rPr>
              <a:t>o</a:t>
            </a:r>
            <a:r>
              <a:rPr b="0" lang="en-AU" sz="1200" spc="-1" strike="noStrike">
                <a:latin typeface="Arial"/>
              </a:rPr>
              <a:t>r</a:t>
            </a:r>
            <a:r>
              <a:rPr b="0" lang="en-AU" sz="1200" spc="-1" strike="noStrike">
                <a:latin typeface="Arial"/>
              </a:rPr>
              <a:t>m</a:t>
            </a:r>
            <a:r>
              <a:rPr b="0" lang="en-AU" sz="1200" spc="-1" strike="noStrike">
                <a:latin typeface="Arial"/>
              </a:rPr>
              <a:t>a</a:t>
            </a:r>
            <a:r>
              <a:rPr b="0" lang="en-AU" sz="1200" spc="-1" strike="noStrike">
                <a:latin typeface="Arial"/>
              </a:rPr>
              <a:t>t</a:t>
            </a:r>
            <a:r>
              <a:rPr b="0" lang="en-AU" sz="1200" spc="-1" strike="noStrike">
                <a:latin typeface="Arial"/>
              </a:rPr>
              <a:t>i</a:t>
            </a:r>
            <a:r>
              <a:rPr b="0" lang="en-AU" sz="1200" spc="-1" strike="noStrike">
                <a:latin typeface="Arial"/>
              </a:rPr>
              <a:t>o</a:t>
            </a:r>
            <a:r>
              <a:rPr b="0" lang="en-AU" sz="1200" spc="-1" strike="noStrike">
                <a:latin typeface="Arial"/>
              </a:rPr>
              <a:t>n</a:t>
            </a:r>
            <a:r>
              <a:rPr b="0" lang="en-AU" sz="1200" spc="-1" strike="noStrike">
                <a:latin typeface="Arial"/>
              </a:rPr>
              <a:t> </a:t>
            </a:r>
            <a:endParaRPr b="0" lang="en-AU" sz="1200" spc="-1" strike="noStrike">
              <a:latin typeface="Arial"/>
            </a:endParaRPr>
          </a:p>
          <a:p>
            <a:r>
              <a:rPr b="0" lang="en-AU" sz="1200" spc="-1" strike="noStrike">
                <a:latin typeface="Arial"/>
              </a:rPr>
              <a:t>f</a:t>
            </a:r>
            <a:r>
              <a:rPr b="0" lang="en-AU" sz="1200" spc="-1" strike="noStrike">
                <a:latin typeface="Arial"/>
              </a:rPr>
              <a:t>l</a:t>
            </a:r>
            <a:r>
              <a:rPr b="0" lang="en-AU" sz="1200" spc="-1" strike="noStrike">
                <a:latin typeface="Arial"/>
              </a:rPr>
              <a:t>o</a:t>
            </a:r>
            <a:r>
              <a:rPr b="0" lang="en-AU" sz="1200" spc="-1" strike="noStrike">
                <a:latin typeface="Arial"/>
              </a:rPr>
              <a:t>w</a:t>
            </a:r>
            <a:endParaRPr b="0" lang="en-AU" sz="1200" spc="-1" strike="noStrike">
              <a:latin typeface="Arial"/>
            </a:endParaRPr>
          </a:p>
        </p:txBody>
      </p:sp>
      <p:sp>
        <p:nvSpPr>
          <p:cNvPr id="2111" name="TextShape 21"/>
          <p:cNvSpPr txBox="1"/>
          <p:nvPr/>
        </p:nvSpPr>
        <p:spPr>
          <a:xfrm>
            <a:off x="5040000" y="5707080"/>
            <a:ext cx="1224000" cy="772920"/>
          </a:xfrm>
          <a:prstGeom prst="rect">
            <a:avLst/>
          </a:prstGeom>
          <a:noFill/>
          <a:ln>
            <a:noFill/>
          </a:ln>
        </p:spPr>
        <p:txBody>
          <a:bodyPr lIns="90000" rIns="90000" tIns="45000" bIns="45000"/>
          <a:p>
            <a:r>
              <a:rPr b="0" lang="en-AU" sz="1200" spc="-1" strike="noStrike">
                <a:latin typeface="Arial"/>
              </a:rPr>
              <a:t>S</a:t>
            </a:r>
            <a:r>
              <a:rPr b="0" lang="en-AU" sz="1200" spc="-1" strike="noStrike">
                <a:latin typeface="Arial"/>
              </a:rPr>
              <a:t>k</a:t>
            </a:r>
            <a:r>
              <a:rPr b="0" lang="en-AU" sz="1200" spc="-1" strike="noStrike">
                <a:latin typeface="Arial"/>
              </a:rPr>
              <a:t>i</a:t>
            </a:r>
            <a:r>
              <a:rPr b="0" lang="en-AU" sz="1200" spc="-1" strike="noStrike">
                <a:latin typeface="Arial"/>
              </a:rPr>
              <a:t>p</a:t>
            </a:r>
            <a:r>
              <a:rPr b="0" lang="en-AU" sz="1200" spc="-1" strike="noStrike">
                <a:latin typeface="Arial"/>
              </a:rPr>
              <a:t> </a:t>
            </a:r>
            <a:r>
              <a:rPr b="0" lang="en-AU" sz="1200" spc="-1" strike="noStrike">
                <a:latin typeface="Arial"/>
              </a:rPr>
              <a:t>c</a:t>
            </a:r>
            <a:r>
              <a:rPr b="0" lang="en-AU" sz="1200" spc="-1" strike="noStrike">
                <a:latin typeface="Arial"/>
              </a:rPr>
              <a:t>o</a:t>
            </a:r>
            <a:r>
              <a:rPr b="0" lang="en-AU" sz="1200" spc="-1" strike="noStrike">
                <a:latin typeface="Arial"/>
              </a:rPr>
              <a:t>n</a:t>
            </a:r>
            <a:r>
              <a:rPr b="0" lang="en-AU" sz="1200" spc="-1" strike="noStrike">
                <a:latin typeface="Arial"/>
              </a:rPr>
              <a:t>n</a:t>
            </a:r>
            <a:r>
              <a:rPr b="0" lang="en-AU" sz="1200" spc="-1" strike="noStrike">
                <a:latin typeface="Arial"/>
              </a:rPr>
              <a:t>e</a:t>
            </a:r>
            <a:r>
              <a:rPr b="0" lang="en-AU" sz="1200" spc="-1" strike="noStrike">
                <a:latin typeface="Arial"/>
              </a:rPr>
              <a:t>c</a:t>
            </a:r>
            <a:r>
              <a:rPr b="0" lang="en-AU" sz="1200" spc="-1" strike="noStrike">
                <a:latin typeface="Arial"/>
              </a:rPr>
              <a:t>t</a:t>
            </a:r>
            <a:r>
              <a:rPr b="0" lang="en-AU" sz="1200" spc="-1" strike="noStrike">
                <a:latin typeface="Arial"/>
              </a:rPr>
              <a:t>i</a:t>
            </a:r>
            <a:r>
              <a:rPr b="0" lang="en-AU" sz="1200" spc="-1" strike="noStrike">
                <a:latin typeface="Arial"/>
              </a:rPr>
              <a:t>o</a:t>
            </a:r>
            <a:r>
              <a:rPr b="0" lang="en-AU" sz="1200" spc="-1" strike="noStrike">
                <a:latin typeface="Arial"/>
              </a:rPr>
              <a:t>n</a:t>
            </a:r>
            <a:endParaRPr b="0" lang="en-AU" sz="1200" spc="-1" strike="noStrike">
              <a:latin typeface="Arial"/>
            </a:endParaRPr>
          </a:p>
        </p:txBody>
      </p:sp>
      <p:sp>
        <p:nvSpPr>
          <p:cNvPr id="2112" name="TextShape 22"/>
          <p:cNvSpPr txBox="1"/>
          <p:nvPr/>
        </p:nvSpPr>
        <p:spPr>
          <a:xfrm>
            <a:off x="6072840" y="5040000"/>
            <a:ext cx="1224000" cy="772920"/>
          </a:xfrm>
          <a:prstGeom prst="rect">
            <a:avLst/>
          </a:prstGeom>
          <a:noFill/>
          <a:ln>
            <a:noFill/>
          </a:ln>
        </p:spPr>
        <p:txBody>
          <a:bodyPr lIns="90000" rIns="90000" tIns="45000" bIns="45000"/>
          <a:p>
            <a:r>
              <a:rPr b="0" lang="en-AU" sz="1200" spc="-1" strike="noStrike">
                <a:latin typeface="Arial"/>
              </a:rPr>
              <a:t>S</a:t>
            </a:r>
            <a:r>
              <a:rPr b="0" lang="en-AU" sz="1200" spc="-1" strike="noStrike">
                <a:latin typeface="Arial"/>
              </a:rPr>
              <a:t>t</a:t>
            </a:r>
            <a:r>
              <a:rPr b="0" lang="en-AU" sz="1200" spc="-1" strike="noStrike">
                <a:latin typeface="Arial"/>
              </a:rPr>
              <a:t>a</a:t>
            </a:r>
            <a:r>
              <a:rPr b="0" lang="en-AU" sz="1200" spc="-1" strike="noStrike">
                <a:latin typeface="Arial"/>
              </a:rPr>
              <a:t>t</a:t>
            </a:r>
            <a:r>
              <a:rPr b="0" lang="en-AU" sz="1200" spc="-1" strike="noStrike">
                <a:latin typeface="Arial"/>
              </a:rPr>
              <a:t>e</a:t>
            </a:r>
            <a:r>
              <a:rPr b="0" lang="en-AU" sz="1200" spc="-1" strike="noStrike">
                <a:latin typeface="Arial"/>
              </a:rPr>
              <a:t> </a:t>
            </a:r>
            <a:endParaRPr b="0" lang="en-AU" sz="1200" spc="-1" strike="noStrike">
              <a:latin typeface="Arial"/>
            </a:endParaRPr>
          </a:p>
          <a:p>
            <a:r>
              <a:rPr b="0" lang="en-AU" sz="1200" spc="-1" strike="noStrike">
                <a:latin typeface="Arial"/>
              </a:rPr>
              <a:t>d</a:t>
            </a:r>
            <a:r>
              <a:rPr b="0" lang="en-AU" sz="1200" spc="-1" strike="noStrike">
                <a:latin typeface="Arial"/>
              </a:rPr>
              <a:t>e</a:t>
            </a:r>
            <a:r>
              <a:rPr b="0" lang="en-AU" sz="1200" spc="-1" strike="noStrike">
                <a:latin typeface="Arial"/>
              </a:rPr>
              <a:t>c</a:t>
            </a:r>
            <a:r>
              <a:rPr b="0" lang="en-AU" sz="1200" spc="-1" strike="noStrike">
                <a:latin typeface="Arial"/>
              </a:rPr>
              <a:t>o</a:t>
            </a:r>
            <a:r>
              <a:rPr b="0" lang="en-AU" sz="1200" spc="-1" strike="noStrike">
                <a:latin typeface="Arial"/>
              </a:rPr>
              <a:t>d</a:t>
            </a:r>
            <a:r>
              <a:rPr b="0" lang="en-AU" sz="1200" spc="-1" strike="noStrike">
                <a:latin typeface="Arial"/>
              </a:rPr>
              <a:t>e</a:t>
            </a:r>
            <a:r>
              <a:rPr b="0" lang="en-AU" sz="1200" spc="-1" strike="noStrike">
                <a:latin typeface="Arial"/>
              </a:rPr>
              <a:t>r</a:t>
            </a:r>
            <a:endParaRPr b="0" lang="en-AU" sz="1200" spc="-1" strike="noStrike">
              <a:latin typeface="Arial"/>
            </a:endParaRPr>
          </a:p>
        </p:txBody>
      </p:sp>
      <p:sp>
        <p:nvSpPr>
          <p:cNvPr id="2113" name="TextShape 23"/>
          <p:cNvSpPr txBox="1"/>
          <p:nvPr/>
        </p:nvSpPr>
        <p:spPr>
          <a:xfrm>
            <a:off x="6552000" y="5688000"/>
            <a:ext cx="1368000" cy="772920"/>
          </a:xfrm>
          <a:prstGeom prst="rect">
            <a:avLst/>
          </a:prstGeom>
          <a:noFill/>
          <a:ln>
            <a:noFill/>
          </a:ln>
        </p:spPr>
        <p:txBody>
          <a:bodyPr lIns="90000" rIns="90000" tIns="45000" bIns="45000"/>
          <a:p>
            <a:r>
              <a:rPr b="0" lang="en-AU" sz="1200" spc="-1" strike="noStrike">
                <a:latin typeface="Arial"/>
              </a:rPr>
              <a:t>R</a:t>
            </a:r>
            <a:r>
              <a:rPr b="0" lang="en-AU" sz="1200" spc="-1" strike="noStrike">
                <a:latin typeface="Arial"/>
              </a:rPr>
              <a:t>e</a:t>
            </a:r>
            <a:r>
              <a:rPr b="0" lang="en-AU" sz="1200" spc="-1" strike="noStrike">
                <a:latin typeface="Arial"/>
              </a:rPr>
              <a:t>s</a:t>
            </a:r>
            <a:r>
              <a:rPr b="0" lang="en-AU" sz="1200" spc="-1" strike="noStrike">
                <a:latin typeface="Arial"/>
              </a:rPr>
              <a:t>n</a:t>
            </a:r>
            <a:r>
              <a:rPr b="0" lang="en-AU" sz="1200" spc="-1" strike="noStrike">
                <a:latin typeface="Arial"/>
              </a:rPr>
              <a:t>e</a:t>
            </a:r>
            <a:r>
              <a:rPr b="0" lang="en-AU" sz="1200" spc="-1" strike="noStrike">
                <a:latin typeface="Arial"/>
              </a:rPr>
              <a:t>t-</a:t>
            </a:r>
            <a:r>
              <a:rPr b="0" lang="en-AU" sz="1200" spc="-1" strike="noStrike">
                <a:latin typeface="Arial"/>
              </a:rPr>
              <a:t>1</a:t>
            </a:r>
            <a:r>
              <a:rPr b="0" lang="en-AU" sz="1200" spc="-1" strike="noStrike">
                <a:latin typeface="Arial"/>
              </a:rPr>
              <a:t>8 </a:t>
            </a:r>
            <a:r>
              <a:rPr b="0" lang="en-AU" sz="1200" spc="-1" strike="noStrike">
                <a:latin typeface="Arial"/>
              </a:rPr>
              <a:t>f</a:t>
            </a:r>
            <a:r>
              <a:rPr b="0" lang="en-AU" sz="1200" spc="-1" strike="noStrike">
                <a:latin typeface="Arial"/>
              </a:rPr>
              <a:t>e</a:t>
            </a:r>
            <a:r>
              <a:rPr b="0" lang="en-AU" sz="1200" spc="-1" strike="noStrike">
                <a:latin typeface="Arial"/>
              </a:rPr>
              <a:t>a</a:t>
            </a:r>
            <a:r>
              <a:rPr b="0" lang="en-AU" sz="1200" spc="-1" strike="noStrike">
                <a:latin typeface="Arial"/>
              </a:rPr>
              <a:t>t</a:t>
            </a:r>
            <a:r>
              <a:rPr b="0" lang="en-AU" sz="1200" spc="-1" strike="noStrike">
                <a:latin typeface="Arial"/>
              </a:rPr>
              <a:t>u</a:t>
            </a:r>
            <a:r>
              <a:rPr b="0" lang="en-AU" sz="1200" spc="-1" strike="noStrike">
                <a:latin typeface="Arial"/>
              </a:rPr>
              <a:t>r</a:t>
            </a:r>
            <a:r>
              <a:rPr b="0" lang="en-AU" sz="1200" spc="-1" strike="noStrike">
                <a:latin typeface="Arial"/>
              </a:rPr>
              <a:t>e </a:t>
            </a:r>
            <a:r>
              <a:rPr b="0" lang="en-AU" sz="1200" spc="-1" strike="noStrike">
                <a:latin typeface="Arial"/>
              </a:rPr>
              <a:t>e</a:t>
            </a:r>
            <a:r>
              <a:rPr b="0" lang="en-AU" sz="1200" spc="-1" strike="noStrike">
                <a:latin typeface="Arial"/>
              </a:rPr>
              <a:t>n</a:t>
            </a:r>
            <a:r>
              <a:rPr b="0" lang="en-AU" sz="1200" spc="-1" strike="noStrike">
                <a:latin typeface="Arial"/>
              </a:rPr>
              <a:t>c</a:t>
            </a:r>
            <a:r>
              <a:rPr b="0" lang="en-AU" sz="1200" spc="-1" strike="noStrike">
                <a:latin typeface="Arial"/>
              </a:rPr>
              <a:t>o</a:t>
            </a:r>
            <a:r>
              <a:rPr b="0" lang="en-AU" sz="1200" spc="-1" strike="noStrike">
                <a:latin typeface="Arial"/>
              </a:rPr>
              <a:t>d</a:t>
            </a:r>
            <a:r>
              <a:rPr b="0" lang="en-AU" sz="1200" spc="-1" strike="noStrike">
                <a:latin typeface="Arial"/>
              </a:rPr>
              <a:t>e</a:t>
            </a:r>
            <a:r>
              <a:rPr b="0" lang="en-AU" sz="1200" spc="-1" strike="noStrike">
                <a:latin typeface="Arial"/>
              </a:rPr>
              <a:t>r</a:t>
            </a:r>
            <a:endParaRPr b="0" lang="en-AU" sz="1200" spc="-1" strike="noStrike">
              <a:latin typeface="Arial"/>
            </a:endParaRPr>
          </a:p>
        </p:txBody>
      </p:sp>
      <p:sp>
        <p:nvSpPr>
          <p:cNvPr id="2114" name="TextShape 24"/>
          <p:cNvSpPr txBox="1"/>
          <p:nvPr/>
        </p:nvSpPr>
        <p:spPr>
          <a:xfrm>
            <a:off x="7488000" y="5040000"/>
            <a:ext cx="1224000" cy="772920"/>
          </a:xfrm>
          <a:prstGeom prst="rect">
            <a:avLst/>
          </a:prstGeom>
          <a:noFill/>
          <a:ln>
            <a:noFill/>
          </a:ln>
        </p:spPr>
        <p:txBody>
          <a:bodyPr lIns="90000" rIns="90000" tIns="45000" bIns="45000"/>
          <a:p>
            <a:r>
              <a:rPr b="0" lang="en-AU" sz="1200" spc="-1" strike="noStrike">
                <a:latin typeface="Arial"/>
              </a:rPr>
              <a:t>G</a:t>
            </a:r>
            <a:r>
              <a:rPr b="0" lang="en-AU" sz="1200" spc="-1" strike="noStrike">
                <a:latin typeface="Arial"/>
              </a:rPr>
              <a:t>r</a:t>
            </a:r>
            <a:r>
              <a:rPr b="0" lang="en-AU" sz="1200" spc="-1" strike="noStrike">
                <a:latin typeface="Arial"/>
              </a:rPr>
              <a:t>a</a:t>
            </a:r>
            <a:r>
              <a:rPr b="0" lang="en-AU" sz="1200" spc="-1" strike="noStrike">
                <a:latin typeface="Arial"/>
              </a:rPr>
              <a:t>d</a:t>
            </a:r>
            <a:r>
              <a:rPr b="0" lang="en-AU" sz="1200" spc="-1" strike="noStrike">
                <a:latin typeface="Arial"/>
              </a:rPr>
              <a:t>i</a:t>
            </a:r>
            <a:r>
              <a:rPr b="0" lang="en-AU" sz="1200" spc="-1" strike="noStrike">
                <a:latin typeface="Arial"/>
              </a:rPr>
              <a:t>e</a:t>
            </a:r>
            <a:r>
              <a:rPr b="0" lang="en-AU" sz="1200" spc="-1" strike="noStrike">
                <a:latin typeface="Arial"/>
              </a:rPr>
              <a:t>n</a:t>
            </a:r>
            <a:r>
              <a:rPr b="0" lang="en-AU" sz="1200" spc="-1" strike="noStrike">
                <a:latin typeface="Arial"/>
              </a:rPr>
              <a:t>t </a:t>
            </a:r>
            <a:r>
              <a:rPr b="0" lang="en-AU" sz="1200" spc="-1" strike="noStrike">
                <a:latin typeface="Arial"/>
              </a:rPr>
              <a:t>d</a:t>
            </a:r>
            <a:r>
              <a:rPr b="0" lang="en-AU" sz="1200" spc="-1" strike="noStrike">
                <a:latin typeface="Arial"/>
              </a:rPr>
              <a:t>e</a:t>
            </a:r>
            <a:r>
              <a:rPr b="0" lang="en-AU" sz="1200" spc="-1" strike="noStrike">
                <a:latin typeface="Arial"/>
              </a:rPr>
              <a:t>c</a:t>
            </a:r>
            <a:r>
              <a:rPr b="0" lang="en-AU" sz="1200" spc="-1" strike="noStrike">
                <a:latin typeface="Arial"/>
              </a:rPr>
              <a:t>o</a:t>
            </a:r>
            <a:r>
              <a:rPr b="0" lang="en-AU" sz="1200" spc="-1" strike="noStrike">
                <a:latin typeface="Arial"/>
              </a:rPr>
              <a:t>d</a:t>
            </a:r>
            <a:r>
              <a:rPr b="0" lang="en-AU" sz="1200" spc="-1" strike="noStrike">
                <a:latin typeface="Arial"/>
              </a:rPr>
              <a:t>e</a:t>
            </a:r>
            <a:r>
              <a:rPr b="0" lang="en-AU" sz="1200" spc="-1" strike="noStrike">
                <a:latin typeface="Arial"/>
              </a:rPr>
              <a:t>r</a:t>
            </a:r>
            <a:endParaRPr b="0" lang="en-AU" sz="1200" spc="-1" strike="noStrike">
              <a:latin typeface="Arial"/>
            </a:endParaRPr>
          </a:p>
        </p:txBody>
      </p:sp>
      <p:pic>
        <p:nvPicPr>
          <p:cNvPr id="2115" name="" descr=""/>
          <p:cNvPicPr/>
          <p:nvPr/>
        </p:nvPicPr>
        <p:blipFill>
          <a:blip r:embed="rId1"/>
          <a:stretch/>
        </p:blipFill>
        <p:spPr>
          <a:xfrm>
            <a:off x="1337040" y="1425600"/>
            <a:ext cx="1091520" cy="879120"/>
          </a:xfrm>
          <a:prstGeom prst="rect">
            <a:avLst/>
          </a:prstGeom>
          <a:ln>
            <a:noFill/>
          </a:ln>
        </p:spPr>
      </p:pic>
      <p:sp>
        <p:nvSpPr>
          <p:cNvPr id="2116" name="CustomShape 25"/>
          <p:cNvSpPr/>
          <p:nvPr/>
        </p:nvSpPr>
        <p:spPr>
          <a:xfrm>
            <a:off x="2691000" y="1460160"/>
            <a:ext cx="96840" cy="942480"/>
          </a:xfrm>
          <a:prstGeom prst="rect">
            <a:avLst/>
          </a:prstGeom>
          <a:solidFill>
            <a:srgbClr val="bce4e5"/>
          </a:solidFill>
          <a:ln>
            <a:solidFill>
              <a:srgbClr val="3465a4"/>
            </a:solidFill>
          </a:ln>
        </p:spPr>
        <p:style>
          <a:lnRef idx="0"/>
          <a:fillRef idx="0"/>
          <a:effectRef idx="0"/>
          <a:fontRef idx="minor"/>
        </p:style>
      </p:sp>
      <p:sp>
        <p:nvSpPr>
          <p:cNvPr id="2117" name="CustomShape 26"/>
          <p:cNvSpPr/>
          <p:nvPr/>
        </p:nvSpPr>
        <p:spPr>
          <a:xfrm>
            <a:off x="3040200" y="1548720"/>
            <a:ext cx="96840" cy="779040"/>
          </a:xfrm>
          <a:prstGeom prst="rect">
            <a:avLst/>
          </a:prstGeom>
          <a:solidFill>
            <a:srgbClr val="729fcf"/>
          </a:solidFill>
          <a:ln>
            <a:solidFill>
              <a:srgbClr val="3465a4"/>
            </a:solidFill>
          </a:ln>
        </p:spPr>
        <p:style>
          <a:lnRef idx="0"/>
          <a:fillRef idx="0"/>
          <a:effectRef idx="0"/>
          <a:fontRef idx="minor"/>
        </p:style>
      </p:sp>
      <p:sp>
        <p:nvSpPr>
          <p:cNvPr id="2118" name="CustomShape 27"/>
          <p:cNvSpPr/>
          <p:nvPr/>
        </p:nvSpPr>
        <p:spPr>
          <a:xfrm>
            <a:off x="3168720" y="1548720"/>
            <a:ext cx="96840" cy="779040"/>
          </a:xfrm>
          <a:prstGeom prst="rect">
            <a:avLst/>
          </a:prstGeom>
          <a:solidFill>
            <a:srgbClr val="729fcf"/>
          </a:solidFill>
          <a:ln>
            <a:solidFill>
              <a:srgbClr val="3465a4"/>
            </a:solidFill>
          </a:ln>
        </p:spPr>
        <p:style>
          <a:lnRef idx="0"/>
          <a:fillRef idx="0"/>
          <a:effectRef idx="0"/>
          <a:fontRef idx="minor"/>
        </p:style>
      </p:sp>
      <p:sp>
        <p:nvSpPr>
          <p:cNvPr id="2119" name="CustomShape 28"/>
          <p:cNvSpPr/>
          <p:nvPr/>
        </p:nvSpPr>
        <p:spPr>
          <a:xfrm>
            <a:off x="3770640" y="1671480"/>
            <a:ext cx="96840" cy="532800"/>
          </a:xfrm>
          <a:prstGeom prst="rect">
            <a:avLst/>
          </a:prstGeom>
          <a:solidFill>
            <a:srgbClr val="59c5c7"/>
          </a:solidFill>
          <a:ln>
            <a:solidFill>
              <a:srgbClr val="3465a4"/>
            </a:solidFill>
          </a:ln>
        </p:spPr>
        <p:style>
          <a:lnRef idx="0"/>
          <a:fillRef idx="0"/>
          <a:effectRef idx="0"/>
          <a:fontRef idx="minor"/>
        </p:style>
      </p:sp>
      <p:sp>
        <p:nvSpPr>
          <p:cNvPr id="2120" name="CustomShape 29"/>
          <p:cNvSpPr/>
          <p:nvPr/>
        </p:nvSpPr>
        <p:spPr>
          <a:xfrm>
            <a:off x="3903120" y="1671480"/>
            <a:ext cx="97200" cy="532800"/>
          </a:xfrm>
          <a:prstGeom prst="rect">
            <a:avLst/>
          </a:prstGeom>
          <a:solidFill>
            <a:srgbClr val="729fcf"/>
          </a:solidFill>
          <a:ln>
            <a:solidFill>
              <a:srgbClr val="3465a4"/>
            </a:solidFill>
          </a:ln>
        </p:spPr>
        <p:style>
          <a:lnRef idx="0"/>
          <a:fillRef idx="0"/>
          <a:effectRef idx="0"/>
          <a:fontRef idx="minor"/>
        </p:style>
      </p:sp>
      <p:sp>
        <p:nvSpPr>
          <p:cNvPr id="2121" name="CustomShape 30"/>
          <p:cNvSpPr/>
          <p:nvPr/>
        </p:nvSpPr>
        <p:spPr>
          <a:xfrm>
            <a:off x="4125240" y="1671480"/>
            <a:ext cx="96840" cy="532800"/>
          </a:xfrm>
          <a:prstGeom prst="rect">
            <a:avLst/>
          </a:prstGeom>
          <a:solidFill>
            <a:srgbClr val="fffbcc"/>
          </a:solidFill>
          <a:ln>
            <a:solidFill>
              <a:srgbClr val="3465a4"/>
            </a:solidFill>
          </a:ln>
        </p:spPr>
        <p:style>
          <a:lnRef idx="0"/>
          <a:fillRef idx="0"/>
          <a:effectRef idx="0"/>
          <a:fontRef idx="minor"/>
        </p:style>
      </p:sp>
      <p:sp>
        <p:nvSpPr>
          <p:cNvPr id="2122" name="CustomShape 31"/>
          <p:cNvSpPr/>
          <p:nvPr/>
        </p:nvSpPr>
        <p:spPr>
          <a:xfrm>
            <a:off x="4254120" y="1671480"/>
            <a:ext cx="96840" cy="532800"/>
          </a:xfrm>
          <a:prstGeom prst="rect">
            <a:avLst/>
          </a:prstGeom>
          <a:solidFill>
            <a:srgbClr val="fffbcc"/>
          </a:solidFill>
          <a:ln>
            <a:solidFill>
              <a:srgbClr val="3465a4"/>
            </a:solidFill>
          </a:ln>
        </p:spPr>
        <p:style>
          <a:lnRef idx="0"/>
          <a:fillRef idx="0"/>
          <a:effectRef idx="0"/>
          <a:fontRef idx="minor"/>
        </p:style>
      </p:sp>
      <p:sp>
        <p:nvSpPr>
          <p:cNvPr id="2123" name="CustomShape 32"/>
          <p:cNvSpPr/>
          <p:nvPr/>
        </p:nvSpPr>
        <p:spPr>
          <a:xfrm>
            <a:off x="4535280" y="1671480"/>
            <a:ext cx="96480" cy="532800"/>
          </a:xfrm>
          <a:prstGeom prst="rect">
            <a:avLst/>
          </a:prstGeom>
          <a:solidFill>
            <a:srgbClr val="bce4e5"/>
          </a:solidFill>
          <a:ln>
            <a:solidFill>
              <a:srgbClr val="3465a4"/>
            </a:solidFill>
          </a:ln>
        </p:spPr>
        <p:style>
          <a:lnRef idx="0"/>
          <a:fillRef idx="0"/>
          <a:effectRef idx="0"/>
          <a:fontRef idx="minor"/>
        </p:style>
      </p:sp>
      <p:sp>
        <p:nvSpPr>
          <p:cNvPr id="2124" name="CustomShape 33"/>
          <p:cNvSpPr/>
          <p:nvPr/>
        </p:nvSpPr>
        <p:spPr>
          <a:xfrm>
            <a:off x="4664160" y="1671480"/>
            <a:ext cx="97200" cy="532800"/>
          </a:xfrm>
          <a:prstGeom prst="rect">
            <a:avLst/>
          </a:prstGeom>
          <a:solidFill>
            <a:srgbClr val="bce4e5"/>
          </a:solidFill>
          <a:ln>
            <a:solidFill>
              <a:srgbClr val="3465a4"/>
            </a:solidFill>
          </a:ln>
        </p:spPr>
        <p:style>
          <a:lnRef idx="0"/>
          <a:fillRef idx="0"/>
          <a:effectRef idx="0"/>
          <a:fontRef idx="minor"/>
        </p:style>
      </p:sp>
      <p:sp>
        <p:nvSpPr>
          <p:cNvPr id="2125" name="CustomShape 34"/>
          <p:cNvSpPr/>
          <p:nvPr/>
        </p:nvSpPr>
        <p:spPr>
          <a:xfrm>
            <a:off x="5018760" y="1589760"/>
            <a:ext cx="97200" cy="696600"/>
          </a:xfrm>
          <a:prstGeom prst="rect">
            <a:avLst/>
          </a:prstGeom>
          <a:solidFill>
            <a:srgbClr val="bce4e5"/>
          </a:solidFill>
          <a:ln>
            <a:solidFill>
              <a:srgbClr val="3465a4"/>
            </a:solidFill>
          </a:ln>
        </p:spPr>
        <p:style>
          <a:lnRef idx="0"/>
          <a:fillRef idx="0"/>
          <a:effectRef idx="0"/>
          <a:fontRef idx="minor"/>
        </p:style>
      </p:sp>
      <p:sp>
        <p:nvSpPr>
          <p:cNvPr id="2126" name="CustomShape 35"/>
          <p:cNvSpPr/>
          <p:nvPr/>
        </p:nvSpPr>
        <p:spPr>
          <a:xfrm>
            <a:off x="5148360" y="1589760"/>
            <a:ext cx="96480" cy="696600"/>
          </a:xfrm>
          <a:prstGeom prst="rect">
            <a:avLst/>
          </a:prstGeom>
          <a:solidFill>
            <a:srgbClr val="aa55a1"/>
          </a:solidFill>
          <a:ln>
            <a:solidFill>
              <a:srgbClr val="3465a4"/>
            </a:solidFill>
          </a:ln>
        </p:spPr>
        <p:style>
          <a:lnRef idx="0"/>
          <a:fillRef idx="0"/>
          <a:effectRef idx="0"/>
          <a:fontRef idx="minor"/>
        </p:style>
      </p:sp>
      <p:sp>
        <p:nvSpPr>
          <p:cNvPr id="2127" name="CustomShape 36"/>
          <p:cNvSpPr/>
          <p:nvPr/>
        </p:nvSpPr>
        <p:spPr>
          <a:xfrm>
            <a:off x="4793400" y="1671480"/>
            <a:ext cx="96480" cy="532800"/>
          </a:xfrm>
          <a:prstGeom prst="rect">
            <a:avLst/>
          </a:prstGeom>
          <a:solidFill>
            <a:srgbClr val="aa55a1"/>
          </a:solidFill>
          <a:ln>
            <a:solidFill>
              <a:srgbClr val="3465a4"/>
            </a:solidFill>
          </a:ln>
        </p:spPr>
        <p:style>
          <a:lnRef idx="0"/>
          <a:fillRef idx="0"/>
          <a:effectRef idx="0"/>
          <a:fontRef idx="minor"/>
        </p:style>
      </p:sp>
      <p:sp>
        <p:nvSpPr>
          <p:cNvPr id="2128" name="CustomShape 37"/>
          <p:cNvSpPr/>
          <p:nvPr/>
        </p:nvSpPr>
        <p:spPr>
          <a:xfrm>
            <a:off x="5373720" y="1548720"/>
            <a:ext cx="97200" cy="779040"/>
          </a:xfrm>
          <a:prstGeom prst="rect">
            <a:avLst/>
          </a:prstGeom>
          <a:solidFill>
            <a:srgbClr val="bce4e5"/>
          </a:solidFill>
          <a:ln>
            <a:solidFill>
              <a:srgbClr val="3465a4"/>
            </a:solidFill>
          </a:ln>
        </p:spPr>
        <p:style>
          <a:lnRef idx="0"/>
          <a:fillRef idx="0"/>
          <a:effectRef idx="0"/>
          <a:fontRef idx="minor"/>
        </p:style>
      </p:sp>
      <p:sp>
        <p:nvSpPr>
          <p:cNvPr id="2129" name="CustomShape 38"/>
          <p:cNvSpPr/>
          <p:nvPr/>
        </p:nvSpPr>
        <p:spPr>
          <a:xfrm>
            <a:off x="5502960" y="1548720"/>
            <a:ext cx="96480" cy="779040"/>
          </a:xfrm>
          <a:prstGeom prst="rect">
            <a:avLst/>
          </a:prstGeom>
          <a:solidFill>
            <a:srgbClr val="aa55a1"/>
          </a:solidFill>
          <a:ln>
            <a:solidFill>
              <a:srgbClr val="3465a4"/>
            </a:solidFill>
          </a:ln>
        </p:spPr>
        <p:style>
          <a:lnRef idx="0"/>
          <a:fillRef idx="0"/>
          <a:effectRef idx="0"/>
          <a:fontRef idx="minor"/>
        </p:style>
      </p:sp>
      <p:sp>
        <p:nvSpPr>
          <p:cNvPr id="2130" name="CustomShape 39"/>
          <p:cNvSpPr/>
          <p:nvPr/>
        </p:nvSpPr>
        <p:spPr>
          <a:xfrm>
            <a:off x="5728320" y="1466640"/>
            <a:ext cx="97200" cy="942480"/>
          </a:xfrm>
          <a:prstGeom prst="rect">
            <a:avLst/>
          </a:prstGeom>
          <a:solidFill>
            <a:srgbClr val="bce4e5"/>
          </a:solidFill>
          <a:ln>
            <a:solidFill>
              <a:srgbClr val="3465a4"/>
            </a:solidFill>
          </a:ln>
        </p:spPr>
        <p:style>
          <a:lnRef idx="0"/>
          <a:fillRef idx="0"/>
          <a:effectRef idx="0"/>
          <a:fontRef idx="minor"/>
        </p:style>
      </p:sp>
      <p:sp>
        <p:nvSpPr>
          <p:cNvPr id="2131" name="CustomShape 40"/>
          <p:cNvSpPr/>
          <p:nvPr/>
        </p:nvSpPr>
        <p:spPr>
          <a:xfrm>
            <a:off x="3405600" y="1595160"/>
            <a:ext cx="96840" cy="696960"/>
          </a:xfrm>
          <a:prstGeom prst="rect">
            <a:avLst/>
          </a:prstGeom>
          <a:solidFill>
            <a:srgbClr val="00b6bd"/>
          </a:solidFill>
          <a:ln>
            <a:solidFill>
              <a:srgbClr val="3465a4"/>
            </a:solidFill>
          </a:ln>
        </p:spPr>
        <p:style>
          <a:lnRef idx="0"/>
          <a:fillRef idx="0"/>
          <a:effectRef idx="0"/>
          <a:fontRef idx="minor"/>
        </p:style>
      </p:sp>
      <p:sp>
        <p:nvSpPr>
          <p:cNvPr id="2132" name="CustomShape 41"/>
          <p:cNvSpPr/>
          <p:nvPr/>
        </p:nvSpPr>
        <p:spPr>
          <a:xfrm>
            <a:off x="3534480" y="1595160"/>
            <a:ext cx="97200" cy="696960"/>
          </a:xfrm>
          <a:prstGeom prst="rect">
            <a:avLst/>
          </a:prstGeom>
          <a:solidFill>
            <a:srgbClr val="729fcf"/>
          </a:solidFill>
          <a:ln>
            <a:solidFill>
              <a:srgbClr val="3465a4"/>
            </a:solidFill>
          </a:ln>
        </p:spPr>
        <p:style>
          <a:lnRef idx="0"/>
          <a:fillRef idx="0"/>
          <a:effectRef idx="0"/>
          <a:fontRef idx="minor"/>
        </p:style>
      </p:sp>
      <p:sp>
        <p:nvSpPr>
          <p:cNvPr id="2133" name="CustomShape 42"/>
          <p:cNvSpPr/>
          <p:nvPr/>
        </p:nvSpPr>
        <p:spPr>
          <a:xfrm>
            <a:off x="2814480" y="1460160"/>
            <a:ext cx="96840" cy="942480"/>
          </a:xfrm>
          <a:prstGeom prst="rect">
            <a:avLst/>
          </a:prstGeom>
          <a:solidFill>
            <a:srgbClr val="dfcce4"/>
          </a:solidFill>
          <a:ln>
            <a:solidFill>
              <a:srgbClr val="3465a4"/>
            </a:solidFill>
          </a:ln>
        </p:spPr>
        <p:style>
          <a:lnRef idx="0"/>
          <a:fillRef idx="0"/>
          <a:effectRef idx="0"/>
          <a:fontRef idx="minor"/>
        </p:style>
      </p:sp>
      <p:sp>
        <p:nvSpPr>
          <p:cNvPr id="2134" name="CustomShape 43"/>
          <p:cNvSpPr/>
          <p:nvPr/>
        </p:nvSpPr>
        <p:spPr>
          <a:xfrm>
            <a:off x="5857560" y="1460160"/>
            <a:ext cx="96840" cy="942480"/>
          </a:xfrm>
          <a:prstGeom prst="rect">
            <a:avLst/>
          </a:prstGeom>
          <a:solidFill>
            <a:srgbClr val="bce4e5"/>
          </a:solidFill>
          <a:ln>
            <a:solidFill>
              <a:srgbClr val="3465a4"/>
            </a:solidFill>
          </a:ln>
        </p:spPr>
        <p:style>
          <a:lnRef idx="0"/>
          <a:fillRef idx="0"/>
          <a:effectRef idx="0"/>
          <a:fontRef idx="minor"/>
        </p:style>
      </p:sp>
      <p:sp>
        <p:nvSpPr>
          <p:cNvPr id="2135" name="CustomShape 44"/>
          <p:cNvSpPr/>
          <p:nvPr/>
        </p:nvSpPr>
        <p:spPr>
          <a:xfrm>
            <a:off x="2649960" y="1272960"/>
            <a:ext cx="1872000" cy="1172520"/>
          </a:xfrm>
          <a:prstGeom prst="rect">
            <a:avLst/>
          </a:prstGeom>
          <a:noFill/>
          <a:ln w="19080">
            <a:solidFill>
              <a:srgbClr val="491d74"/>
            </a:solidFill>
            <a:custDash>
              <a:ds d="300000" sp="300000"/>
            </a:custDash>
            <a:round/>
          </a:ln>
        </p:spPr>
        <p:style>
          <a:lnRef idx="0"/>
          <a:fillRef idx="0"/>
          <a:effectRef idx="0"/>
          <a:fontRef idx="minor"/>
        </p:style>
      </p:sp>
      <p:sp>
        <p:nvSpPr>
          <p:cNvPr id="2136" name="CustomShape 45"/>
          <p:cNvSpPr/>
          <p:nvPr/>
        </p:nvSpPr>
        <p:spPr>
          <a:xfrm>
            <a:off x="4521960" y="1272960"/>
            <a:ext cx="1611000" cy="1172520"/>
          </a:xfrm>
          <a:prstGeom prst="rect">
            <a:avLst/>
          </a:prstGeom>
          <a:noFill/>
          <a:ln w="19080">
            <a:solidFill>
              <a:srgbClr val="0066b3"/>
            </a:solidFill>
            <a:custDash>
              <a:ds d="300000" sp="300000"/>
            </a:custDash>
            <a:round/>
          </a:ln>
        </p:spPr>
        <p:style>
          <a:lnRef idx="0"/>
          <a:fillRef idx="0"/>
          <a:effectRef idx="0"/>
          <a:fontRef idx="minor"/>
        </p:style>
      </p:sp>
      <p:sp>
        <p:nvSpPr>
          <p:cNvPr id="2137" name="CustomShape 46"/>
          <p:cNvSpPr/>
          <p:nvPr/>
        </p:nvSpPr>
        <p:spPr>
          <a:xfrm>
            <a:off x="2691000" y="2763360"/>
            <a:ext cx="96840" cy="942480"/>
          </a:xfrm>
          <a:prstGeom prst="rect">
            <a:avLst/>
          </a:prstGeom>
          <a:solidFill>
            <a:srgbClr val="bce4e5"/>
          </a:solidFill>
          <a:ln>
            <a:solidFill>
              <a:srgbClr val="3465a4"/>
            </a:solidFill>
          </a:ln>
        </p:spPr>
        <p:style>
          <a:lnRef idx="0"/>
          <a:fillRef idx="0"/>
          <a:effectRef idx="0"/>
          <a:fontRef idx="minor"/>
        </p:style>
      </p:sp>
      <p:sp>
        <p:nvSpPr>
          <p:cNvPr id="2138" name="CustomShape 47"/>
          <p:cNvSpPr/>
          <p:nvPr/>
        </p:nvSpPr>
        <p:spPr>
          <a:xfrm>
            <a:off x="3040200" y="2851920"/>
            <a:ext cx="96840" cy="778680"/>
          </a:xfrm>
          <a:prstGeom prst="rect">
            <a:avLst/>
          </a:prstGeom>
          <a:solidFill>
            <a:srgbClr val="729fcf"/>
          </a:solidFill>
          <a:ln>
            <a:solidFill>
              <a:srgbClr val="3465a4"/>
            </a:solidFill>
          </a:ln>
        </p:spPr>
        <p:style>
          <a:lnRef idx="0"/>
          <a:fillRef idx="0"/>
          <a:effectRef idx="0"/>
          <a:fontRef idx="minor"/>
        </p:style>
      </p:sp>
      <p:sp>
        <p:nvSpPr>
          <p:cNvPr id="2139" name="CustomShape 48"/>
          <p:cNvSpPr/>
          <p:nvPr/>
        </p:nvSpPr>
        <p:spPr>
          <a:xfrm>
            <a:off x="3168720" y="2851920"/>
            <a:ext cx="96840" cy="778680"/>
          </a:xfrm>
          <a:prstGeom prst="rect">
            <a:avLst/>
          </a:prstGeom>
          <a:solidFill>
            <a:srgbClr val="729fcf"/>
          </a:solidFill>
          <a:ln>
            <a:solidFill>
              <a:srgbClr val="3465a4"/>
            </a:solidFill>
          </a:ln>
        </p:spPr>
        <p:style>
          <a:lnRef idx="0"/>
          <a:fillRef idx="0"/>
          <a:effectRef idx="0"/>
          <a:fontRef idx="minor"/>
        </p:style>
      </p:sp>
      <p:sp>
        <p:nvSpPr>
          <p:cNvPr id="2140" name="CustomShape 49"/>
          <p:cNvSpPr/>
          <p:nvPr/>
        </p:nvSpPr>
        <p:spPr>
          <a:xfrm>
            <a:off x="3770640" y="2974680"/>
            <a:ext cx="96840" cy="532800"/>
          </a:xfrm>
          <a:prstGeom prst="rect">
            <a:avLst/>
          </a:prstGeom>
          <a:solidFill>
            <a:srgbClr val="59c5c7"/>
          </a:solidFill>
          <a:ln>
            <a:solidFill>
              <a:srgbClr val="3465a4"/>
            </a:solidFill>
          </a:ln>
        </p:spPr>
        <p:style>
          <a:lnRef idx="0"/>
          <a:fillRef idx="0"/>
          <a:effectRef idx="0"/>
          <a:fontRef idx="minor"/>
        </p:style>
      </p:sp>
      <p:sp>
        <p:nvSpPr>
          <p:cNvPr id="2141" name="CustomShape 50"/>
          <p:cNvSpPr/>
          <p:nvPr/>
        </p:nvSpPr>
        <p:spPr>
          <a:xfrm>
            <a:off x="3903120" y="2974680"/>
            <a:ext cx="97200" cy="532800"/>
          </a:xfrm>
          <a:prstGeom prst="rect">
            <a:avLst/>
          </a:prstGeom>
          <a:solidFill>
            <a:srgbClr val="729fcf"/>
          </a:solidFill>
          <a:ln>
            <a:solidFill>
              <a:srgbClr val="3465a4"/>
            </a:solidFill>
          </a:ln>
        </p:spPr>
        <p:style>
          <a:lnRef idx="0"/>
          <a:fillRef idx="0"/>
          <a:effectRef idx="0"/>
          <a:fontRef idx="minor"/>
        </p:style>
      </p:sp>
      <p:sp>
        <p:nvSpPr>
          <p:cNvPr id="2142" name="CustomShape 51"/>
          <p:cNvSpPr/>
          <p:nvPr/>
        </p:nvSpPr>
        <p:spPr>
          <a:xfrm>
            <a:off x="4125240" y="2974680"/>
            <a:ext cx="96840" cy="532800"/>
          </a:xfrm>
          <a:prstGeom prst="rect">
            <a:avLst/>
          </a:prstGeom>
          <a:solidFill>
            <a:srgbClr val="fffbcc"/>
          </a:solidFill>
          <a:ln>
            <a:solidFill>
              <a:srgbClr val="3465a4"/>
            </a:solidFill>
          </a:ln>
        </p:spPr>
        <p:style>
          <a:lnRef idx="0"/>
          <a:fillRef idx="0"/>
          <a:effectRef idx="0"/>
          <a:fontRef idx="minor"/>
        </p:style>
      </p:sp>
      <p:sp>
        <p:nvSpPr>
          <p:cNvPr id="2143" name="CustomShape 52"/>
          <p:cNvSpPr/>
          <p:nvPr/>
        </p:nvSpPr>
        <p:spPr>
          <a:xfrm>
            <a:off x="4254120" y="2974680"/>
            <a:ext cx="96840" cy="532800"/>
          </a:xfrm>
          <a:prstGeom prst="rect">
            <a:avLst/>
          </a:prstGeom>
          <a:solidFill>
            <a:srgbClr val="fffbcc"/>
          </a:solidFill>
          <a:ln>
            <a:solidFill>
              <a:srgbClr val="3465a4"/>
            </a:solidFill>
          </a:ln>
        </p:spPr>
        <p:style>
          <a:lnRef idx="0"/>
          <a:fillRef idx="0"/>
          <a:effectRef idx="0"/>
          <a:fontRef idx="minor"/>
        </p:style>
      </p:sp>
      <p:sp>
        <p:nvSpPr>
          <p:cNvPr id="2144" name="CustomShape 53"/>
          <p:cNvSpPr/>
          <p:nvPr/>
        </p:nvSpPr>
        <p:spPr>
          <a:xfrm>
            <a:off x="3405600" y="2898360"/>
            <a:ext cx="96840" cy="696600"/>
          </a:xfrm>
          <a:prstGeom prst="rect">
            <a:avLst/>
          </a:prstGeom>
          <a:solidFill>
            <a:srgbClr val="00b6bd"/>
          </a:solidFill>
          <a:ln>
            <a:solidFill>
              <a:srgbClr val="3465a4"/>
            </a:solidFill>
          </a:ln>
        </p:spPr>
        <p:style>
          <a:lnRef idx="0"/>
          <a:fillRef idx="0"/>
          <a:effectRef idx="0"/>
          <a:fontRef idx="minor"/>
        </p:style>
      </p:sp>
      <p:sp>
        <p:nvSpPr>
          <p:cNvPr id="2145" name="CustomShape 54"/>
          <p:cNvSpPr/>
          <p:nvPr/>
        </p:nvSpPr>
        <p:spPr>
          <a:xfrm>
            <a:off x="3534480" y="2898360"/>
            <a:ext cx="97200" cy="696600"/>
          </a:xfrm>
          <a:prstGeom prst="rect">
            <a:avLst/>
          </a:prstGeom>
          <a:solidFill>
            <a:srgbClr val="729fcf"/>
          </a:solidFill>
          <a:ln>
            <a:solidFill>
              <a:srgbClr val="3465a4"/>
            </a:solidFill>
          </a:ln>
        </p:spPr>
        <p:style>
          <a:lnRef idx="0"/>
          <a:fillRef idx="0"/>
          <a:effectRef idx="0"/>
          <a:fontRef idx="minor"/>
        </p:style>
      </p:sp>
      <p:sp>
        <p:nvSpPr>
          <p:cNvPr id="2146" name="CustomShape 55"/>
          <p:cNvSpPr/>
          <p:nvPr/>
        </p:nvSpPr>
        <p:spPr>
          <a:xfrm>
            <a:off x="2814480" y="2763360"/>
            <a:ext cx="96840" cy="942480"/>
          </a:xfrm>
          <a:prstGeom prst="rect">
            <a:avLst/>
          </a:prstGeom>
          <a:solidFill>
            <a:srgbClr val="dfcce4"/>
          </a:solidFill>
          <a:ln>
            <a:solidFill>
              <a:srgbClr val="3465a4"/>
            </a:solidFill>
          </a:ln>
        </p:spPr>
        <p:style>
          <a:lnRef idx="0"/>
          <a:fillRef idx="0"/>
          <a:effectRef idx="0"/>
          <a:fontRef idx="minor"/>
        </p:style>
      </p:sp>
      <p:sp>
        <p:nvSpPr>
          <p:cNvPr id="2147" name="CustomShape 56"/>
          <p:cNvSpPr/>
          <p:nvPr/>
        </p:nvSpPr>
        <p:spPr>
          <a:xfrm>
            <a:off x="2649960" y="2568960"/>
            <a:ext cx="1885320" cy="1179720"/>
          </a:xfrm>
          <a:prstGeom prst="rect">
            <a:avLst/>
          </a:prstGeom>
          <a:noFill/>
          <a:ln w="19080">
            <a:solidFill>
              <a:srgbClr val="491d74"/>
            </a:solidFill>
            <a:custDash>
              <a:ds d="300000" sp="300000"/>
            </a:custDash>
            <a:round/>
          </a:ln>
        </p:spPr>
        <p:style>
          <a:lnRef idx="0"/>
          <a:fillRef idx="0"/>
          <a:effectRef idx="0"/>
          <a:fontRef idx="minor"/>
        </p:style>
      </p:sp>
      <p:sp>
        <p:nvSpPr>
          <p:cNvPr id="2148" name="CustomShape 57"/>
          <p:cNvSpPr/>
          <p:nvPr/>
        </p:nvSpPr>
        <p:spPr>
          <a:xfrm>
            <a:off x="4548960" y="2974680"/>
            <a:ext cx="96480" cy="532800"/>
          </a:xfrm>
          <a:prstGeom prst="rect">
            <a:avLst/>
          </a:prstGeom>
          <a:solidFill>
            <a:srgbClr val="bce4e5"/>
          </a:solidFill>
          <a:ln>
            <a:solidFill>
              <a:srgbClr val="3465a4"/>
            </a:solidFill>
          </a:ln>
        </p:spPr>
        <p:style>
          <a:lnRef idx="0"/>
          <a:fillRef idx="0"/>
          <a:effectRef idx="0"/>
          <a:fontRef idx="minor"/>
        </p:style>
      </p:sp>
      <p:sp>
        <p:nvSpPr>
          <p:cNvPr id="2149" name="CustomShape 58"/>
          <p:cNvSpPr/>
          <p:nvPr/>
        </p:nvSpPr>
        <p:spPr>
          <a:xfrm>
            <a:off x="4677840" y="2974680"/>
            <a:ext cx="97200" cy="532800"/>
          </a:xfrm>
          <a:prstGeom prst="rect">
            <a:avLst/>
          </a:prstGeom>
          <a:solidFill>
            <a:srgbClr val="bce4e5"/>
          </a:solidFill>
          <a:ln>
            <a:solidFill>
              <a:srgbClr val="3465a4"/>
            </a:solidFill>
          </a:ln>
        </p:spPr>
        <p:style>
          <a:lnRef idx="0"/>
          <a:fillRef idx="0"/>
          <a:effectRef idx="0"/>
          <a:fontRef idx="minor"/>
        </p:style>
      </p:sp>
      <p:sp>
        <p:nvSpPr>
          <p:cNvPr id="2150" name="CustomShape 59"/>
          <p:cNvSpPr/>
          <p:nvPr/>
        </p:nvSpPr>
        <p:spPr>
          <a:xfrm>
            <a:off x="5032800" y="2892960"/>
            <a:ext cx="96480" cy="696600"/>
          </a:xfrm>
          <a:prstGeom prst="rect">
            <a:avLst/>
          </a:prstGeom>
          <a:solidFill>
            <a:srgbClr val="bce4e5"/>
          </a:solidFill>
          <a:ln>
            <a:solidFill>
              <a:srgbClr val="3465a4"/>
            </a:solidFill>
          </a:ln>
        </p:spPr>
        <p:style>
          <a:lnRef idx="0"/>
          <a:fillRef idx="0"/>
          <a:effectRef idx="0"/>
          <a:fontRef idx="minor"/>
        </p:style>
      </p:sp>
      <p:sp>
        <p:nvSpPr>
          <p:cNvPr id="2151" name="CustomShape 60"/>
          <p:cNvSpPr/>
          <p:nvPr/>
        </p:nvSpPr>
        <p:spPr>
          <a:xfrm>
            <a:off x="5161680" y="2892960"/>
            <a:ext cx="96840" cy="696600"/>
          </a:xfrm>
          <a:prstGeom prst="rect">
            <a:avLst/>
          </a:prstGeom>
          <a:solidFill>
            <a:srgbClr val="aa55a1"/>
          </a:solidFill>
          <a:ln>
            <a:solidFill>
              <a:srgbClr val="3465a4"/>
            </a:solidFill>
          </a:ln>
        </p:spPr>
        <p:style>
          <a:lnRef idx="0"/>
          <a:fillRef idx="0"/>
          <a:effectRef idx="0"/>
          <a:fontRef idx="minor"/>
        </p:style>
      </p:sp>
      <p:sp>
        <p:nvSpPr>
          <p:cNvPr id="2152" name="CustomShape 61"/>
          <p:cNvSpPr/>
          <p:nvPr/>
        </p:nvSpPr>
        <p:spPr>
          <a:xfrm>
            <a:off x="4807080" y="2974680"/>
            <a:ext cx="96480" cy="532800"/>
          </a:xfrm>
          <a:prstGeom prst="rect">
            <a:avLst/>
          </a:prstGeom>
          <a:solidFill>
            <a:srgbClr val="aa55a1"/>
          </a:solidFill>
          <a:ln>
            <a:solidFill>
              <a:srgbClr val="3465a4"/>
            </a:solidFill>
          </a:ln>
        </p:spPr>
        <p:style>
          <a:lnRef idx="0"/>
          <a:fillRef idx="0"/>
          <a:effectRef idx="0"/>
          <a:fontRef idx="minor"/>
        </p:style>
      </p:sp>
      <p:sp>
        <p:nvSpPr>
          <p:cNvPr id="2153" name="CustomShape 62"/>
          <p:cNvSpPr/>
          <p:nvPr/>
        </p:nvSpPr>
        <p:spPr>
          <a:xfrm>
            <a:off x="5387400" y="2851920"/>
            <a:ext cx="96840" cy="778680"/>
          </a:xfrm>
          <a:prstGeom prst="rect">
            <a:avLst/>
          </a:prstGeom>
          <a:solidFill>
            <a:srgbClr val="bce4e5"/>
          </a:solidFill>
          <a:ln>
            <a:solidFill>
              <a:srgbClr val="3465a4"/>
            </a:solidFill>
          </a:ln>
        </p:spPr>
        <p:style>
          <a:lnRef idx="0"/>
          <a:fillRef idx="0"/>
          <a:effectRef idx="0"/>
          <a:fontRef idx="minor"/>
        </p:style>
      </p:sp>
      <p:sp>
        <p:nvSpPr>
          <p:cNvPr id="2154" name="CustomShape 63"/>
          <p:cNvSpPr/>
          <p:nvPr/>
        </p:nvSpPr>
        <p:spPr>
          <a:xfrm>
            <a:off x="5516640" y="2851920"/>
            <a:ext cx="96120" cy="778680"/>
          </a:xfrm>
          <a:prstGeom prst="rect">
            <a:avLst/>
          </a:prstGeom>
          <a:solidFill>
            <a:srgbClr val="aa55a1"/>
          </a:solidFill>
          <a:ln>
            <a:solidFill>
              <a:srgbClr val="3465a4"/>
            </a:solidFill>
          </a:ln>
        </p:spPr>
        <p:style>
          <a:lnRef idx="0"/>
          <a:fillRef idx="0"/>
          <a:effectRef idx="0"/>
          <a:fontRef idx="minor"/>
        </p:style>
      </p:sp>
      <p:sp>
        <p:nvSpPr>
          <p:cNvPr id="2155" name="CustomShape 64"/>
          <p:cNvSpPr/>
          <p:nvPr/>
        </p:nvSpPr>
        <p:spPr>
          <a:xfrm>
            <a:off x="5742000" y="2769840"/>
            <a:ext cx="96840" cy="942480"/>
          </a:xfrm>
          <a:prstGeom prst="rect">
            <a:avLst/>
          </a:prstGeom>
          <a:solidFill>
            <a:srgbClr val="bce4e5"/>
          </a:solidFill>
          <a:ln>
            <a:solidFill>
              <a:srgbClr val="3465a4"/>
            </a:solidFill>
          </a:ln>
        </p:spPr>
        <p:style>
          <a:lnRef idx="0"/>
          <a:fillRef idx="0"/>
          <a:effectRef idx="0"/>
          <a:fontRef idx="minor"/>
        </p:style>
      </p:sp>
      <p:sp>
        <p:nvSpPr>
          <p:cNvPr id="2156" name="CustomShape 65"/>
          <p:cNvSpPr/>
          <p:nvPr/>
        </p:nvSpPr>
        <p:spPr>
          <a:xfrm>
            <a:off x="5871240" y="2763360"/>
            <a:ext cx="96480" cy="942480"/>
          </a:xfrm>
          <a:prstGeom prst="rect">
            <a:avLst/>
          </a:prstGeom>
          <a:solidFill>
            <a:srgbClr val="bce4e5"/>
          </a:solidFill>
          <a:ln>
            <a:solidFill>
              <a:srgbClr val="3465a4"/>
            </a:solidFill>
          </a:ln>
        </p:spPr>
        <p:style>
          <a:lnRef idx="0"/>
          <a:fillRef idx="0"/>
          <a:effectRef idx="0"/>
          <a:fontRef idx="minor"/>
        </p:style>
      </p:sp>
      <p:sp>
        <p:nvSpPr>
          <p:cNvPr id="2157" name="CustomShape 66"/>
          <p:cNvSpPr/>
          <p:nvPr/>
        </p:nvSpPr>
        <p:spPr>
          <a:xfrm>
            <a:off x="4535280" y="2568960"/>
            <a:ext cx="1597680" cy="1179720"/>
          </a:xfrm>
          <a:prstGeom prst="rect">
            <a:avLst/>
          </a:prstGeom>
          <a:noFill/>
          <a:ln w="19080">
            <a:solidFill>
              <a:srgbClr val="ccbe00"/>
            </a:solidFill>
            <a:custDash>
              <a:ds d="300000" sp="300000"/>
            </a:custDash>
            <a:round/>
          </a:ln>
        </p:spPr>
        <p:style>
          <a:lnRef idx="0"/>
          <a:fillRef idx="0"/>
          <a:effectRef idx="0"/>
          <a:fontRef idx="minor"/>
        </p:style>
      </p:sp>
      <p:sp>
        <p:nvSpPr>
          <p:cNvPr id="2158" name="Freeform 67"/>
          <p:cNvSpPr/>
          <p:nvPr/>
        </p:nvSpPr>
        <p:spPr>
          <a:xfrm>
            <a:off x="3975480" y="3504240"/>
            <a:ext cx="739800" cy="120960"/>
          </a:xfrm>
          <a:custGeom>
            <a:avLst/>
            <a:gdLst/>
            <a:ahLst/>
            <a:rect l="0" t="0" r="r" b="b"/>
            <a:pathLst>
              <a:path w="2055" h="336">
                <a:moveTo>
                  <a:pt x="0" y="1"/>
                </a:moveTo>
                <a:cubicBezTo>
                  <a:pt x="997" y="335"/>
                  <a:pt x="2054" y="0"/>
                  <a:pt x="2054" y="0"/>
                </a:cubicBezTo>
              </a:path>
            </a:pathLst>
          </a:custGeom>
          <a:ln w="19080">
            <a:solidFill>
              <a:srgbClr val="000000"/>
            </a:solidFill>
            <a:round/>
            <a:tailEnd len="med" type="triangle" w="med"/>
          </a:ln>
        </p:spPr>
      </p:sp>
      <p:sp>
        <p:nvSpPr>
          <p:cNvPr id="2159" name="Freeform 68"/>
          <p:cNvSpPr/>
          <p:nvPr/>
        </p:nvSpPr>
        <p:spPr>
          <a:xfrm>
            <a:off x="3631320" y="3589560"/>
            <a:ext cx="1398960" cy="289440"/>
          </a:xfrm>
          <a:custGeom>
            <a:avLst/>
            <a:gdLst/>
            <a:ahLst/>
            <a:rect l="0" t="0" r="r" b="b"/>
            <a:pathLst>
              <a:path w="3886" h="804">
                <a:moveTo>
                  <a:pt x="0" y="1"/>
                </a:moveTo>
                <a:cubicBezTo>
                  <a:pt x="1887" y="803"/>
                  <a:pt x="3885" y="0"/>
                  <a:pt x="3885" y="0"/>
                </a:cubicBezTo>
              </a:path>
            </a:pathLst>
          </a:custGeom>
          <a:ln w="19080">
            <a:solidFill>
              <a:srgbClr val="000000"/>
            </a:solidFill>
            <a:round/>
            <a:tailEnd len="med" type="triangle" w="med"/>
          </a:ln>
        </p:spPr>
      </p:sp>
      <p:sp>
        <p:nvSpPr>
          <p:cNvPr id="2160" name="Freeform 69"/>
          <p:cNvSpPr/>
          <p:nvPr/>
        </p:nvSpPr>
        <p:spPr>
          <a:xfrm>
            <a:off x="3234240" y="3590280"/>
            <a:ext cx="2180160" cy="496080"/>
          </a:xfrm>
          <a:custGeom>
            <a:avLst/>
            <a:gdLst/>
            <a:ahLst/>
            <a:rect l="0" t="0" r="r" b="b"/>
            <a:pathLst>
              <a:path w="6056" h="1378">
                <a:moveTo>
                  <a:pt x="0" y="1"/>
                </a:moveTo>
                <a:cubicBezTo>
                  <a:pt x="2940" y="1377"/>
                  <a:pt x="6055" y="0"/>
                  <a:pt x="6055" y="0"/>
                </a:cubicBezTo>
              </a:path>
            </a:pathLst>
          </a:custGeom>
          <a:ln w="19080">
            <a:solidFill>
              <a:srgbClr val="000000"/>
            </a:solidFill>
            <a:round/>
            <a:tailEnd len="med" type="triangle" w="med"/>
          </a:ln>
        </p:spPr>
      </p:sp>
      <p:sp>
        <p:nvSpPr>
          <p:cNvPr id="2161" name="Freeform 70"/>
          <p:cNvSpPr/>
          <p:nvPr/>
        </p:nvSpPr>
        <p:spPr>
          <a:xfrm>
            <a:off x="2787480" y="3699000"/>
            <a:ext cx="3126240" cy="593280"/>
          </a:xfrm>
          <a:custGeom>
            <a:avLst/>
            <a:gdLst/>
            <a:ahLst/>
            <a:rect l="0" t="0" r="r" b="b"/>
            <a:pathLst>
              <a:path w="8684" h="1648">
                <a:moveTo>
                  <a:pt x="0" y="3"/>
                </a:moveTo>
                <a:cubicBezTo>
                  <a:pt x="4216" y="1647"/>
                  <a:pt x="8683" y="0"/>
                  <a:pt x="8683" y="0"/>
                </a:cubicBezTo>
              </a:path>
            </a:pathLst>
          </a:custGeom>
          <a:ln w="19080">
            <a:solidFill>
              <a:srgbClr val="000000"/>
            </a:solidFill>
            <a:round/>
            <a:tailEnd len="med" type="triangle" w="med"/>
          </a:ln>
        </p:spPr>
      </p:sp>
      <p:sp>
        <p:nvSpPr>
          <p:cNvPr id="2162" name="Freeform 71"/>
          <p:cNvSpPr/>
          <p:nvPr/>
        </p:nvSpPr>
        <p:spPr>
          <a:xfrm>
            <a:off x="4053960" y="1476720"/>
            <a:ext cx="699840" cy="110880"/>
          </a:xfrm>
          <a:custGeom>
            <a:avLst/>
            <a:gdLst/>
            <a:ahLst/>
            <a:rect l="0" t="0" r="r" b="b"/>
            <a:pathLst>
              <a:path w="1944" h="308">
                <a:moveTo>
                  <a:pt x="0" y="307"/>
                </a:moveTo>
                <a:cubicBezTo>
                  <a:pt x="944" y="0"/>
                  <a:pt x="1943" y="307"/>
                  <a:pt x="1943" y="307"/>
                </a:cubicBezTo>
              </a:path>
            </a:pathLst>
          </a:custGeom>
          <a:ln w="19080">
            <a:solidFill>
              <a:srgbClr val="000000"/>
            </a:solidFill>
            <a:round/>
            <a:tailEnd len="med" type="triangle" w="med"/>
          </a:ln>
        </p:spPr>
      </p:sp>
      <p:sp>
        <p:nvSpPr>
          <p:cNvPr id="2163" name="Freeform 72"/>
          <p:cNvSpPr/>
          <p:nvPr/>
        </p:nvSpPr>
        <p:spPr>
          <a:xfrm>
            <a:off x="3683880" y="1249200"/>
            <a:ext cx="1398960" cy="289440"/>
          </a:xfrm>
          <a:custGeom>
            <a:avLst/>
            <a:gdLst/>
            <a:ahLst/>
            <a:rect l="0" t="0" r="r" b="b"/>
            <a:pathLst>
              <a:path w="3886" h="804">
                <a:moveTo>
                  <a:pt x="0" y="801"/>
                </a:moveTo>
                <a:cubicBezTo>
                  <a:pt x="1887" y="0"/>
                  <a:pt x="3885" y="803"/>
                  <a:pt x="3885" y="803"/>
                </a:cubicBezTo>
              </a:path>
            </a:pathLst>
          </a:custGeom>
          <a:ln w="19080">
            <a:solidFill>
              <a:srgbClr val="000000"/>
            </a:solidFill>
            <a:round/>
            <a:tailEnd len="med" type="triangle" w="med"/>
          </a:ln>
        </p:spPr>
      </p:sp>
      <p:sp>
        <p:nvSpPr>
          <p:cNvPr id="2164" name="Freeform 73"/>
          <p:cNvSpPr/>
          <p:nvPr/>
        </p:nvSpPr>
        <p:spPr>
          <a:xfrm>
            <a:off x="3272760" y="1005840"/>
            <a:ext cx="2180160" cy="496440"/>
          </a:xfrm>
          <a:custGeom>
            <a:avLst/>
            <a:gdLst/>
            <a:ahLst/>
            <a:rect l="0" t="0" r="r" b="b"/>
            <a:pathLst>
              <a:path w="6056" h="1379">
                <a:moveTo>
                  <a:pt x="0" y="1376"/>
                </a:moveTo>
                <a:cubicBezTo>
                  <a:pt x="2940" y="0"/>
                  <a:pt x="6055" y="1378"/>
                  <a:pt x="6055" y="1378"/>
                </a:cubicBezTo>
              </a:path>
            </a:pathLst>
          </a:custGeom>
          <a:ln w="19080">
            <a:solidFill>
              <a:srgbClr val="000000"/>
            </a:solidFill>
            <a:round/>
            <a:tailEnd len="med" type="triangle" w="med"/>
          </a:ln>
        </p:spPr>
      </p:sp>
      <p:sp>
        <p:nvSpPr>
          <p:cNvPr id="2165" name="Freeform 74"/>
          <p:cNvSpPr/>
          <p:nvPr/>
        </p:nvSpPr>
        <p:spPr>
          <a:xfrm>
            <a:off x="2826000" y="799920"/>
            <a:ext cx="3125880" cy="592920"/>
          </a:xfrm>
          <a:custGeom>
            <a:avLst/>
            <a:gdLst/>
            <a:ahLst/>
            <a:rect l="0" t="0" r="r" b="b"/>
            <a:pathLst>
              <a:path w="8683" h="1647">
                <a:moveTo>
                  <a:pt x="0" y="1644"/>
                </a:moveTo>
                <a:cubicBezTo>
                  <a:pt x="4216" y="0"/>
                  <a:pt x="8682" y="1646"/>
                  <a:pt x="8682" y="1646"/>
                </a:cubicBezTo>
              </a:path>
            </a:pathLst>
          </a:custGeom>
          <a:ln w="19080">
            <a:solidFill>
              <a:srgbClr val="000000"/>
            </a:solidFill>
            <a:round/>
            <a:tailEnd len="med" type="triangle" w="med"/>
          </a:ln>
        </p:spPr>
      </p:sp>
      <p:sp>
        <p:nvSpPr>
          <p:cNvPr id="2166" name="Line 75"/>
          <p:cNvSpPr/>
          <p:nvPr/>
        </p:nvSpPr>
        <p:spPr>
          <a:xfrm flipH="1" flipV="1">
            <a:off x="4197960" y="2254320"/>
            <a:ext cx="110520" cy="569520"/>
          </a:xfrm>
          <a:prstGeom prst="line">
            <a:avLst/>
          </a:prstGeom>
          <a:ln w="19080">
            <a:solidFill>
              <a:srgbClr val="000000"/>
            </a:solidFill>
            <a:round/>
            <a:tailEnd len="med" type="triangle" w="med"/>
          </a:ln>
        </p:spPr>
        <p:style>
          <a:lnRef idx="0"/>
          <a:fillRef idx="0"/>
          <a:effectRef idx="0"/>
          <a:fontRef idx="minor"/>
        </p:style>
      </p:sp>
      <p:pic>
        <p:nvPicPr>
          <p:cNvPr id="2167" name="" descr=""/>
          <p:cNvPicPr/>
          <p:nvPr/>
        </p:nvPicPr>
        <p:blipFill>
          <a:blip r:embed="rId2"/>
          <a:stretch/>
        </p:blipFill>
        <p:spPr>
          <a:xfrm>
            <a:off x="6354360" y="2616480"/>
            <a:ext cx="1548000" cy="1087560"/>
          </a:xfrm>
          <a:prstGeom prst="rect">
            <a:avLst/>
          </a:prstGeom>
          <a:ln>
            <a:noFill/>
          </a:ln>
        </p:spPr>
      </p:pic>
      <p:pic>
        <p:nvPicPr>
          <p:cNvPr id="2168" name="" descr=""/>
          <p:cNvPicPr/>
          <p:nvPr/>
        </p:nvPicPr>
        <p:blipFill>
          <a:blip r:embed="rId3"/>
          <a:stretch/>
        </p:blipFill>
        <p:spPr>
          <a:xfrm>
            <a:off x="1046160" y="2616480"/>
            <a:ext cx="1548360" cy="1087560"/>
          </a:xfrm>
          <a:prstGeom prst="rect">
            <a:avLst/>
          </a:prstGeom>
          <a:ln>
            <a:noFill/>
          </a:ln>
        </p:spPr>
      </p:pic>
      <p:pic>
        <p:nvPicPr>
          <p:cNvPr id="2169" name="" descr=""/>
          <p:cNvPicPr/>
          <p:nvPr/>
        </p:nvPicPr>
        <p:blipFill>
          <a:blip r:embed="rId4"/>
          <a:stretch/>
        </p:blipFill>
        <p:spPr>
          <a:xfrm>
            <a:off x="6409440" y="1373760"/>
            <a:ext cx="1474560" cy="1035720"/>
          </a:xfrm>
          <a:prstGeom prst="rect">
            <a:avLst/>
          </a:prstGeom>
          <a:ln>
            <a:noFill/>
          </a:ln>
        </p:spPr>
      </p:pic>
      <p:sp>
        <p:nvSpPr>
          <p:cNvPr id="2170" name="CustomShape 76"/>
          <p:cNvSpPr/>
          <p:nvPr/>
        </p:nvSpPr>
        <p:spPr>
          <a:xfrm>
            <a:off x="6519960" y="1373760"/>
            <a:ext cx="110880" cy="1035720"/>
          </a:xfrm>
          <a:prstGeom prst="rect">
            <a:avLst/>
          </a:prstGeom>
          <a:solidFill>
            <a:srgbClr val="ffffff"/>
          </a:solidFill>
          <a:ln>
            <a:solidFill>
              <a:srgbClr val="ffffff"/>
            </a:solidFill>
          </a:ln>
        </p:spPr>
        <p:style>
          <a:lnRef idx="0"/>
          <a:fillRef idx="0"/>
          <a:effectRef idx="0"/>
          <a:fontRef idx="minor"/>
        </p:style>
      </p:sp>
      <p:sp>
        <p:nvSpPr>
          <p:cNvPr id="2171" name="CustomShape 77"/>
          <p:cNvSpPr/>
          <p:nvPr/>
        </p:nvSpPr>
        <p:spPr>
          <a:xfrm>
            <a:off x="6409440" y="2616480"/>
            <a:ext cx="110520" cy="1035720"/>
          </a:xfrm>
          <a:prstGeom prst="rect">
            <a:avLst/>
          </a:prstGeom>
          <a:solidFill>
            <a:srgbClr val="ffffff"/>
          </a:solidFill>
          <a:ln>
            <a:solidFill>
              <a:srgbClr val="ffffff"/>
            </a:solidFill>
          </a:ln>
        </p:spPr>
        <p:style>
          <a:lnRef idx="0"/>
          <a:fillRef idx="0"/>
          <a:effectRef idx="0"/>
          <a:fontRef idx="minor"/>
        </p:style>
      </p:sp>
      <p:sp>
        <p:nvSpPr>
          <p:cNvPr id="2172" name="CustomShape 78"/>
          <p:cNvSpPr/>
          <p:nvPr/>
        </p:nvSpPr>
        <p:spPr>
          <a:xfrm>
            <a:off x="6575400" y="3600360"/>
            <a:ext cx="1105560" cy="103680"/>
          </a:xfrm>
          <a:prstGeom prst="rect">
            <a:avLst/>
          </a:prstGeom>
          <a:solidFill>
            <a:srgbClr val="ffffff"/>
          </a:solidFill>
          <a:ln>
            <a:solidFill>
              <a:srgbClr val="ffffff"/>
            </a:solidFill>
          </a:ln>
        </p:spPr>
        <p:style>
          <a:lnRef idx="0"/>
          <a:fillRef idx="0"/>
          <a:effectRef idx="0"/>
          <a:fontRef idx="minor"/>
        </p:style>
      </p:sp>
      <p:sp>
        <p:nvSpPr>
          <p:cNvPr id="2173" name="CustomShape 79"/>
          <p:cNvSpPr/>
          <p:nvPr/>
        </p:nvSpPr>
        <p:spPr>
          <a:xfrm>
            <a:off x="6630840" y="2305800"/>
            <a:ext cx="1105560" cy="103680"/>
          </a:xfrm>
          <a:prstGeom prst="rect">
            <a:avLst/>
          </a:prstGeom>
          <a:solidFill>
            <a:srgbClr val="ffffff"/>
          </a:solidFill>
          <a:ln>
            <a:solidFill>
              <a:srgbClr val="ffffff"/>
            </a:solidFill>
          </a:ln>
        </p:spPr>
        <p:style>
          <a:lnRef idx="0"/>
          <a:fillRef idx="0"/>
          <a:effectRef idx="0"/>
          <a:fontRef idx="minor"/>
        </p:style>
      </p:sp>
      <p:sp>
        <p:nvSpPr>
          <p:cNvPr id="2174" name="CustomShape 80"/>
          <p:cNvSpPr/>
          <p:nvPr/>
        </p:nvSpPr>
        <p:spPr>
          <a:xfrm>
            <a:off x="1212480" y="3600360"/>
            <a:ext cx="1216080" cy="103680"/>
          </a:xfrm>
          <a:prstGeom prst="rect">
            <a:avLst/>
          </a:prstGeom>
          <a:solidFill>
            <a:srgbClr val="ffffff"/>
          </a:solidFill>
          <a:ln>
            <a:solidFill>
              <a:srgbClr val="ffffff"/>
            </a:solidFill>
          </a:ln>
        </p:spPr>
        <p:style>
          <a:lnRef idx="0"/>
          <a:fillRef idx="0"/>
          <a:effectRef idx="0"/>
          <a:fontRef idx="minor"/>
        </p:style>
      </p:sp>
      <p:sp>
        <p:nvSpPr>
          <p:cNvPr id="2175" name="CustomShape 81"/>
          <p:cNvSpPr/>
          <p:nvPr/>
        </p:nvSpPr>
        <p:spPr>
          <a:xfrm>
            <a:off x="1157040" y="2668680"/>
            <a:ext cx="110880" cy="1035360"/>
          </a:xfrm>
          <a:prstGeom prst="rect">
            <a:avLst/>
          </a:prstGeom>
          <a:solidFill>
            <a:srgbClr val="ffffff"/>
          </a:solidFill>
          <a:ln>
            <a:solidFill>
              <a:srgbClr val="ffffff"/>
            </a:solidFill>
          </a:ln>
        </p:spPr>
        <p:style>
          <a:lnRef idx="0"/>
          <a:fillRef idx="0"/>
          <a:effectRef idx="0"/>
          <a:fontRef idx="minor"/>
        </p:style>
      </p:sp>
      <p:grpSp>
        <p:nvGrpSpPr>
          <p:cNvPr id="2176" name="Group 82"/>
          <p:cNvGrpSpPr/>
          <p:nvPr/>
        </p:nvGrpSpPr>
        <p:grpSpPr>
          <a:xfrm>
            <a:off x="4680000" y="4264920"/>
            <a:ext cx="2832120" cy="380880"/>
            <a:chOff x="4680000" y="4264920"/>
            <a:chExt cx="2832120" cy="380880"/>
          </a:xfrm>
        </p:grpSpPr>
        <p:sp>
          <p:nvSpPr>
            <p:cNvPr id="2177" name="Freeform 83"/>
            <p:cNvSpPr/>
            <p:nvPr/>
          </p:nvSpPr>
          <p:spPr>
            <a:xfrm>
              <a:off x="4683240" y="4276080"/>
              <a:ext cx="2819160" cy="358920"/>
            </a:xfrm>
            <a:custGeom>
              <a:avLst/>
              <a:gdLst/>
              <a:ahLst/>
              <a:rect l="0" t="0" r="r" b="b"/>
              <a:pathLst>
                <a:path w="7831" h="997">
                  <a:moveTo>
                    <a:pt x="3916" y="996"/>
                  </a:moveTo>
                  <a:lnTo>
                    <a:pt x="0" y="996"/>
                  </a:lnTo>
                  <a:lnTo>
                    <a:pt x="0" y="0"/>
                  </a:lnTo>
                  <a:lnTo>
                    <a:pt x="7830" y="0"/>
                  </a:lnTo>
                  <a:lnTo>
                    <a:pt x="7830" y="996"/>
                  </a:lnTo>
                  <a:lnTo>
                    <a:pt x="3916" y="996"/>
                  </a:lnTo>
                </a:path>
              </a:pathLst>
            </a:custGeom>
            <a:solidFill>
              <a:srgbClr val="ffffff"/>
            </a:solidFill>
            <a:ln w="15840">
              <a:noFill/>
            </a:ln>
          </p:spPr>
        </p:sp>
        <p:sp>
          <p:nvSpPr>
            <p:cNvPr id="2178" name="Freeform 84"/>
            <p:cNvSpPr/>
            <p:nvPr/>
          </p:nvSpPr>
          <p:spPr>
            <a:xfrm>
              <a:off x="4728240" y="4294440"/>
              <a:ext cx="63360" cy="37080"/>
            </a:xfrm>
            <a:custGeom>
              <a:avLst/>
              <a:gdLst/>
              <a:ahLst/>
              <a:rect l="0" t="0" r="r" b="b"/>
              <a:pathLst>
                <a:path w="176" h="103">
                  <a:moveTo>
                    <a:pt x="87" y="0"/>
                  </a:moveTo>
                  <a:lnTo>
                    <a:pt x="0" y="78"/>
                  </a:lnTo>
                  <a:lnTo>
                    <a:pt x="15" y="102"/>
                  </a:lnTo>
                  <a:lnTo>
                    <a:pt x="87" y="52"/>
                  </a:lnTo>
                  <a:lnTo>
                    <a:pt x="160" y="102"/>
                  </a:lnTo>
                  <a:lnTo>
                    <a:pt x="175" y="80"/>
                  </a:lnTo>
                  <a:lnTo>
                    <a:pt x="87" y="0"/>
                  </a:lnTo>
                </a:path>
              </a:pathLst>
            </a:custGeom>
            <a:solidFill>
              <a:srgbClr val="000000"/>
            </a:solidFill>
            <a:ln w="15840">
              <a:noFill/>
            </a:ln>
          </p:spPr>
        </p:sp>
        <p:sp>
          <p:nvSpPr>
            <p:cNvPr id="2179" name="Freeform 85"/>
            <p:cNvSpPr/>
            <p:nvPr/>
          </p:nvSpPr>
          <p:spPr>
            <a:xfrm>
              <a:off x="4680000" y="4349880"/>
              <a:ext cx="159840" cy="153360"/>
            </a:xfrm>
            <a:custGeom>
              <a:avLst/>
              <a:gdLst/>
              <a:ahLst/>
              <a:rect l="0" t="0" r="r" b="b"/>
              <a:pathLst>
                <a:path w="444" h="426">
                  <a:moveTo>
                    <a:pt x="248" y="179"/>
                  </a:moveTo>
                  <a:lnTo>
                    <a:pt x="341" y="43"/>
                  </a:lnTo>
                  <a:cubicBezTo>
                    <a:pt x="347" y="34"/>
                    <a:pt x="349" y="33"/>
                    <a:pt x="368" y="31"/>
                  </a:cubicBezTo>
                  <a:cubicBezTo>
                    <a:pt x="381" y="30"/>
                    <a:pt x="384" y="30"/>
                    <a:pt x="400" y="30"/>
                  </a:cubicBezTo>
                  <a:lnTo>
                    <a:pt x="415" y="30"/>
                  </a:lnTo>
                  <a:lnTo>
                    <a:pt x="415" y="0"/>
                  </a:lnTo>
                  <a:cubicBezTo>
                    <a:pt x="393" y="2"/>
                    <a:pt x="365" y="2"/>
                    <a:pt x="341" y="2"/>
                  </a:cubicBezTo>
                  <a:cubicBezTo>
                    <a:pt x="320" y="2"/>
                    <a:pt x="277" y="2"/>
                    <a:pt x="257" y="0"/>
                  </a:cubicBezTo>
                  <a:lnTo>
                    <a:pt x="257" y="30"/>
                  </a:lnTo>
                  <a:cubicBezTo>
                    <a:pt x="267" y="30"/>
                    <a:pt x="288" y="30"/>
                    <a:pt x="309" y="37"/>
                  </a:cubicBezTo>
                  <a:cubicBezTo>
                    <a:pt x="307" y="37"/>
                    <a:pt x="305" y="41"/>
                    <a:pt x="304" y="43"/>
                  </a:cubicBezTo>
                  <a:lnTo>
                    <a:pt x="231" y="152"/>
                  </a:lnTo>
                  <a:lnTo>
                    <a:pt x="152" y="30"/>
                  </a:lnTo>
                  <a:lnTo>
                    <a:pt x="198" y="30"/>
                  </a:lnTo>
                  <a:lnTo>
                    <a:pt x="198" y="0"/>
                  </a:lnTo>
                  <a:cubicBezTo>
                    <a:pt x="176" y="2"/>
                    <a:pt x="123" y="2"/>
                    <a:pt x="98" y="2"/>
                  </a:cubicBezTo>
                  <a:cubicBezTo>
                    <a:pt x="75" y="2"/>
                    <a:pt x="28" y="2"/>
                    <a:pt x="9" y="0"/>
                  </a:cubicBezTo>
                  <a:lnTo>
                    <a:pt x="9" y="30"/>
                  </a:lnTo>
                  <a:lnTo>
                    <a:pt x="63" y="30"/>
                  </a:lnTo>
                  <a:lnTo>
                    <a:pt x="186" y="220"/>
                  </a:lnTo>
                  <a:lnTo>
                    <a:pt x="74" y="384"/>
                  </a:lnTo>
                  <a:cubicBezTo>
                    <a:pt x="69" y="391"/>
                    <a:pt x="68" y="393"/>
                    <a:pt x="50" y="394"/>
                  </a:cubicBezTo>
                  <a:cubicBezTo>
                    <a:pt x="39" y="396"/>
                    <a:pt x="28" y="397"/>
                    <a:pt x="16" y="397"/>
                  </a:cubicBezTo>
                  <a:lnTo>
                    <a:pt x="0" y="397"/>
                  </a:lnTo>
                  <a:lnTo>
                    <a:pt x="0" y="425"/>
                  </a:lnTo>
                  <a:cubicBezTo>
                    <a:pt x="24" y="424"/>
                    <a:pt x="50" y="424"/>
                    <a:pt x="74" y="424"/>
                  </a:cubicBezTo>
                  <a:cubicBezTo>
                    <a:pt x="95" y="424"/>
                    <a:pt x="138" y="424"/>
                    <a:pt x="158" y="425"/>
                  </a:cubicBezTo>
                  <a:lnTo>
                    <a:pt x="158" y="397"/>
                  </a:lnTo>
                  <a:cubicBezTo>
                    <a:pt x="148" y="397"/>
                    <a:pt x="127" y="397"/>
                    <a:pt x="107" y="390"/>
                  </a:cubicBezTo>
                  <a:cubicBezTo>
                    <a:pt x="108" y="389"/>
                    <a:pt x="110" y="384"/>
                    <a:pt x="112" y="383"/>
                  </a:cubicBezTo>
                  <a:lnTo>
                    <a:pt x="203" y="247"/>
                  </a:lnTo>
                  <a:lnTo>
                    <a:pt x="299" y="397"/>
                  </a:lnTo>
                  <a:lnTo>
                    <a:pt x="253" y="397"/>
                  </a:lnTo>
                  <a:lnTo>
                    <a:pt x="253" y="425"/>
                  </a:lnTo>
                  <a:cubicBezTo>
                    <a:pt x="276" y="424"/>
                    <a:pt x="329" y="424"/>
                    <a:pt x="354" y="424"/>
                  </a:cubicBezTo>
                  <a:cubicBezTo>
                    <a:pt x="375" y="424"/>
                    <a:pt x="423" y="424"/>
                    <a:pt x="443" y="425"/>
                  </a:cubicBezTo>
                  <a:lnTo>
                    <a:pt x="443" y="397"/>
                  </a:lnTo>
                  <a:lnTo>
                    <a:pt x="389" y="397"/>
                  </a:lnTo>
                  <a:lnTo>
                    <a:pt x="248" y="179"/>
                  </a:lnTo>
                </a:path>
              </a:pathLst>
            </a:custGeom>
            <a:solidFill>
              <a:srgbClr val="000000"/>
            </a:solidFill>
            <a:ln w="15840">
              <a:noFill/>
            </a:ln>
          </p:spPr>
        </p:sp>
        <p:sp>
          <p:nvSpPr>
            <p:cNvPr id="2180" name="Freeform 86"/>
            <p:cNvSpPr/>
            <p:nvPr/>
          </p:nvSpPr>
          <p:spPr>
            <a:xfrm>
              <a:off x="4856040" y="4302360"/>
              <a:ext cx="69120" cy="110880"/>
            </a:xfrm>
            <a:custGeom>
              <a:avLst/>
              <a:gdLst/>
              <a:ahLst/>
              <a:rect l="0" t="0" r="r" b="b"/>
              <a:pathLst>
                <a:path w="192" h="308">
                  <a:moveTo>
                    <a:pt x="93" y="13"/>
                  </a:moveTo>
                  <a:cubicBezTo>
                    <a:pt x="93" y="13"/>
                    <a:pt x="94" y="7"/>
                    <a:pt x="94" y="6"/>
                  </a:cubicBezTo>
                  <a:cubicBezTo>
                    <a:pt x="94" y="4"/>
                    <a:pt x="93" y="0"/>
                    <a:pt x="88" y="0"/>
                  </a:cubicBezTo>
                  <a:cubicBezTo>
                    <a:pt x="80" y="0"/>
                    <a:pt x="48" y="3"/>
                    <a:pt x="38" y="4"/>
                  </a:cubicBezTo>
                  <a:cubicBezTo>
                    <a:pt x="35" y="4"/>
                    <a:pt x="30" y="6"/>
                    <a:pt x="30" y="14"/>
                  </a:cubicBezTo>
                  <a:cubicBezTo>
                    <a:pt x="30" y="21"/>
                    <a:pt x="35" y="21"/>
                    <a:pt x="40" y="21"/>
                  </a:cubicBezTo>
                  <a:cubicBezTo>
                    <a:pt x="58" y="21"/>
                    <a:pt x="58" y="24"/>
                    <a:pt x="58" y="27"/>
                  </a:cubicBezTo>
                  <a:cubicBezTo>
                    <a:pt x="58" y="30"/>
                    <a:pt x="58" y="32"/>
                    <a:pt x="57" y="37"/>
                  </a:cubicBezTo>
                  <a:lnTo>
                    <a:pt x="3" y="283"/>
                  </a:lnTo>
                  <a:cubicBezTo>
                    <a:pt x="0" y="290"/>
                    <a:pt x="0" y="291"/>
                    <a:pt x="0" y="293"/>
                  </a:cubicBezTo>
                  <a:cubicBezTo>
                    <a:pt x="0" y="298"/>
                    <a:pt x="5" y="307"/>
                    <a:pt x="14" y="307"/>
                  </a:cubicBezTo>
                  <a:cubicBezTo>
                    <a:pt x="24" y="307"/>
                    <a:pt x="29" y="297"/>
                    <a:pt x="32" y="289"/>
                  </a:cubicBezTo>
                  <a:cubicBezTo>
                    <a:pt x="32" y="286"/>
                    <a:pt x="49" y="210"/>
                    <a:pt x="50" y="204"/>
                  </a:cubicBezTo>
                  <a:cubicBezTo>
                    <a:pt x="78" y="207"/>
                    <a:pt x="101" y="217"/>
                    <a:pt x="101" y="239"/>
                  </a:cubicBezTo>
                  <a:cubicBezTo>
                    <a:pt x="101" y="241"/>
                    <a:pt x="101" y="244"/>
                    <a:pt x="99" y="248"/>
                  </a:cubicBezTo>
                  <a:cubicBezTo>
                    <a:pt x="98" y="255"/>
                    <a:pt x="98" y="256"/>
                    <a:pt x="98" y="262"/>
                  </a:cubicBezTo>
                  <a:cubicBezTo>
                    <a:pt x="98" y="293"/>
                    <a:pt x="121" y="307"/>
                    <a:pt x="139" y="307"/>
                  </a:cubicBezTo>
                  <a:cubicBezTo>
                    <a:pt x="177" y="307"/>
                    <a:pt x="188" y="241"/>
                    <a:pt x="188" y="239"/>
                  </a:cubicBezTo>
                  <a:cubicBezTo>
                    <a:pt x="188" y="234"/>
                    <a:pt x="183" y="234"/>
                    <a:pt x="182" y="234"/>
                  </a:cubicBezTo>
                  <a:cubicBezTo>
                    <a:pt x="177" y="234"/>
                    <a:pt x="176" y="236"/>
                    <a:pt x="175" y="245"/>
                  </a:cubicBezTo>
                  <a:cubicBezTo>
                    <a:pt x="170" y="263"/>
                    <a:pt x="159" y="294"/>
                    <a:pt x="139" y="294"/>
                  </a:cubicBezTo>
                  <a:cubicBezTo>
                    <a:pt x="129" y="294"/>
                    <a:pt x="127" y="283"/>
                    <a:pt x="127" y="272"/>
                  </a:cubicBezTo>
                  <a:cubicBezTo>
                    <a:pt x="127" y="265"/>
                    <a:pt x="127" y="263"/>
                    <a:pt x="128" y="252"/>
                  </a:cubicBezTo>
                  <a:cubicBezTo>
                    <a:pt x="129" y="251"/>
                    <a:pt x="131" y="244"/>
                    <a:pt x="131" y="238"/>
                  </a:cubicBezTo>
                  <a:cubicBezTo>
                    <a:pt x="131" y="200"/>
                    <a:pt x="84" y="193"/>
                    <a:pt x="68" y="193"/>
                  </a:cubicBezTo>
                  <a:cubicBezTo>
                    <a:pt x="79" y="184"/>
                    <a:pt x="93" y="170"/>
                    <a:pt x="101" y="163"/>
                  </a:cubicBezTo>
                  <a:cubicBezTo>
                    <a:pt x="119" y="142"/>
                    <a:pt x="139" y="123"/>
                    <a:pt x="161" y="123"/>
                  </a:cubicBezTo>
                  <a:cubicBezTo>
                    <a:pt x="166" y="123"/>
                    <a:pt x="171" y="124"/>
                    <a:pt x="173" y="128"/>
                  </a:cubicBezTo>
                  <a:cubicBezTo>
                    <a:pt x="157" y="131"/>
                    <a:pt x="153" y="146"/>
                    <a:pt x="153" y="152"/>
                  </a:cubicBezTo>
                  <a:cubicBezTo>
                    <a:pt x="153" y="162"/>
                    <a:pt x="161" y="169"/>
                    <a:pt x="170" y="169"/>
                  </a:cubicBezTo>
                  <a:cubicBezTo>
                    <a:pt x="180" y="169"/>
                    <a:pt x="191" y="159"/>
                    <a:pt x="191" y="141"/>
                  </a:cubicBezTo>
                  <a:cubicBezTo>
                    <a:pt x="191" y="127"/>
                    <a:pt x="182" y="110"/>
                    <a:pt x="161" y="110"/>
                  </a:cubicBezTo>
                  <a:cubicBezTo>
                    <a:pt x="139" y="110"/>
                    <a:pt x="119" y="128"/>
                    <a:pt x="99" y="148"/>
                  </a:cubicBezTo>
                  <a:cubicBezTo>
                    <a:pt x="83" y="166"/>
                    <a:pt x="70" y="179"/>
                    <a:pt x="54" y="187"/>
                  </a:cubicBezTo>
                  <a:lnTo>
                    <a:pt x="93" y="13"/>
                  </a:lnTo>
                </a:path>
              </a:pathLst>
            </a:custGeom>
            <a:solidFill>
              <a:srgbClr val="000000"/>
            </a:solidFill>
            <a:ln w="15840">
              <a:noFill/>
            </a:ln>
          </p:spPr>
        </p:sp>
        <p:sp>
          <p:nvSpPr>
            <p:cNvPr id="2181" name="Freeform 87"/>
            <p:cNvSpPr/>
            <p:nvPr/>
          </p:nvSpPr>
          <p:spPr>
            <a:xfrm>
              <a:off x="4852080" y="4454280"/>
              <a:ext cx="42840" cy="105840"/>
            </a:xfrm>
            <a:custGeom>
              <a:avLst/>
              <a:gdLst/>
              <a:ahLst/>
              <a:rect l="0" t="0" r="r" b="b"/>
              <a:pathLst>
                <a:path w="119" h="294">
                  <a:moveTo>
                    <a:pt x="108" y="17"/>
                  </a:moveTo>
                  <a:cubicBezTo>
                    <a:pt x="108" y="10"/>
                    <a:pt x="103" y="0"/>
                    <a:pt x="93" y="0"/>
                  </a:cubicBezTo>
                  <a:cubicBezTo>
                    <a:pt x="81" y="0"/>
                    <a:pt x="70" y="11"/>
                    <a:pt x="70" y="24"/>
                  </a:cubicBezTo>
                  <a:cubicBezTo>
                    <a:pt x="70" y="31"/>
                    <a:pt x="75" y="41"/>
                    <a:pt x="86" y="41"/>
                  </a:cubicBezTo>
                  <a:cubicBezTo>
                    <a:pt x="98" y="41"/>
                    <a:pt x="108" y="28"/>
                    <a:pt x="108" y="17"/>
                  </a:cubicBezTo>
                  <a:moveTo>
                    <a:pt x="29" y="238"/>
                  </a:moveTo>
                  <a:cubicBezTo>
                    <a:pt x="26" y="244"/>
                    <a:pt x="25" y="248"/>
                    <a:pt x="25" y="256"/>
                  </a:cubicBezTo>
                  <a:cubicBezTo>
                    <a:pt x="25" y="276"/>
                    <a:pt x="40" y="293"/>
                    <a:pt x="61" y="293"/>
                  </a:cubicBezTo>
                  <a:cubicBezTo>
                    <a:pt x="101" y="293"/>
                    <a:pt x="118" y="232"/>
                    <a:pt x="118" y="227"/>
                  </a:cubicBezTo>
                  <a:cubicBezTo>
                    <a:pt x="118" y="221"/>
                    <a:pt x="113" y="221"/>
                    <a:pt x="112" y="221"/>
                  </a:cubicBezTo>
                  <a:cubicBezTo>
                    <a:pt x="107" y="221"/>
                    <a:pt x="107" y="224"/>
                    <a:pt x="104" y="228"/>
                  </a:cubicBezTo>
                  <a:cubicBezTo>
                    <a:pt x="95" y="263"/>
                    <a:pt x="78" y="280"/>
                    <a:pt x="63" y="280"/>
                  </a:cubicBezTo>
                  <a:cubicBezTo>
                    <a:pt x="55" y="280"/>
                    <a:pt x="54" y="275"/>
                    <a:pt x="54" y="266"/>
                  </a:cubicBezTo>
                  <a:cubicBezTo>
                    <a:pt x="54" y="255"/>
                    <a:pt x="56" y="248"/>
                    <a:pt x="60" y="238"/>
                  </a:cubicBezTo>
                  <a:cubicBezTo>
                    <a:pt x="64" y="225"/>
                    <a:pt x="68" y="214"/>
                    <a:pt x="73" y="203"/>
                  </a:cubicBezTo>
                  <a:cubicBezTo>
                    <a:pt x="75" y="193"/>
                    <a:pt x="89" y="152"/>
                    <a:pt x="91" y="148"/>
                  </a:cubicBezTo>
                  <a:cubicBezTo>
                    <a:pt x="93" y="144"/>
                    <a:pt x="94" y="138"/>
                    <a:pt x="94" y="134"/>
                  </a:cubicBezTo>
                  <a:cubicBezTo>
                    <a:pt x="94" y="113"/>
                    <a:pt x="78" y="97"/>
                    <a:pt x="56" y="97"/>
                  </a:cubicBezTo>
                  <a:cubicBezTo>
                    <a:pt x="17" y="97"/>
                    <a:pt x="0" y="156"/>
                    <a:pt x="0" y="163"/>
                  </a:cubicBezTo>
                  <a:cubicBezTo>
                    <a:pt x="0" y="169"/>
                    <a:pt x="5" y="169"/>
                    <a:pt x="6" y="169"/>
                  </a:cubicBezTo>
                  <a:cubicBezTo>
                    <a:pt x="12" y="169"/>
                    <a:pt x="12" y="166"/>
                    <a:pt x="14" y="162"/>
                  </a:cubicBezTo>
                  <a:cubicBezTo>
                    <a:pt x="24" y="124"/>
                    <a:pt x="41" y="109"/>
                    <a:pt x="55" y="109"/>
                  </a:cubicBezTo>
                  <a:cubicBezTo>
                    <a:pt x="61" y="109"/>
                    <a:pt x="65" y="113"/>
                    <a:pt x="65" y="124"/>
                  </a:cubicBezTo>
                  <a:cubicBezTo>
                    <a:pt x="65" y="134"/>
                    <a:pt x="63" y="141"/>
                    <a:pt x="53" y="168"/>
                  </a:cubicBezTo>
                  <a:lnTo>
                    <a:pt x="29" y="238"/>
                  </a:lnTo>
                </a:path>
              </a:pathLst>
            </a:custGeom>
            <a:solidFill>
              <a:srgbClr val="000000"/>
            </a:solidFill>
            <a:ln w="15840">
              <a:noFill/>
            </a:ln>
          </p:spPr>
        </p:sp>
        <p:sp>
          <p:nvSpPr>
            <p:cNvPr id="2182" name="Freeform 88"/>
            <p:cNvSpPr/>
            <p:nvPr/>
          </p:nvSpPr>
          <p:spPr>
            <a:xfrm>
              <a:off x="4901760" y="4454280"/>
              <a:ext cx="61560" cy="136080"/>
            </a:xfrm>
            <a:custGeom>
              <a:avLst/>
              <a:gdLst/>
              <a:ahLst/>
              <a:rect l="0" t="0" r="r" b="b"/>
              <a:pathLst>
                <a:path w="171" h="378">
                  <a:moveTo>
                    <a:pt x="170" y="17"/>
                  </a:moveTo>
                  <a:cubicBezTo>
                    <a:pt x="170" y="9"/>
                    <a:pt x="165" y="0"/>
                    <a:pt x="155" y="0"/>
                  </a:cubicBezTo>
                  <a:cubicBezTo>
                    <a:pt x="144" y="0"/>
                    <a:pt x="133" y="13"/>
                    <a:pt x="133" y="24"/>
                  </a:cubicBezTo>
                  <a:cubicBezTo>
                    <a:pt x="133" y="31"/>
                    <a:pt x="138" y="41"/>
                    <a:pt x="149" y="41"/>
                  </a:cubicBezTo>
                  <a:cubicBezTo>
                    <a:pt x="159" y="41"/>
                    <a:pt x="170" y="30"/>
                    <a:pt x="170" y="17"/>
                  </a:cubicBezTo>
                  <a:moveTo>
                    <a:pt x="88" y="310"/>
                  </a:moveTo>
                  <a:cubicBezTo>
                    <a:pt x="81" y="339"/>
                    <a:pt x="61" y="365"/>
                    <a:pt x="37" y="365"/>
                  </a:cubicBezTo>
                  <a:cubicBezTo>
                    <a:pt x="32" y="365"/>
                    <a:pt x="29" y="363"/>
                    <a:pt x="24" y="362"/>
                  </a:cubicBezTo>
                  <a:cubicBezTo>
                    <a:pt x="34" y="356"/>
                    <a:pt x="37" y="346"/>
                    <a:pt x="37" y="339"/>
                  </a:cubicBezTo>
                  <a:cubicBezTo>
                    <a:pt x="37" y="329"/>
                    <a:pt x="30" y="324"/>
                    <a:pt x="22" y="324"/>
                  </a:cubicBezTo>
                  <a:cubicBezTo>
                    <a:pt x="10" y="324"/>
                    <a:pt x="0" y="335"/>
                    <a:pt x="0" y="349"/>
                  </a:cubicBezTo>
                  <a:cubicBezTo>
                    <a:pt x="0" y="366"/>
                    <a:pt x="15" y="377"/>
                    <a:pt x="39" y="377"/>
                  </a:cubicBezTo>
                  <a:cubicBezTo>
                    <a:pt x="61" y="377"/>
                    <a:pt x="108" y="362"/>
                    <a:pt x="119" y="308"/>
                  </a:cubicBezTo>
                  <a:lnTo>
                    <a:pt x="154" y="152"/>
                  </a:lnTo>
                  <a:cubicBezTo>
                    <a:pt x="155" y="148"/>
                    <a:pt x="157" y="144"/>
                    <a:pt x="157" y="138"/>
                  </a:cubicBezTo>
                  <a:cubicBezTo>
                    <a:pt x="157" y="114"/>
                    <a:pt x="138" y="97"/>
                    <a:pt x="114" y="97"/>
                  </a:cubicBezTo>
                  <a:cubicBezTo>
                    <a:pt x="71" y="97"/>
                    <a:pt x="46" y="156"/>
                    <a:pt x="46" y="163"/>
                  </a:cubicBezTo>
                  <a:cubicBezTo>
                    <a:pt x="46" y="169"/>
                    <a:pt x="53" y="169"/>
                    <a:pt x="53" y="169"/>
                  </a:cubicBezTo>
                  <a:cubicBezTo>
                    <a:pt x="58" y="169"/>
                    <a:pt x="58" y="168"/>
                    <a:pt x="61" y="161"/>
                  </a:cubicBezTo>
                  <a:cubicBezTo>
                    <a:pt x="70" y="135"/>
                    <a:pt x="90" y="109"/>
                    <a:pt x="113" y="109"/>
                  </a:cubicBezTo>
                  <a:cubicBezTo>
                    <a:pt x="123" y="109"/>
                    <a:pt x="127" y="116"/>
                    <a:pt x="127" y="130"/>
                  </a:cubicBezTo>
                  <a:cubicBezTo>
                    <a:pt x="127" y="135"/>
                    <a:pt x="125" y="141"/>
                    <a:pt x="125" y="144"/>
                  </a:cubicBezTo>
                  <a:lnTo>
                    <a:pt x="88" y="310"/>
                  </a:lnTo>
                </a:path>
              </a:pathLst>
            </a:custGeom>
            <a:solidFill>
              <a:srgbClr val="000000"/>
            </a:solidFill>
            <a:ln w="15840">
              <a:noFill/>
            </a:ln>
          </p:spPr>
        </p:sp>
        <p:sp>
          <p:nvSpPr>
            <p:cNvPr id="2183" name="Freeform 89"/>
            <p:cNvSpPr/>
            <p:nvPr/>
          </p:nvSpPr>
          <p:spPr>
            <a:xfrm>
              <a:off x="5005080" y="4335480"/>
              <a:ext cx="46800" cy="223200"/>
            </a:xfrm>
            <a:custGeom>
              <a:avLst/>
              <a:gdLst/>
              <a:ahLst/>
              <a:rect l="0" t="0" r="r" b="b"/>
              <a:pathLst>
                <a:path w="130" h="620">
                  <a:moveTo>
                    <a:pt x="129" y="613"/>
                  </a:moveTo>
                  <a:cubicBezTo>
                    <a:pt x="129" y="612"/>
                    <a:pt x="129" y="610"/>
                    <a:pt x="119" y="599"/>
                  </a:cubicBezTo>
                  <a:cubicBezTo>
                    <a:pt x="50" y="522"/>
                    <a:pt x="33" y="405"/>
                    <a:pt x="33" y="309"/>
                  </a:cubicBezTo>
                  <a:cubicBezTo>
                    <a:pt x="33" y="202"/>
                    <a:pt x="54" y="94"/>
                    <a:pt x="122" y="16"/>
                  </a:cubicBezTo>
                  <a:cubicBezTo>
                    <a:pt x="129" y="9"/>
                    <a:pt x="129" y="8"/>
                    <a:pt x="129" y="5"/>
                  </a:cubicBezTo>
                  <a:cubicBezTo>
                    <a:pt x="129" y="1"/>
                    <a:pt x="127" y="0"/>
                    <a:pt x="123" y="0"/>
                  </a:cubicBezTo>
                  <a:cubicBezTo>
                    <a:pt x="118" y="0"/>
                    <a:pt x="68" y="42"/>
                    <a:pt x="35" y="121"/>
                  </a:cubicBezTo>
                  <a:cubicBezTo>
                    <a:pt x="6" y="188"/>
                    <a:pt x="0" y="257"/>
                    <a:pt x="0" y="309"/>
                  </a:cubicBezTo>
                  <a:cubicBezTo>
                    <a:pt x="0" y="358"/>
                    <a:pt x="6" y="433"/>
                    <a:pt x="36" y="503"/>
                  </a:cubicBezTo>
                  <a:cubicBezTo>
                    <a:pt x="70" y="579"/>
                    <a:pt x="118" y="619"/>
                    <a:pt x="123" y="619"/>
                  </a:cubicBezTo>
                  <a:cubicBezTo>
                    <a:pt x="127" y="619"/>
                    <a:pt x="129" y="617"/>
                    <a:pt x="129" y="613"/>
                  </a:cubicBezTo>
                </a:path>
              </a:pathLst>
            </a:custGeom>
            <a:solidFill>
              <a:srgbClr val="000000"/>
            </a:solidFill>
            <a:ln w="15840">
              <a:noFill/>
            </a:ln>
          </p:spPr>
        </p:sp>
        <p:sp>
          <p:nvSpPr>
            <p:cNvPr id="2184" name="Freeform 90"/>
            <p:cNvSpPr/>
            <p:nvPr/>
          </p:nvSpPr>
          <p:spPr>
            <a:xfrm>
              <a:off x="5067000" y="4363200"/>
              <a:ext cx="61920" cy="142560"/>
            </a:xfrm>
            <a:custGeom>
              <a:avLst/>
              <a:gdLst/>
              <a:ahLst/>
              <a:rect l="0" t="0" r="r" b="b"/>
              <a:pathLst>
                <a:path w="172" h="396">
                  <a:moveTo>
                    <a:pt x="102" y="141"/>
                  </a:moveTo>
                  <a:lnTo>
                    <a:pt x="154" y="141"/>
                  </a:lnTo>
                  <a:cubicBezTo>
                    <a:pt x="164" y="141"/>
                    <a:pt x="171" y="141"/>
                    <a:pt x="171" y="128"/>
                  </a:cubicBezTo>
                  <a:cubicBezTo>
                    <a:pt x="171" y="121"/>
                    <a:pt x="164" y="121"/>
                    <a:pt x="154" y="121"/>
                  </a:cubicBezTo>
                  <a:lnTo>
                    <a:pt x="107" y="121"/>
                  </a:lnTo>
                  <a:cubicBezTo>
                    <a:pt x="125" y="32"/>
                    <a:pt x="129" y="21"/>
                    <a:pt x="129" y="17"/>
                  </a:cubicBezTo>
                  <a:cubicBezTo>
                    <a:pt x="129" y="6"/>
                    <a:pt x="122" y="0"/>
                    <a:pt x="113" y="0"/>
                  </a:cubicBezTo>
                  <a:cubicBezTo>
                    <a:pt x="112" y="0"/>
                    <a:pt x="95" y="0"/>
                    <a:pt x="90" y="22"/>
                  </a:cubicBezTo>
                  <a:lnTo>
                    <a:pt x="69" y="121"/>
                  </a:lnTo>
                  <a:lnTo>
                    <a:pt x="16" y="121"/>
                  </a:lnTo>
                  <a:cubicBezTo>
                    <a:pt x="5" y="121"/>
                    <a:pt x="0" y="121"/>
                    <a:pt x="0" y="132"/>
                  </a:cubicBezTo>
                  <a:cubicBezTo>
                    <a:pt x="0" y="141"/>
                    <a:pt x="5" y="141"/>
                    <a:pt x="15" y="141"/>
                  </a:cubicBezTo>
                  <a:lnTo>
                    <a:pt x="64" y="141"/>
                  </a:lnTo>
                  <a:cubicBezTo>
                    <a:pt x="24" y="316"/>
                    <a:pt x="23" y="326"/>
                    <a:pt x="23" y="338"/>
                  </a:cubicBezTo>
                  <a:cubicBezTo>
                    <a:pt x="23" y="371"/>
                    <a:pt x="44" y="395"/>
                    <a:pt x="73" y="395"/>
                  </a:cubicBezTo>
                  <a:cubicBezTo>
                    <a:pt x="130" y="395"/>
                    <a:pt x="162" y="304"/>
                    <a:pt x="162" y="300"/>
                  </a:cubicBezTo>
                  <a:cubicBezTo>
                    <a:pt x="162" y="294"/>
                    <a:pt x="157" y="294"/>
                    <a:pt x="154" y="294"/>
                  </a:cubicBezTo>
                  <a:cubicBezTo>
                    <a:pt x="149" y="294"/>
                    <a:pt x="149" y="295"/>
                    <a:pt x="147" y="302"/>
                  </a:cubicBezTo>
                  <a:cubicBezTo>
                    <a:pt x="123" y="367"/>
                    <a:pt x="93" y="381"/>
                    <a:pt x="74" y="381"/>
                  </a:cubicBezTo>
                  <a:cubicBezTo>
                    <a:pt x="63" y="381"/>
                    <a:pt x="58" y="373"/>
                    <a:pt x="58" y="353"/>
                  </a:cubicBezTo>
                  <a:cubicBezTo>
                    <a:pt x="58" y="338"/>
                    <a:pt x="58" y="333"/>
                    <a:pt x="60" y="324"/>
                  </a:cubicBezTo>
                  <a:lnTo>
                    <a:pt x="102" y="141"/>
                  </a:lnTo>
                </a:path>
              </a:pathLst>
            </a:custGeom>
            <a:solidFill>
              <a:srgbClr val="000000"/>
            </a:solidFill>
            <a:ln w="15840">
              <a:noFill/>
            </a:ln>
          </p:spPr>
        </p:sp>
        <p:sp>
          <p:nvSpPr>
            <p:cNvPr id="2185" name="Freeform 91"/>
            <p:cNvSpPr/>
            <p:nvPr/>
          </p:nvSpPr>
          <p:spPr>
            <a:xfrm>
              <a:off x="5189400" y="4372920"/>
              <a:ext cx="132480" cy="149040"/>
            </a:xfrm>
            <a:custGeom>
              <a:avLst/>
              <a:gdLst/>
              <a:ahLst/>
              <a:rect l="0" t="0" r="r" b="b"/>
              <a:pathLst>
                <a:path w="368" h="414">
                  <a:moveTo>
                    <a:pt x="196" y="219"/>
                  </a:moveTo>
                  <a:lnTo>
                    <a:pt x="350" y="219"/>
                  </a:lnTo>
                  <a:cubicBezTo>
                    <a:pt x="357" y="219"/>
                    <a:pt x="367" y="219"/>
                    <a:pt x="367" y="206"/>
                  </a:cubicBezTo>
                  <a:cubicBezTo>
                    <a:pt x="367" y="194"/>
                    <a:pt x="357" y="194"/>
                    <a:pt x="350" y="194"/>
                  </a:cubicBezTo>
                  <a:lnTo>
                    <a:pt x="196" y="194"/>
                  </a:lnTo>
                  <a:lnTo>
                    <a:pt x="196" y="21"/>
                  </a:lnTo>
                  <a:cubicBezTo>
                    <a:pt x="196" y="11"/>
                    <a:pt x="196" y="0"/>
                    <a:pt x="184" y="0"/>
                  </a:cubicBezTo>
                  <a:cubicBezTo>
                    <a:pt x="173" y="0"/>
                    <a:pt x="173" y="11"/>
                    <a:pt x="173" y="21"/>
                  </a:cubicBezTo>
                  <a:lnTo>
                    <a:pt x="173" y="194"/>
                  </a:lnTo>
                  <a:lnTo>
                    <a:pt x="19" y="194"/>
                  </a:lnTo>
                  <a:cubicBezTo>
                    <a:pt x="10" y="194"/>
                    <a:pt x="0" y="194"/>
                    <a:pt x="0" y="206"/>
                  </a:cubicBezTo>
                  <a:cubicBezTo>
                    <a:pt x="0" y="219"/>
                    <a:pt x="10" y="219"/>
                    <a:pt x="19" y="219"/>
                  </a:cubicBezTo>
                  <a:lnTo>
                    <a:pt x="173" y="219"/>
                  </a:lnTo>
                  <a:lnTo>
                    <a:pt x="173" y="392"/>
                  </a:lnTo>
                  <a:cubicBezTo>
                    <a:pt x="173" y="401"/>
                    <a:pt x="173" y="413"/>
                    <a:pt x="184" y="413"/>
                  </a:cubicBezTo>
                  <a:cubicBezTo>
                    <a:pt x="196" y="413"/>
                    <a:pt x="196" y="401"/>
                    <a:pt x="196" y="392"/>
                  </a:cubicBezTo>
                  <a:lnTo>
                    <a:pt x="196" y="219"/>
                  </a:lnTo>
                </a:path>
              </a:pathLst>
            </a:custGeom>
            <a:solidFill>
              <a:srgbClr val="000000"/>
            </a:solidFill>
            <a:ln w="15840">
              <a:noFill/>
            </a:ln>
          </p:spPr>
        </p:sp>
        <p:sp>
          <p:nvSpPr>
            <p:cNvPr id="2186" name="Freeform 92"/>
            <p:cNvSpPr/>
            <p:nvPr/>
          </p:nvSpPr>
          <p:spPr>
            <a:xfrm>
              <a:off x="5394240" y="4354200"/>
              <a:ext cx="66240" cy="149040"/>
            </a:xfrm>
            <a:custGeom>
              <a:avLst/>
              <a:gdLst/>
              <a:ahLst/>
              <a:rect l="0" t="0" r="r" b="b"/>
              <a:pathLst>
                <a:path w="184" h="414">
                  <a:moveTo>
                    <a:pt x="114" y="15"/>
                  </a:moveTo>
                  <a:cubicBezTo>
                    <a:pt x="114" y="1"/>
                    <a:pt x="114" y="0"/>
                    <a:pt x="101" y="0"/>
                  </a:cubicBezTo>
                  <a:cubicBezTo>
                    <a:pt x="67" y="39"/>
                    <a:pt x="18" y="39"/>
                    <a:pt x="0" y="39"/>
                  </a:cubicBezTo>
                  <a:lnTo>
                    <a:pt x="0" y="59"/>
                  </a:lnTo>
                  <a:cubicBezTo>
                    <a:pt x="12" y="59"/>
                    <a:pt x="44" y="59"/>
                    <a:pt x="73" y="42"/>
                  </a:cubicBezTo>
                  <a:lnTo>
                    <a:pt x="73" y="364"/>
                  </a:lnTo>
                  <a:cubicBezTo>
                    <a:pt x="73" y="387"/>
                    <a:pt x="72" y="394"/>
                    <a:pt x="22" y="394"/>
                  </a:cubicBezTo>
                  <a:lnTo>
                    <a:pt x="4" y="394"/>
                  </a:lnTo>
                  <a:lnTo>
                    <a:pt x="4" y="413"/>
                  </a:lnTo>
                  <a:cubicBezTo>
                    <a:pt x="23" y="410"/>
                    <a:pt x="72" y="410"/>
                    <a:pt x="93" y="410"/>
                  </a:cubicBezTo>
                  <a:cubicBezTo>
                    <a:pt x="116" y="410"/>
                    <a:pt x="163" y="410"/>
                    <a:pt x="183" y="413"/>
                  </a:cubicBezTo>
                  <a:lnTo>
                    <a:pt x="183" y="394"/>
                  </a:lnTo>
                  <a:lnTo>
                    <a:pt x="166" y="394"/>
                  </a:lnTo>
                  <a:cubicBezTo>
                    <a:pt x="116" y="394"/>
                    <a:pt x="114" y="387"/>
                    <a:pt x="114" y="364"/>
                  </a:cubicBezTo>
                  <a:lnTo>
                    <a:pt x="114" y="15"/>
                  </a:lnTo>
                </a:path>
              </a:pathLst>
            </a:custGeom>
            <a:solidFill>
              <a:srgbClr val="000000"/>
            </a:solidFill>
            <a:ln w="15840">
              <a:noFill/>
            </a:ln>
          </p:spPr>
        </p:sp>
        <p:sp>
          <p:nvSpPr>
            <p:cNvPr id="2187" name="Freeform 93"/>
            <p:cNvSpPr/>
            <p:nvPr/>
          </p:nvSpPr>
          <p:spPr>
            <a:xfrm>
              <a:off x="5487480" y="4335480"/>
              <a:ext cx="46800" cy="223200"/>
            </a:xfrm>
            <a:custGeom>
              <a:avLst/>
              <a:gdLst/>
              <a:ahLst/>
              <a:rect l="0" t="0" r="r" b="b"/>
              <a:pathLst>
                <a:path w="130" h="620">
                  <a:moveTo>
                    <a:pt x="129" y="309"/>
                  </a:moveTo>
                  <a:cubicBezTo>
                    <a:pt x="129" y="261"/>
                    <a:pt x="123" y="187"/>
                    <a:pt x="93" y="116"/>
                  </a:cubicBezTo>
                  <a:cubicBezTo>
                    <a:pt x="59" y="40"/>
                    <a:pt x="11" y="0"/>
                    <a:pt x="5" y="0"/>
                  </a:cubicBezTo>
                  <a:cubicBezTo>
                    <a:pt x="2" y="0"/>
                    <a:pt x="0" y="2"/>
                    <a:pt x="0" y="5"/>
                  </a:cubicBezTo>
                  <a:cubicBezTo>
                    <a:pt x="0" y="8"/>
                    <a:pt x="0" y="9"/>
                    <a:pt x="10" y="21"/>
                  </a:cubicBezTo>
                  <a:cubicBezTo>
                    <a:pt x="65" y="81"/>
                    <a:pt x="96" y="180"/>
                    <a:pt x="96" y="309"/>
                  </a:cubicBezTo>
                  <a:cubicBezTo>
                    <a:pt x="96" y="415"/>
                    <a:pt x="76" y="524"/>
                    <a:pt x="7" y="602"/>
                  </a:cubicBezTo>
                  <a:cubicBezTo>
                    <a:pt x="0" y="610"/>
                    <a:pt x="0" y="612"/>
                    <a:pt x="0" y="613"/>
                  </a:cubicBezTo>
                  <a:cubicBezTo>
                    <a:pt x="0" y="617"/>
                    <a:pt x="2" y="619"/>
                    <a:pt x="5" y="619"/>
                  </a:cubicBezTo>
                  <a:cubicBezTo>
                    <a:pt x="11" y="619"/>
                    <a:pt x="61" y="576"/>
                    <a:pt x="94" y="498"/>
                  </a:cubicBezTo>
                  <a:cubicBezTo>
                    <a:pt x="123" y="430"/>
                    <a:pt x="129" y="361"/>
                    <a:pt x="129" y="309"/>
                  </a:cubicBezTo>
                </a:path>
              </a:pathLst>
            </a:custGeom>
            <a:solidFill>
              <a:srgbClr val="000000"/>
            </a:solidFill>
            <a:ln w="15840">
              <a:noFill/>
            </a:ln>
          </p:spPr>
        </p:sp>
        <p:sp>
          <p:nvSpPr>
            <p:cNvPr id="2188" name="Freeform 94"/>
            <p:cNvSpPr/>
            <p:nvPr/>
          </p:nvSpPr>
          <p:spPr>
            <a:xfrm>
              <a:off x="5619240" y="4420800"/>
              <a:ext cx="132480" cy="53280"/>
            </a:xfrm>
            <a:custGeom>
              <a:avLst/>
              <a:gdLst/>
              <a:ahLst/>
              <a:rect l="0" t="0" r="r" b="b"/>
              <a:pathLst>
                <a:path w="368" h="148">
                  <a:moveTo>
                    <a:pt x="349" y="26"/>
                  </a:moveTo>
                  <a:cubicBezTo>
                    <a:pt x="357" y="26"/>
                    <a:pt x="367" y="26"/>
                    <a:pt x="367" y="13"/>
                  </a:cubicBezTo>
                  <a:cubicBezTo>
                    <a:pt x="367" y="0"/>
                    <a:pt x="357" y="0"/>
                    <a:pt x="350" y="0"/>
                  </a:cubicBezTo>
                  <a:lnTo>
                    <a:pt x="19" y="0"/>
                  </a:lnTo>
                  <a:cubicBezTo>
                    <a:pt x="10" y="0"/>
                    <a:pt x="0" y="0"/>
                    <a:pt x="0" y="13"/>
                  </a:cubicBezTo>
                  <a:cubicBezTo>
                    <a:pt x="0" y="26"/>
                    <a:pt x="10" y="26"/>
                    <a:pt x="19" y="26"/>
                  </a:cubicBezTo>
                  <a:lnTo>
                    <a:pt x="349" y="26"/>
                  </a:lnTo>
                  <a:moveTo>
                    <a:pt x="350" y="147"/>
                  </a:moveTo>
                  <a:cubicBezTo>
                    <a:pt x="357" y="147"/>
                    <a:pt x="367" y="147"/>
                    <a:pt x="367" y="134"/>
                  </a:cubicBezTo>
                  <a:cubicBezTo>
                    <a:pt x="367" y="121"/>
                    <a:pt x="357" y="121"/>
                    <a:pt x="349" y="121"/>
                  </a:cubicBezTo>
                  <a:lnTo>
                    <a:pt x="19" y="121"/>
                  </a:lnTo>
                  <a:cubicBezTo>
                    <a:pt x="10" y="121"/>
                    <a:pt x="0" y="121"/>
                    <a:pt x="0" y="134"/>
                  </a:cubicBezTo>
                  <a:cubicBezTo>
                    <a:pt x="0" y="147"/>
                    <a:pt x="10" y="147"/>
                    <a:pt x="19" y="147"/>
                  </a:cubicBezTo>
                  <a:lnTo>
                    <a:pt x="350" y="147"/>
                  </a:lnTo>
                </a:path>
              </a:pathLst>
            </a:custGeom>
            <a:solidFill>
              <a:srgbClr val="000000"/>
            </a:solidFill>
            <a:ln w="15840">
              <a:noFill/>
            </a:ln>
          </p:spPr>
        </p:sp>
        <p:sp>
          <p:nvSpPr>
            <p:cNvPr id="2189" name="Freeform 95"/>
            <p:cNvSpPr/>
            <p:nvPr/>
          </p:nvSpPr>
          <p:spPr>
            <a:xfrm>
              <a:off x="5872680" y="4294440"/>
              <a:ext cx="63000" cy="37080"/>
            </a:xfrm>
            <a:custGeom>
              <a:avLst/>
              <a:gdLst/>
              <a:ahLst/>
              <a:rect l="0" t="0" r="r" b="b"/>
              <a:pathLst>
                <a:path w="175" h="103">
                  <a:moveTo>
                    <a:pt x="86" y="0"/>
                  </a:moveTo>
                  <a:lnTo>
                    <a:pt x="0" y="78"/>
                  </a:lnTo>
                  <a:lnTo>
                    <a:pt x="15" y="102"/>
                  </a:lnTo>
                  <a:lnTo>
                    <a:pt x="86" y="52"/>
                  </a:lnTo>
                  <a:lnTo>
                    <a:pt x="159" y="102"/>
                  </a:lnTo>
                  <a:lnTo>
                    <a:pt x="174" y="80"/>
                  </a:lnTo>
                  <a:lnTo>
                    <a:pt x="86" y="0"/>
                  </a:lnTo>
                </a:path>
              </a:pathLst>
            </a:custGeom>
            <a:solidFill>
              <a:srgbClr val="000000"/>
            </a:solidFill>
            <a:ln w="15840">
              <a:noFill/>
            </a:ln>
          </p:spPr>
        </p:sp>
        <p:sp>
          <p:nvSpPr>
            <p:cNvPr id="2190" name="Freeform 96"/>
            <p:cNvSpPr/>
            <p:nvPr/>
          </p:nvSpPr>
          <p:spPr>
            <a:xfrm>
              <a:off x="5824080" y="4349880"/>
              <a:ext cx="159840" cy="153360"/>
            </a:xfrm>
            <a:custGeom>
              <a:avLst/>
              <a:gdLst/>
              <a:ahLst/>
              <a:rect l="0" t="0" r="r" b="b"/>
              <a:pathLst>
                <a:path w="444" h="426">
                  <a:moveTo>
                    <a:pt x="249" y="179"/>
                  </a:moveTo>
                  <a:lnTo>
                    <a:pt x="342" y="43"/>
                  </a:lnTo>
                  <a:cubicBezTo>
                    <a:pt x="348" y="34"/>
                    <a:pt x="349" y="33"/>
                    <a:pt x="368" y="31"/>
                  </a:cubicBezTo>
                  <a:cubicBezTo>
                    <a:pt x="382" y="30"/>
                    <a:pt x="384" y="30"/>
                    <a:pt x="401" y="30"/>
                  </a:cubicBezTo>
                  <a:lnTo>
                    <a:pt x="416" y="30"/>
                  </a:lnTo>
                  <a:lnTo>
                    <a:pt x="416" y="0"/>
                  </a:lnTo>
                  <a:cubicBezTo>
                    <a:pt x="393" y="2"/>
                    <a:pt x="365" y="2"/>
                    <a:pt x="342" y="2"/>
                  </a:cubicBezTo>
                  <a:cubicBezTo>
                    <a:pt x="320" y="2"/>
                    <a:pt x="278" y="2"/>
                    <a:pt x="258" y="0"/>
                  </a:cubicBezTo>
                  <a:lnTo>
                    <a:pt x="258" y="30"/>
                  </a:lnTo>
                  <a:cubicBezTo>
                    <a:pt x="268" y="30"/>
                    <a:pt x="289" y="30"/>
                    <a:pt x="309" y="37"/>
                  </a:cubicBezTo>
                  <a:cubicBezTo>
                    <a:pt x="308" y="37"/>
                    <a:pt x="305" y="41"/>
                    <a:pt x="304" y="43"/>
                  </a:cubicBezTo>
                  <a:lnTo>
                    <a:pt x="231" y="152"/>
                  </a:lnTo>
                  <a:lnTo>
                    <a:pt x="152" y="30"/>
                  </a:lnTo>
                  <a:lnTo>
                    <a:pt x="199" y="30"/>
                  </a:lnTo>
                  <a:lnTo>
                    <a:pt x="199" y="0"/>
                  </a:lnTo>
                  <a:cubicBezTo>
                    <a:pt x="176" y="2"/>
                    <a:pt x="123" y="2"/>
                    <a:pt x="98" y="2"/>
                  </a:cubicBezTo>
                  <a:cubicBezTo>
                    <a:pt x="76" y="2"/>
                    <a:pt x="28" y="2"/>
                    <a:pt x="9" y="0"/>
                  </a:cubicBezTo>
                  <a:lnTo>
                    <a:pt x="9" y="30"/>
                  </a:lnTo>
                  <a:lnTo>
                    <a:pt x="63" y="30"/>
                  </a:lnTo>
                  <a:lnTo>
                    <a:pt x="186" y="220"/>
                  </a:lnTo>
                  <a:lnTo>
                    <a:pt x="74" y="384"/>
                  </a:lnTo>
                  <a:cubicBezTo>
                    <a:pt x="69" y="391"/>
                    <a:pt x="68" y="393"/>
                    <a:pt x="51" y="394"/>
                  </a:cubicBezTo>
                  <a:cubicBezTo>
                    <a:pt x="39" y="396"/>
                    <a:pt x="28" y="397"/>
                    <a:pt x="17" y="397"/>
                  </a:cubicBezTo>
                  <a:lnTo>
                    <a:pt x="0" y="397"/>
                  </a:lnTo>
                  <a:lnTo>
                    <a:pt x="0" y="425"/>
                  </a:lnTo>
                  <a:cubicBezTo>
                    <a:pt x="24" y="424"/>
                    <a:pt x="51" y="424"/>
                    <a:pt x="74" y="424"/>
                  </a:cubicBezTo>
                  <a:cubicBezTo>
                    <a:pt x="96" y="424"/>
                    <a:pt x="138" y="424"/>
                    <a:pt x="158" y="425"/>
                  </a:cubicBezTo>
                  <a:lnTo>
                    <a:pt x="158" y="397"/>
                  </a:lnTo>
                  <a:cubicBezTo>
                    <a:pt x="148" y="397"/>
                    <a:pt x="127" y="397"/>
                    <a:pt x="107" y="390"/>
                  </a:cubicBezTo>
                  <a:cubicBezTo>
                    <a:pt x="108" y="389"/>
                    <a:pt x="111" y="384"/>
                    <a:pt x="112" y="383"/>
                  </a:cubicBezTo>
                  <a:lnTo>
                    <a:pt x="204" y="247"/>
                  </a:lnTo>
                  <a:lnTo>
                    <a:pt x="299" y="397"/>
                  </a:lnTo>
                  <a:lnTo>
                    <a:pt x="254" y="397"/>
                  </a:lnTo>
                  <a:lnTo>
                    <a:pt x="254" y="425"/>
                  </a:lnTo>
                  <a:cubicBezTo>
                    <a:pt x="276" y="424"/>
                    <a:pt x="329" y="424"/>
                    <a:pt x="354" y="424"/>
                  </a:cubicBezTo>
                  <a:cubicBezTo>
                    <a:pt x="375" y="424"/>
                    <a:pt x="424" y="424"/>
                    <a:pt x="443" y="425"/>
                  </a:cubicBezTo>
                  <a:lnTo>
                    <a:pt x="443" y="397"/>
                  </a:lnTo>
                  <a:lnTo>
                    <a:pt x="389" y="397"/>
                  </a:lnTo>
                  <a:lnTo>
                    <a:pt x="249" y="179"/>
                  </a:lnTo>
                </a:path>
              </a:pathLst>
            </a:custGeom>
            <a:solidFill>
              <a:srgbClr val="000000"/>
            </a:solidFill>
            <a:ln w="15840">
              <a:noFill/>
            </a:ln>
          </p:spPr>
        </p:sp>
        <p:sp>
          <p:nvSpPr>
            <p:cNvPr id="2191" name="Freeform 97"/>
            <p:cNvSpPr/>
            <p:nvPr/>
          </p:nvSpPr>
          <p:spPr>
            <a:xfrm>
              <a:off x="6000480" y="4302360"/>
              <a:ext cx="68760" cy="110880"/>
            </a:xfrm>
            <a:custGeom>
              <a:avLst/>
              <a:gdLst/>
              <a:ahLst/>
              <a:rect l="0" t="0" r="r" b="b"/>
              <a:pathLst>
                <a:path w="191" h="308">
                  <a:moveTo>
                    <a:pt x="92" y="13"/>
                  </a:moveTo>
                  <a:cubicBezTo>
                    <a:pt x="92" y="13"/>
                    <a:pt x="94" y="7"/>
                    <a:pt x="94" y="6"/>
                  </a:cubicBezTo>
                  <a:cubicBezTo>
                    <a:pt x="94" y="4"/>
                    <a:pt x="92" y="0"/>
                    <a:pt x="87" y="0"/>
                  </a:cubicBezTo>
                  <a:cubicBezTo>
                    <a:pt x="80" y="0"/>
                    <a:pt x="47" y="3"/>
                    <a:pt x="37" y="4"/>
                  </a:cubicBezTo>
                  <a:cubicBezTo>
                    <a:pt x="35" y="4"/>
                    <a:pt x="30" y="6"/>
                    <a:pt x="30" y="14"/>
                  </a:cubicBezTo>
                  <a:cubicBezTo>
                    <a:pt x="30" y="21"/>
                    <a:pt x="35" y="21"/>
                    <a:pt x="40" y="21"/>
                  </a:cubicBezTo>
                  <a:cubicBezTo>
                    <a:pt x="57" y="21"/>
                    <a:pt x="57" y="24"/>
                    <a:pt x="57" y="27"/>
                  </a:cubicBezTo>
                  <a:cubicBezTo>
                    <a:pt x="57" y="30"/>
                    <a:pt x="57" y="32"/>
                    <a:pt x="56" y="37"/>
                  </a:cubicBezTo>
                  <a:lnTo>
                    <a:pt x="2" y="283"/>
                  </a:lnTo>
                  <a:cubicBezTo>
                    <a:pt x="0" y="290"/>
                    <a:pt x="0" y="291"/>
                    <a:pt x="0" y="293"/>
                  </a:cubicBezTo>
                  <a:cubicBezTo>
                    <a:pt x="0" y="298"/>
                    <a:pt x="5" y="307"/>
                    <a:pt x="13" y="307"/>
                  </a:cubicBezTo>
                  <a:cubicBezTo>
                    <a:pt x="23" y="307"/>
                    <a:pt x="28" y="297"/>
                    <a:pt x="31" y="289"/>
                  </a:cubicBezTo>
                  <a:cubicBezTo>
                    <a:pt x="31" y="286"/>
                    <a:pt x="49" y="210"/>
                    <a:pt x="50" y="204"/>
                  </a:cubicBezTo>
                  <a:cubicBezTo>
                    <a:pt x="77" y="207"/>
                    <a:pt x="100" y="217"/>
                    <a:pt x="100" y="239"/>
                  </a:cubicBezTo>
                  <a:cubicBezTo>
                    <a:pt x="100" y="241"/>
                    <a:pt x="100" y="244"/>
                    <a:pt x="99" y="248"/>
                  </a:cubicBezTo>
                  <a:cubicBezTo>
                    <a:pt x="97" y="255"/>
                    <a:pt x="97" y="256"/>
                    <a:pt x="97" y="262"/>
                  </a:cubicBezTo>
                  <a:cubicBezTo>
                    <a:pt x="97" y="293"/>
                    <a:pt x="120" y="307"/>
                    <a:pt x="139" y="307"/>
                  </a:cubicBezTo>
                  <a:cubicBezTo>
                    <a:pt x="176" y="307"/>
                    <a:pt x="188" y="241"/>
                    <a:pt x="188" y="239"/>
                  </a:cubicBezTo>
                  <a:cubicBezTo>
                    <a:pt x="188" y="234"/>
                    <a:pt x="183" y="234"/>
                    <a:pt x="181" y="234"/>
                  </a:cubicBezTo>
                  <a:cubicBezTo>
                    <a:pt x="176" y="234"/>
                    <a:pt x="175" y="236"/>
                    <a:pt x="174" y="245"/>
                  </a:cubicBezTo>
                  <a:cubicBezTo>
                    <a:pt x="169" y="263"/>
                    <a:pt x="159" y="294"/>
                    <a:pt x="139" y="294"/>
                  </a:cubicBezTo>
                  <a:cubicBezTo>
                    <a:pt x="129" y="294"/>
                    <a:pt x="126" y="283"/>
                    <a:pt x="126" y="272"/>
                  </a:cubicBezTo>
                  <a:cubicBezTo>
                    <a:pt x="126" y="265"/>
                    <a:pt x="126" y="263"/>
                    <a:pt x="128" y="252"/>
                  </a:cubicBezTo>
                  <a:cubicBezTo>
                    <a:pt x="129" y="251"/>
                    <a:pt x="130" y="244"/>
                    <a:pt x="130" y="238"/>
                  </a:cubicBezTo>
                  <a:cubicBezTo>
                    <a:pt x="130" y="200"/>
                    <a:pt x="84" y="193"/>
                    <a:pt x="67" y="193"/>
                  </a:cubicBezTo>
                  <a:cubicBezTo>
                    <a:pt x="79" y="184"/>
                    <a:pt x="92" y="170"/>
                    <a:pt x="100" y="163"/>
                  </a:cubicBezTo>
                  <a:cubicBezTo>
                    <a:pt x="119" y="142"/>
                    <a:pt x="139" y="123"/>
                    <a:pt x="160" y="123"/>
                  </a:cubicBezTo>
                  <a:cubicBezTo>
                    <a:pt x="165" y="123"/>
                    <a:pt x="170" y="124"/>
                    <a:pt x="173" y="128"/>
                  </a:cubicBezTo>
                  <a:cubicBezTo>
                    <a:pt x="156" y="131"/>
                    <a:pt x="153" y="146"/>
                    <a:pt x="153" y="152"/>
                  </a:cubicBezTo>
                  <a:cubicBezTo>
                    <a:pt x="153" y="162"/>
                    <a:pt x="160" y="169"/>
                    <a:pt x="169" y="169"/>
                  </a:cubicBezTo>
                  <a:cubicBezTo>
                    <a:pt x="179" y="169"/>
                    <a:pt x="190" y="159"/>
                    <a:pt x="190" y="141"/>
                  </a:cubicBezTo>
                  <a:cubicBezTo>
                    <a:pt x="190" y="127"/>
                    <a:pt x="181" y="110"/>
                    <a:pt x="160" y="110"/>
                  </a:cubicBezTo>
                  <a:cubicBezTo>
                    <a:pt x="139" y="110"/>
                    <a:pt x="119" y="128"/>
                    <a:pt x="99" y="148"/>
                  </a:cubicBezTo>
                  <a:cubicBezTo>
                    <a:pt x="82" y="166"/>
                    <a:pt x="70" y="179"/>
                    <a:pt x="54" y="187"/>
                  </a:cubicBezTo>
                  <a:lnTo>
                    <a:pt x="92" y="13"/>
                  </a:lnTo>
                </a:path>
              </a:pathLst>
            </a:custGeom>
            <a:solidFill>
              <a:srgbClr val="000000"/>
            </a:solidFill>
            <a:ln w="15840">
              <a:noFill/>
            </a:ln>
          </p:spPr>
        </p:sp>
        <p:sp>
          <p:nvSpPr>
            <p:cNvPr id="2192" name="Freeform 98"/>
            <p:cNvSpPr/>
            <p:nvPr/>
          </p:nvSpPr>
          <p:spPr>
            <a:xfrm>
              <a:off x="5996880" y="4454280"/>
              <a:ext cx="42480" cy="105840"/>
            </a:xfrm>
            <a:custGeom>
              <a:avLst/>
              <a:gdLst/>
              <a:ahLst/>
              <a:rect l="0" t="0" r="r" b="b"/>
              <a:pathLst>
                <a:path w="118" h="294">
                  <a:moveTo>
                    <a:pt x="107" y="17"/>
                  </a:moveTo>
                  <a:cubicBezTo>
                    <a:pt x="107" y="10"/>
                    <a:pt x="102" y="0"/>
                    <a:pt x="92" y="0"/>
                  </a:cubicBezTo>
                  <a:cubicBezTo>
                    <a:pt x="81" y="0"/>
                    <a:pt x="70" y="11"/>
                    <a:pt x="70" y="24"/>
                  </a:cubicBezTo>
                  <a:cubicBezTo>
                    <a:pt x="70" y="31"/>
                    <a:pt x="75" y="41"/>
                    <a:pt x="86" y="41"/>
                  </a:cubicBezTo>
                  <a:cubicBezTo>
                    <a:pt x="97" y="41"/>
                    <a:pt x="107" y="28"/>
                    <a:pt x="107" y="17"/>
                  </a:cubicBezTo>
                  <a:moveTo>
                    <a:pt x="28" y="238"/>
                  </a:moveTo>
                  <a:cubicBezTo>
                    <a:pt x="26" y="244"/>
                    <a:pt x="25" y="248"/>
                    <a:pt x="25" y="256"/>
                  </a:cubicBezTo>
                  <a:cubicBezTo>
                    <a:pt x="25" y="276"/>
                    <a:pt x="40" y="293"/>
                    <a:pt x="61" y="293"/>
                  </a:cubicBezTo>
                  <a:cubicBezTo>
                    <a:pt x="100" y="293"/>
                    <a:pt x="117" y="232"/>
                    <a:pt x="117" y="227"/>
                  </a:cubicBezTo>
                  <a:cubicBezTo>
                    <a:pt x="117" y="221"/>
                    <a:pt x="112" y="221"/>
                    <a:pt x="111" y="221"/>
                  </a:cubicBezTo>
                  <a:cubicBezTo>
                    <a:pt x="106" y="221"/>
                    <a:pt x="106" y="224"/>
                    <a:pt x="104" y="228"/>
                  </a:cubicBezTo>
                  <a:cubicBezTo>
                    <a:pt x="95" y="263"/>
                    <a:pt x="77" y="280"/>
                    <a:pt x="62" y="280"/>
                  </a:cubicBezTo>
                  <a:cubicBezTo>
                    <a:pt x="55" y="280"/>
                    <a:pt x="53" y="275"/>
                    <a:pt x="53" y="266"/>
                  </a:cubicBezTo>
                  <a:cubicBezTo>
                    <a:pt x="53" y="255"/>
                    <a:pt x="56" y="248"/>
                    <a:pt x="60" y="238"/>
                  </a:cubicBezTo>
                  <a:cubicBezTo>
                    <a:pt x="64" y="225"/>
                    <a:pt x="67" y="214"/>
                    <a:pt x="71" y="203"/>
                  </a:cubicBezTo>
                  <a:cubicBezTo>
                    <a:pt x="75" y="193"/>
                    <a:pt x="89" y="152"/>
                    <a:pt x="91" y="148"/>
                  </a:cubicBezTo>
                  <a:cubicBezTo>
                    <a:pt x="92" y="144"/>
                    <a:pt x="94" y="138"/>
                    <a:pt x="94" y="134"/>
                  </a:cubicBezTo>
                  <a:cubicBezTo>
                    <a:pt x="94" y="113"/>
                    <a:pt x="77" y="97"/>
                    <a:pt x="56" y="97"/>
                  </a:cubicBezTo>
                  <a:cubicBezTo>
                    <a:pt x="17" y="97"/>
                    <a:pt x="0" y="156"/>
                    <a:pt x="0" y="163"/>
                  </a:cubicBezTo>
                  <a:cubicBezTo>
                    <a:pt x="0" y="169"/>
                    <a:pt x="5" y="169"/>
                    <a:pt x="6" y="169"/>
                  </a:cubicBezTo>
                  <a:cubicBezTo>
                    <a:pt x="12" y="169"/>
                    <a:pt x="12" y="166"/>
                    <a:pt x="13" y="162"/>
                  </a:cubicBezTo>
                  <a:cubicBezTo>
                    <a:pt x="23" y="124"/>
                    <a:pt x="41" y="109"/>
                    <a:pt x="55" y="109"/>
                  </a:cubicBezTo>
                  <a:cubicBezTo>
                    <a:pt x="61" y="109"/>
                    <a:pt x="65" y="113"/>
                    <a:pt x="65" y="124"/>
                  </a:cubicBezTo>
                  <a:cubicBezTo>
                    <a:pt x="65" y="134"/>
                    <a:pt x="62" y="141"/>
                    <a:pt x="52" y="168"/>
                  </a:cubicBezTo>
                  <a:lnTo>
                    <a:pt x="28" y="238"/>
                  </a:lnTo>
                </a:path>
              </a:pathLst>
            </a:custGeom>
            <a:solidFill>
              <a:srgbClr val="000000"/>
            </a:solidFill>
            <a:ln w="15840">
              <a:noFill/>
            </a:ln>
          </p:spPr>
        </p:sp>
        <p:sp>
          <p:nvSpPr>
            <p:cNvPr id="2193" name="Freeform 99"/>
            <p:cNvSpPr/>
            <p:nvPr/>
          </p:nvSpPr>
          <p:spPr>
            <a:xfrm>
              <a:off x="6045840" y="4454280"/>
              <a:ext cx="61920" cy="136080"/>
            </a:xfrm>
            <a:custGeom>
              <a:avLst/>
              <a:gdLst/>
              <a:ahLst/>
              <a:rect l="0" t="0" r="r" b="b"/>
              <a:pathLst>
                <a:path w="172" h="378">
                  <a:moveTo>
                    <a:pt x="171" y="17"/>
                  </a:moveTo>
                  <a:cubicBezTo>
                    <a:pt x="171" y="9"/>
                    <a:pt x="166" y="0"/>
                    <a:pt x="156" y="0"/>
                  </a:cubicBezTo>
                  <a:cubicBezTo>
                    <a:pt x="145" y="0"/>
                    <a:pt x="133" y="13"/>
                    <a:pt x="133" y="24"/>
                  </a:cubicBezTo>
                  <a:cubicBezTo>
                    <a:pt x="133" y="31"/>
                    <a:pt x="138" y="41"/>
                    <a:pt x="150" y="41"/>
                  </a:cubicBezTo>
                  <a:cubicBezTo>
                    <a:pt x="160" y="41"/>
                    <a:pt x="171" y="30"/>
                    <a:pt x="171" y="17"/>
                  </a:cubicBezTo>
                  <a:moveTo>
                    <a:pt x="88" y="310"/>
                  </a:moveTo>
                  <a:cubicBezTo>
                    <a:pt x="82" y="339"/>
                    <a:pt x="62" y="365"/>
                    <a:pt x="38" y="365"/>
                  </a:cubicBezTo>
                  <a:cubicBezTo>
                    <a:pt x="33" y="365"/>
                    <a:pt x="29" y="363"/>
                    <a:pt x="24" y="362"/>
                  </a:cubicBezTo>
                  <a:cubicBezTo>
                    <a:pt x="34" y="356"/>
                    <a:pt x="38" y="346"/>
                    <a:pt x="38" y="339"/>
                  </a:cubicBezTo>
                  <a:cubicBezTo>
                    <a:pt x="38" y="329"/>
                    <a:pt x="30" y="324"/>
                    <a:pt x="23" y="324"/>
                  </a:cubicBezTo>
                  <a:cubicBezTo>
                    <a:pt x="10" y="324"/>
                    <a:pt x="0" y="335"/>
                    <a:pt x="0" y="349"/>
                  </a:cubicBezTo>
                  <a:cubicBezTo>
                    <a:pt x="0" y="366"/>
                    <a:pt x="15" y="377"/>
                    <a:pt x="39" y="377"/>
                  </a:cubicBezTo>
                  <a:cubicBezTo>
                    <a:pt x="62" y="377"/>
                    <a:pt x="108" y="362"/>
                    <a:pt x="119" y="308"/>
                  </a:cubicBezTo>
                  <a:lnTo>
                    <a:pt x="155" y="152"/>
                  </a:lnTo>
                  <a:cubicBezTo>
                    <a:pt x="156" y="148"/>
                    <a:pt x="157" y="144"/>
                    <a:pt x="157" y="138"/>
                  </a:cubicBezTo>
                  <a:cubicBezTo>
                    <a:pt x="157" y="114"/>
                    <a:pt x="138" y="97"/>
                    <a:pt x="114" y="97"/>
                  </a:cubicBezTo>
                  <a:cubicBezTo>
                    <a:pt x="72" y="97"/>
                    <a:pt x="47" y="156"/>
                    <a:pt x="47" y="163"/>
                  </a:cubicBezTo>
                  <a:cubicBezTo>
                    <a:pt x="47" y="169"/>
                    <a:pt x="53" y="169"/>
                    <a:pt x="53" y="169"/>
                  </a:cubicBezTo>
                  <a:cubicBezTo>
                    <a:pt x="58" y="169"/>
                    <a:pt x="58" y="168"/>
                    <a:pt x="62" y="161"/>
                  </a:cubicBezTo>
                  <a:cubicBezTo>
                    <a:pt x="71" y="135"/>
                    <a:pt x="91" y="109"/>
                    <a:pt x="113" y="109"/>
                  </a:cubicBezTo>
                  <a:cubicBezTo>
                    <a:pt x="123" y="109"/>
                    <a:pt x="127" y="116"/>
                    <a:pt x="127" y="130"/>
                  </a:cubicBezTo>
                  <a:cubicBezTo>
                    <a:pt x="127" y="135"/>
                    <a:pt x="126" y="141"/>
                    <a:pt x="126" y="144"/>
                  </a:cubicBezTo>
                  <a:lnTo>
                    <a:pt x="88" y="310"/>
                  </a:lnTo>
                </a:path>
              </a:pathLst>
            </a:custGeom>
            <a:solidFill>
              <a:srgbClr val="000000"/>
            </a:solidFill>
            <a:ln w="15840">
              <a:noFill/>
            </a:ln>
          </p:spPr>
        </p:sp>
        <p:sp>
          <p:nvSpPr>
            <p:cNvPr id="2194" name="Freeform 100"/>
            <p:cNvSpPr/>
            <p:nvPr/>
          </p:nvSpPr>
          <p:spPr>
            <a:xfrm>
              <a:off x="6149520" y="4335480"/>
              <a:ext cx="46800" cy="223200"/>
            </a:xfrm>
            <a:custGeom>
              <a:avLst/>
              <a:gdLst/>
              <a:ahLst/>
              <a:rect l="0" t="0" r="r" b="b"/>
              <a:pathLst>
                <a:path w="130" h="620">
                  <a:moveTo>
                    <a:pt x="129" y="613"/>
                  </a:moveTo>
                  <a:cubicBezTo>
                    <a:pt x="129" y="612"/>
                    <a:pt x="129" y="610"/>
                    <a:pt x="119" y="599"/>
                  </a:cubicBezTo>
                  <a:cubicBezTo>
                    <a:pt x="50" y="522"/>
                    <a:pt x="32" y="405"/>
                    <a:pt x="32" y="309"/>
                  </a:cubicBezTo>
                  <a:cubicBezTo>
                    <a:pt x="32" y="202"/>
                    <a:pt x="53" y="94"/>
                    <a:pt x="121" y="16"/>
                  </a:cubicBezTo>
                  <a:cubicBezTo>
                    <a:pt x="129" y="9"/>
                    <a:pt x="129" y="8"/>
                    <a:pt x="129" y="5"/>
                  </a:cubicBezTo>
                  <a:cubicBezTo>
                    <a:pt x="129" y="1"/>
                    <a:pt x="126" y="0"/>
                    <a:pt x="122" y="0"/>
                  </a:cubicBezTo>
                  <a:cubicBezTo>
                    <a:pt x="117" y="0"/>
                    <a:pt x="67" y="42"/>
                    <a:pt x="35" y="121"/>
                  </a:cubicBezTo>
                  <a:cubicBezTo>
                    <a:pt x="6" y="188"/>
                    <a:pt x="0" y="257"/>
                    <a:pt x="0" y="309"/>
                  </a:cubicBezTo>
                  <a:cubicBezTo>
                    <a:pt x="0" y="358"/>
                    <a:pt x="6" y="433"/>
                    <a:pt x="36" y="503"/>
                  </a:cubicBezTo>
                  <a:cubicBezTo>
                    <a:pt x="70" y="579"/>
                    <a:pt x="117" y="619"/>
                    <a:pt x="122" y="619"/>
                  </a:cubicBezTo>
                  <a:cubicBezTo>
                    <a:pt x="126" y="619"/>
                    <a:pt x="129" y="617"/>
                    <a:pt x="129" y="613"/>
                  </a:cubicBezTo>
                </a:path>
              </a:pathLst>
            </a:custGeom>
            <a:solidFill>
              <a:srgbClr val="000000"/>
            </a:solidFill>
            <a:ln w="15840">
              <a:noFill/>
            </a:ln>
          </p:spPr>
        </p:sp>
        <p:sp>
          <p:nvSpPr>
            <p:cNvPr id="2195" name="Freeform 101"/>
            <p:cNvSpPr/>
            <p:nvPr/>
          </p:nvSpPr>
          <p:spPr>
            <a:xfrm>
              <a:off x="6211080" y="4363200"/>
              <a:ext cx="61920" cy="142560"/>
            </a:xfrm>
            <a:custGeom>
              <a:avLst/>
              <a:gdLst/>
              <a:ahLst/>
              <a:rect l="0" t="0" r="r" b="b"/>
              <a:pathLst>
                <a:path w="172" h="396">
                  <a:moveTo>
                    <a:pt x="102" y="141"/>
                  </a:moveTo>
                  <a:lnTo>
                    <a:pt x="155" y="141"/>
                  </a:lnTo>
                  <a:cubicBezTo>
                    <a:pt x="165" y="141"/>
                    <a:pt x="171" y="141"/>
                    <a:pt x="171" y="128"/>
                  </a:cubicBezTo>
                  <a:cubicBezTo>
                    <a:pt x="171" y="121"/>
                    <a:pt x="165" y="121"/>
                    <a:pt x="155" y="121"/>
                  </a:cubicBezTo>
                  <a:lnTo>
                    <a:pt x="107" y="121"/>
                  </a:lnTo>
                  <a:cubicBezTo>
                    <a:pt x="126" y="32"/>
                    <a:pt x="130" y="21"/>
                    <a:pt x="130" y="17"/>
                  </a:cubicBezTo>
                  <a:cubicBezTo>
                    <a:pt x="130" y="6"/>
                    <a:pt x="122" y="0"/>
                    <a:pt x="113" y="0"/>
                  </a:cubicBezTo>
                  <a:cubicBezTo>
                    <a:pt x="112" y="0"/>
                    <a:pt x="96" y="0"/>
                    <a:pt x="91" y="22"/>
                  </a:cubicBezTo>
                  <a:lnTo>
                    <a:pt x="69" y="121"/>
                  </a:lnTo>
                  <a:lnTo>
                    <a:pt x="17" y="121"/>
                  </a:lnTo>
                  <a:cubicBezTo>
                    <a:pt x="5" y="121"/>
                    <a:pt x="0" y="121"/>
                    <a:pt x="0" y="132"/>
                  </a:cubicBezTo>
                  <a:cubicBezTo>
                    <a:pt x="0" y="141"/>
                    <a:pt x="5" y="141"/>
                    <a:pt x="15" y="141"/>
                  </a:cubicBezTo>
                  <a:lnTo>
                    <a:pt x="64" y="141"/>
                  </a:lnTo>
                  <a:cubicBezTo>
                    <a:pt x="25" y="316"/>
                    <a:pt x="23" y="326"/>
                    <a:pt x="23" y="338"/>
                  </a:cubicBezTo>
                  <a:cubicBezTo>
                    <a:pt x="23" y="371"/>
                    <a:pt x="44" y="395"/>
                    <a:pt x="73" y="395"/>
                  </a:cubicBezTo>
                  <a:cubicBezTo>
                    <a:pt x="131" y="395"/>
                    <a:pt x="162" y="304"/>
                    <a:pt x="162" y="300"/>
                  </a:cubicBezTo>
                  <a:cubicBezTo>
                    <a:pt x="162" y="294"/>
                    <a:pt x="157" y="294"/>
                    <a:pt x="155" y="294"/>
                  </a:cubicBezTo>
                  <a:cubicBezTo>
                    <a:pt x="151" y="294"/>
                    <a:pt x="150" y="295"/>
                    <a:pt x="147" y="302"/>
                  </a:cubicBezTo>
                  <a:cubicBezTo>
                    <a:pt x="123" y="367"/>
                    <a:pt x="93" y="381"/>
                    <a:pt x="74" y="381"/>
                  </a:cubicBezTo>
                  <a:cubicBezTo>
                    <a:pt x="63" y="381"/>
                    <a:pt x="58" y="373"/>
                    <a:pt x="58" y="353"/>
                  </a:cubicBezTo>
                  <a:cubicBezTo>
                    <a:pt x="58" y="338"/>
                    <a:pt x="58" y="333"/>
                    <a:pt x="61" y="324"/>
                  </a:cubicBezTo>
                  <a:lnTo>
                    <a:pt x="102" y="141"/>
                  </a:lnTo>
                </a:path>
              </a:pathLst>
            </a:custGeom>
            <a:solidFill>
              <a:srgbClr val="000000"/>
            </a:solidFill>
            <a:ln w="15840">
              <a:noFill/>
            </a:ln>
          </p:spPr>
        </p:sp>
        <p:sp>
          <p:nvSpPr>
            <p:cNvPr id="2196" name="Freeform 102"/>
            <p:cNvSpPr/>
            <p:nvPr/>
          </p:nvSpPr>
          <p:spPr>
            <a:xfrm>
              <a:off x="6289920" y="4335480"/>
              <a:ext cx="46800" cy="223200"/>
            </a:xfrm>
            <a:custGeom>
              <a:avLst/>
              <a:gdLst/>
              <a:ahLst/>
              <a:rect l="0" t="0" r="r" b="b"/>
              <a:pathLst>
                <a:path w="130" h="620">
                  <a:moveTo>
                    <a:pt x="129" y="309"/>
                  </a:moveTo>
                  <a:cubicBezTo>
                    <a:pt x="129" y="261"/>
                    <a:pt x="123" y="187"/>
                    <a:pt x="92" y="116"/>
                  </a:cubicBezTo>
                  <a:cubicBezTo>
                    <a:pt x="59" y="40"/>
                    <a:pt x="11" y="0"/>
                    <a:pt x="5" y="0"/>
                  </a:cubicBezTo>
                  <a:cubicBezTo>
                    <a:pt x="2" y="0"/>
                    <a:pt x="0" y="2"/>
                    <a:pt x="0" y="5"/>
                  </a:cubicBezTo>
                  <a:cubicBezTo>
                    <a:pt x="0" y="8"/>
                    <a:pt x="0" y="9"/>
                    <a:pt x="10" y="21"/>
                  </a:cubicBezTo>
                  <a:cubicBezTo>
                    <a:pt x="65" y="81"/>
                    <a:pt x="96" y="180"/>
                    <a:pt x="96" y="309"/>
                  </a:cubicBezTo>
                  <a:cubicBezTo>
                    <a:pt x="96" y="415"/>
                    <a:pt x="76" y="524"/>
                    <a:pt x="7" y="602"/>
                  </a:cubicBezTo>
                  <a:cubicBezTo>
                    <a:pt x="0" y="610"/>
                    <a:pt x="0" y="612"/>
                    <a:pt x="0" y="613"/>
                  </a:cubicBezTo>
                  <a:cubicBezTo>
                    <a:pt x="0" y="617"/>
                    <a:pt x="2" y="619"/>
                    <a:pt x="5" y="619"/>
                  </a:cubicBezTo>
                  <a:cubicBezTo>
                    <a:pt x="11" y="619"/>
                    <a:pt x="61" y="576"/>
                    <a:pt x="94" y="498"/>
                  </a:cubicBezTo>
                  <a:cubicBezTo>
                    <a:pt x="123" y="430"/>
                    <a:pt x="129" y="361"/>
                    <a:pt x="129" y="309"/>
                  </a:cubicBezTo>
                </a:path>
              </a:pathLst>
            </a:custGeom>
            <a:solidFill>
              <a:srgbClr val="000000"/>
            </a:solidFill>
            <a:ln w="15840">
              <a:noFill/>
            </a:ln>
          </p:spPr>
        </p:sp>
        <p:sp>
          <p:nvSpPr>
            <p:cNvPr id="2197" name="Freeform 103"/>
            <p:cNvSpPr/>
            <p:nvPr/>
          </p:nvSpPr>
          <p:spPr>
            <a:xfrm>
              <a:off x="6416280" y="4442040"/>
              <a:ext cx="121680" cy="10080"/>
            </a:xfrm>
            <a:custGeom>
              <a:avLst/>
              <a:gdLst/>
              <a:ahLst/>
              <a:rect l="0" t="0" r="r" b="b"/>
              <a:pathLst>
                <a:path w="338" h="28">
                  <a:moveTo>
                    <a:pt x="318" y="27"/>
                  </a:moveTo>
                  <a:cubicBezTo>
                    <a:pt x="327" y="27"/>
                    <a:pt x="337" y="27"/>
                    <a:pt x="337" y="13"/>
                  </a:cubicBezTo>
                  <a:cubicBezTo>
                    <a:pt x="337" y="0"/>
                    <a:pt x="327" y="0"/>
                    <a:pt x="318" y="0"/>
                  </a:cubicBezTo>
                  <a:lnTo>
                    <a:pt x="19" y="0"/>
                  </a:lnTo>
                  <a:cubicBezTo>
                    <a:pt x="10" y="0"/>
                    <a:pt x="0" y="0"/>
                    <a:pt x="0" y="13"/>
                  </a:cubicBezTo>
                  <a:cubicBezTo>
                    <a:pt x="0" y="27"/>
                    <a:pt x="10" y="27"/>
                    <a:pt x="19" y="27"/>
                  </a:cubicBezTo>
                  <a:lnTo>
                    <a:pt x="318" y="27"/>
                  </a:lnTo>
                </a:path>
              </a:pathLst>
            </a:custGeom>
            <a:solidFill>
              <a:srgbClr val="000000"/>
            </a:solidFill>
            <a:ln w="15840">
              <a:noFill/>
            </a:ln>
          </p:spPr>
        </p:sp>
        <p:sp>
          <p:nvSpPr>
            <p:cNvPr id="2198" name="Freeform 104"/>
            <p:cNvSpPr/>
            <p:nvPr/>
          </p:nvSpPr>
          <p:spPr>
            <a:xfrm>
              <a:off x="6606360" y="4404240"/>
              <a:ext cx="111960" cy="101520"/>
            </a:xfrm>
            <a:custGeom>
              <a:avLst/>
              <a:gdLst/>
              <a:ahLst/>
              <a:rect l="0" t="0" r="r" b="b"/>
              <a:pathLst>
                <a:path w="311" h="282">
                  <a:moveTo>
                    <a:pt x="241" y="128"/>
                  </a:moveTo>
                  <a:cubicBezTo>
                    <a:pt x="241" y="31"/>
                    <a:pt x="189" y="0"/>
                    <a:pt x="149" y="0"/>
                  </a:cubicBezTo>
                  <a:cubicBezTo>
                    <a:pt x="73" y="0"/>
                    <a:pt x="0" y="89"/>
                    <a:pt x="0" y="176"/>
                  </a:cubicBezTo>
                  <a:cubicBezTo>
                    <a:pt x="0" y="233"/>
                    <a:pt x="32" y="281"/>
                    <a:pt x="89" y="281"/>
                  </a:cubicBezTo>
                  <a:cubicBezTo>
                    <a:pt x="124" y="281"/>
                    <a:pt x="164" y="267"/>
                    <a:pt x="207" y="229"/>
                  </a:cubicBezTo>
                  <a:cubicBezTo>
                    <a:pt x="213" y="262"/>
                    <a:pt x="232" y="281"/>
                    <a:pt x="257" y="281"/>
                  </a:cubicBezTo>
                  <a:cubicBezTo>
                    <a:pt x="286" y="281"/>
                    <a:pt x="303" y="248"/>
                    <a:pt x="303" y="238"/>
                  </a:cubicBezTo>
                  <a:cubicBezTo>
                    <a:pt x="303" y="233"/>
                    <a:pt x="300" y="231"/>
                    <a:pt x="296" y="231"/>
                  </a:cubicBezTo>
                  <a:cubicBezTo>
                    <a:pt x="292" y="231"/>
                    <a:pt x="291" y="233"/>
                    <a:pt x="290" y="238"/>
                  </a:cubicBezTo>
                  <a:cubicBezTo>
                    <a:pt x="280" y="267"/>
                    <a:pt x="260" y="267"/>
                    <a:pt x="258" y="267"/>
                  </a:cubicBezTo>
                  <a:cubicBezTo>
                    <a:pt x="241" y="267"/>
                    <a:pt x="241" y="219"/>
                    <a:pt x="241" y="204"/>
                  </a:cubicBezTo>
                  <a:cubicBezTo>
                    <a:pt x="241" y="191"/>
                    <a:pt x="241" y="190"/>
                    <a:pt x="247" y="183"/>
                  </a:cubicBezTo>
                  <a:cubicBezTo>
                    <a:pt x="298" y="110"/>
                    <a:pt x="310" y="36"/>
                    <a:pt x="310" y="36"/>
                  </a:cubicBezTo>
                  <a:cubicBezTo>
                    <a:pt x="310" y="35"/>
                    <a:pt x="310" y="31"/>
                    <a:pt x="303" y="31"/>
                  </a:cubicBezTo>
                  <a:cubicBezTo>
                    <a:pt x="298" y="31"/>
                    <a:pt x="298" y="32"/>
                    <a:pt x="296" y="44"/>
                  </a:cubicBezTo>
                  <a:cubicBezTo>
                    <a:pt x="286" y="83"/>
                    <a:pt x="267" y="129"/>
                    <a:pt x="241" y="166"/>
                  </a:cubicBezTo>
                  <a:lnTo>
                    <a:pt x="241" y="128"/>
                  </a:lnTo>
                  <a:moveTo>
                    <a:pt x="204" y="212"/>
                  </a:moveTo>
                  <a:cubicBezTo>
                    <a:pt x="155" y="260"/>
                    <a:pt x="113" y="267"/>
                    <a:pt x="90" y="267"/>
                  </a:cubicBezTo>
                  <a:cubicBezTo>
                    <a:pt x="58" y="267"/>
                    <a:pt x="41" y="239"/>
                    <a:pt x="41" y="200"/>
                  </a:cubicBezTo>
                  <a:cubicBezTo>
                    <a:pt x="41" y="170"/>
                    <a:pt x="55" y="103"/>
                    <a:pt x="73" y="70"/>
                  </a:cubicBezTo>
                  <a:cubicBezTo>
                    <a:pt x="99" y="25"/>
                    <a:pt x="129" y="14"/>
                    <a:pt x="148" y="14"/>
                  </a:cubicBezTo>
                  <a:cubicBezTo>
                    <a:pt x="203" y="14"/>
                    <a:pt x="203" y="96"/>
                    <a:pt x="203" y="143"/>
                  </a:cubicBezTo>
                  <a:cubicBezTo>
                    <a:pt x="203" y="166"/>
                    <a:pt x="203" y="202"/>
                    <a:pt x="204" y="212"/>
                  </a:cubicBezTo>
                </a:path>
              </a:pathLst>
            </a:custGeom>
            <a:solidFill>
              <a:srgbClr val="000000"/>
            </a:solidFill>
            <a:ln w="15840">
              <a:noFill/>
            </a:ln>
          </p:spPr>
        </p:sp>
        <p:sp>
          <p:nvSpPr>
            <p:cNvPr id="2199" name="Freeform 105"/>
            <p:cNvSpPr/>
            <p:nvPr/>
          </p:nvSpPr>
          <p:spPr>
            <a:xfrm>
              <a:off x="6782040" y="4264920"/>
              <a:ext cx="467640" cy="57960"/>
            </a:xfrm>
            <a:custGeom>
              <a:avLst/>
              <a:gdLst/>
              <a:ahLst/>
              <a:rect l="0" t="0" r="r" b="b"/>
              <a:pathLst>
                <a:path w="1299" h="161">
                  <a:moveTo>
                    <a:pt x="650" y="0"/>
                  </a:moveTo>
                  <a:lnTo>
                    <a:pt x="12" y="141"/>
                  </a:lnTo>
                  <a:cubicBezTo>
                    <a:pt x="2" y="144"/>
                    <a:pt x="0" y="144"/>
                    <a:pt x="0" y="149"/>
                  </a:cubicBezTo>
                  <a:cubicBezTo>
                    <a:pt x="0" y="151"/>
                    <a:pt x="0" y="160"/>
                    <a:pt x="7" y="160"/>
                  </a:cubicBezTo>
                  <a:cubicBezTo>
                    <a:pt x="9" y="160"/>
                    <a:pt x="10" y="160"/>
                    <a:pt x="15" y="159"/>
                  </a:cubicBezTo>
                  <a:lnTo>
                    <a:pt x="650" y="39"/>
                  </a:lnTo>
                  <a:lnTo>
                    <a:pt x="1284" y="159"/>
                  </a:lnTo>
                  <a:cubicBezTo>
                    <a:pt x="1289" y="160"/>
                    <a:pt x="1290" y="160"/>
                    <a:pt x="1290" y="160"/>
                  </a:cubicBezTo>
                  <a:cubicBezTo>
                    <a:pt x="1298" y="160"/>
                    <a:pt x="1298" y="151"/>
                    <a:pt x="1298" y="149"/>
                  </a:cubicBezTo>
                  <a:cubicBezTo>
                    <a:pt x="1298" y="144"/>
                    <a:pt x="1294" y="142"/>
                    <a:pt x="1288" y="141"/>
                  </a:cubicBezTo>
                  <a:lnTo>
                    <a:pt x="650" y="0"/>
                  </a:lnTo>
                </a:path>
              </a:pathLst>
            </a:custGeom>
            <a:solidFill>
              <a:srgbClr val="000000"/>
            </a:solidFill>
            <a:ln w="15840">
              <a:noFill/>
            </a:ln>
          </p:spPr>
        </p:sp>
        <p:sp>
          <p:nvSpPr>
            <p:cNvPr id="2200" name="Freeform 106"/>
            <p:cNvSpPr/>
            <p:nvPr/>
          </p:nvSpPr>
          <p:spPr>
            <a:xfrm>
              <a:off x="6734880" y="4350600"/>
              <a:ext cx="147240" cy="160200"/>
            </a:xfrm>
            <a:custGeom>
              <a:avLst/>
              <a:gdLst/>
              <a:ahLst/>
              <a:rect l="0" t="0" r="r" b="b"/>
              <a:pathLst>
                <a:path w="409" h="445">
                  <a:moveTo>
                    <a:pt x="405" y="14"/>
                  </a:moveTo>
                  <a:cubicBezTo>
                    <a:pt x="407" y="11"/>
                    <a:pt x="408" y="7"/>
                    <a:pt x="408" y="5"/>
                  </a:cubicBezTo>
                  <a:cubicBezTo>
                    <a:pt x="408" y="0"/>
                    <a:pt x="408" y="0"/>
                    <a:pt x="395" y="0"/>
                  </a:cubicBezTo>
                  <a:lnTo>
                    <a:pt x="14" y="0"/>
                  </a:lnTo>
                  <a:cubicBezTo>
                    <a:pt x="0" y="0"/>
                    <a:pt x="0" y="0"/>
                    <a:pt x="0" y="5"/>
                  </a:cubicBezTo>
                  <a:cubicBezTo>
                    <a:pt x="0" y="7"/>
                    <a:pt x="2" y="11"/>
                    <a:pt x="3" y="14"/>
                  </a:cubicBezTo>
                  <a:lnTo>
                    <a:pt x="190" y="432"/>
                  </a:lnTo>
                  <a:cubicBezTo>
                    <a:pt x="194" y="440"/>
                    <a:pt x="195" y="444"/>
                    <a:pt x="205" y="444"/>
                  </a:cubicBezTo>
                  <a:cubicBezTo>
                    <a:pt x="214" y="444"/>
                    <a:pt x="215" y="440"/>
                    <a:pt x="220" y="432"/>
                  </a:cubicBezTo>
                  <a:lnTo>
                    <a:pt x="405" y="14"/>
                  </a:lnTo>
                  <a:moveTo>
                    <a:pt x="69" y="45"/>
                  </a:moveTo>
                  <a:lnTo>
                    <a:pt x="373" y="45"/>
                  </a:lnTo>
                  <a:lnTo>
                    <a:pt x="221" y="385"/>
                  </a:lnTo>
                  <a:lnTo>
                    <a:pt x="69" y="45"/>
                  </a:lnTo>
                </a:path>
              </a:pathLst>
            </a:custGeom>
            <a:solidFill>
              <a:srgbClr val="000000"/>
            </a:solidFill>
            <a:ln w="15840">
              <a:noFill/>
            </a:ln>
          </p:spPr>
        </p:sp>
        <p:sp>
          <p:nvSpPr>
            <p:cNvPr id="2201" name="Freeform 107"/>
            <p:cNvSpPr/>
            <p:nvPr/>
          </p:nvSpPr>
          <p:spPr>
            <a:xfrm>
              <a:off x="6933600" y="4425840"/>
              <a:ext cx="49680" cy="28440"/>
            </a:xfrm>
            <a:custGeom>
              <a:avLst/>
              <a:gdLst/>
              <a:ahLst/>
              <a:rect l="0" t="0" r="r" b="b"/>
              <a:pathLst>
                <a:path w="138" h="79">
                  <a:moveTo>
                    <a:pt x="69" y="0"/>
                  </a:moveTo>
                  <a:lnTo>
                    <a:pt x="0" y="54"/>
                  </a:lnTo>
                  <a:lnTo>
                    <a:pt x="14" y="78"/>
                  </a:lnTo>
                  <a:lnTo>
                    <a:pt x="69" y="41"/>
                  </a:lnTo>
                  <a:lnTo>
                    <a:pt x="124" y="78"/>
                  </a:lnTo>
                  <a:lnTo>
                    <a:pt x="137" y="54"/>
                  </a:lnTo>
                  <a:lnTo>
                    <a:pt x="69" y="0"/>
                  </a:lnTo>
                </a:path>
              </a:pathLst>
            </a:custGeom>
            <a:solidFill>
              <a:srgbClr val="000000"/>
            </a:solidFill>
            <a:ln w="15840">
              <a:noFill/>
            </a:ln>
          </p:spPr>
        </p:sp>
        <p:sp>
          <p:nvSpPr>
            <p:cNvPr id="2202" name="Freeform 108"/>
            <p:cNvSpPr/>
            <p:nvPr/>
          </p:nvSpPr>
          <p:spPr>
            <a:xfrm>
              <a:off x="6897600" y="4465080"/>
              <a:ext cx="122400" cy="107640"/>
            </a:xfrm>
            <a:custGeom>
              <a:avLst/>
              <a:gdLst/>
              <a:ahLst/>
              <a:rect l="0" t="0" r="r" b="b"/>
              <a:pathLst>
                <a:path w="340" h="299">
                  <a:moveTo>
                    <a:pt x="192" y="128"/>
                  </a:moveTo>
                  <a:lnTo>
                    <a:pt x="266" y="32"/>
                  </a:lnTo>
                  <a:cubicBezTo>
                    <a:pt x="270" y="26"/>
                    <a:pt x="270" y="26"/>
                    <a:pt x="281" y="25"/>
                  </a:cubicBezTo>
                  <a:cubicBezTo>
                    <a:pt x="287" y="25"/>
                    <a:pt x="296" y="24"/>
                    <a:pt x="302" y="24"/>
                  </a:cubicBezTo>
                  <a:lnTo>
                    <a:pt x="317" y="24"/>
                  </a:lnTo>
                  <a:lnTo>
                    <a:pt x="317" y="0"/>
                  </a:lnTo>
                  <a:cubicBezTo>
                    <a:pt x="313" y="0"/>
                    <a:pt x="283" y="1"/>
                    <a:pt x="263" y="1"/>
                  </a:cubicBezTo>
                  <a:cubicBezTo>
                    <a:pt x="242" y="1"/>
                    <a:pt x="204" y="0"/>
                    <a:pt x="201" y="0"/>
                  </a:cubicBezTo>
                  <a:lnTo>
                    <a:pt x="201" y="24"/>
                  </a:lnTo>
                  <a:cubicBezTo>
                    <a:pt x="211" y="24"/>
                    <a:pt x="221" y="24"/>
                    <a:pt x="232" y="26"/>
                  </a:cubicBezTo>
                  <a:lnTo>
                    <a:pt x="174" y="104"/>
                  </a:lnTo>
                  <a:lnTo>
                    <a:pt x="115" y="24"/>
                  </a:lnTo>
                  <a:lnTo>
                    <a:pt x="143" y="24"/>
                  </a:lnTo>
                  <a:lnTo>
                    <a:pt x="143" y="0"/>
                  </a:lnTo>
                  <a:cubicBezTo>
                    <a:pt x="124" y="1"/>
                    <a:pt x="91" y="1"/>
                    <a:pt x="70" y="1"/>
                  </a:cubicBezTo>
                  <a:cubicBezTo>
                    <a:pt x="46" y="1"/>
                    <a:pt x="12" y="0"/>
                    <a:pt x="6" y="0"/>
                  </a:cubicBezTo>
                  <a:lnTo>
                    <a:pt x="6" y="24"/>
                  </a:lnTo>
                  <a:lnTo>
                    <a:pt x="46" y="24"/>
                  </a:lnTo>
                  <a:lnTo>
                    <a:pt x="139" y="150"/>
                  </a:lnTo>
                  <a:lnTo>
                    <a:pt x="51" y="266"/>
                  </a:lnTo>
                  <a:cubicBezTo>
                    <a:pt x="48" y="271"/>
                    <a:pt x="46" y="271"/>
                    <a:pt x="35" y="273"/>
                  </a:cubicBezTo>
                  <a:cubicBezTo>
                    <a:pt x="29" y="273"/>
                    <a:pt x="21" y="274"/>
                    <a:pt x="15" y="274"/>
                  </a:cubicBezTo>
                  <a:lnTo>
                    <a:pt x="0" y="274"/>
                  </a:lnTo>
                  <a:lnTo>
                    <a:pt x="0" y="298"/>
                  </a:lnTo>
                  <a:cubicBezTo>
                    <a:pt x="2" y="298"/>
                    <a:pt x="35" y="297"/>
                    <a:pt x="54" y="297"/>
                  </a:cubicBezTo>
                  <a:cubicBezTo>
                    <a:pt x="76" y="297"/>
                    <a:pt x="113" y="298"/>
                    <a:pt x="117" y="298"/>
                  </a:cubicBezTo>
                  <a:lnTo>
                    <a:pt x="117" y="274"/>
                  </a:lnTo>
                  <a:cubicBezTo>
                    <a:pt x="107" y="274"/>
                    <a:pt x="96" y="274"/>
                    <a:pt x="85" y="270"/>
                  </a:cubicBezTo>
                  <a:lnTo>
                    <a:pt x="157" y="176"/>
                  </a:lnTo>
                  <a:lnTo>
                    <a:pt x="229" y="274"/>
                  </a:lnTo>
                  <a:lnTo>
                    <a:pt x="202" y="274"/>
                  </a:lnTo>
                  <a:lnTo>
                    <a:pt x="202" y="298"/>
                  </a:lnTo>
                  <a:cubicBezTo>
                    <a:pt x="221" y="297"/>
                    <a:pt x="253" y="297"/>
                    <a:pt x="275" y="297"/>
                  </a:cubicBezTo>
                  <a:cubicBezTo>
                    <a:pt x="298" y="297"/>
                    <a:pt x="332" y="298"/>
                    <a:pt x="339" y="298"/>
                  </a:cubicBezTo>
                  <a:lnTo>
                    <a:pt x="339" y="274"/>
                  </a:lnTo>
                  <a:lnTo>
                    <a:pt x="298" y="274"/>
                  </a:lnTo>
                  <a:lnTo>
                    <a:pt x="192" y="128"/>
                  </a:lnTo>
                </a:path>
              </a:pathLst>
            </a:custGeom>
            <a:solidFill>
              <a:srgbClr val="000000"/>
            </a:solidFill>
            <a:ln w="15840">
              <a:noFill/>
            </a:ln>
          </p:spPr>
        </p:sp>
        <p:sp>
          <p:nvSpPr>
            <p:cNvPr id="2203" name="Freeform 109"/>
            <p:cNvSpPr/>
            <p:nvPr/>
          </p:nvSpPr>
          <p:spPr>
            <a:xfrm>
              <a:off x="7037640" y="4440600"/>
              <a:ext cx="54360" cy="79560"/>
            </a:xfrm>
            <a:custGeom>
              <a:avLst/>
              <a:gdLst/>
              <a:ahLst/>
              <a:rect l="0" t="0" r="r" b="b"/>
              <a:pathLst>
                <a:path w="151" h="221">
                  <a:moveTo>
                    <a:pt x="67" y="11"/>
                  </a:moveTo>
                  <a:cubicBezTo>
                    <a:pt x="69" y="7"/>
                    <a:pt x="69" y="7"/>
                    <a:pt x="69" y="6"/>
                  </a:cubicBezTo>
                  <a:cubicBezTo>
                    <a:pt x="69" y="0"/>
                    <a:pt x="65" y="0"/>
                    <a:pt x="60" y="0"/>
                  </a:cubicBezTo>
                  <a:lnTo>
                    <a:pt x="26" y="3"/>
                  </a:lnTo>
                  <a:cubicBezTo>
                    <a:pt x="21" y="3"/>
                    <a:pt x="21" y="3"/>
                    <a:pt x="20" y="4"/>
                  </a:cubicBezTo>
                  <a:cubicBezTo>
                    <a:pt x="19" y="6"/>
                    <a:pt x="17" y="10"/>
                    <a:pt x="17" y="11"/>
                  </a:cubicBezTo>
                  <a:cubicBezTo>
                    <a:pt x="17" y="17"/>
                    <a:pt x="22" y="17"/>
                    <a:pt x="26" y="17"/>
                  </a:cubicBezTo>
                  <a:cubicBezTo>
                    <a:pt x="26" y="17"/>
                    <a:pt x="31" y="17"/>
                    <a:pt x="35" y="18"/>
                  </a:cubicBezTo>
                  <a:cubicBezTo>
                    <a:pt x="40" y="18"/>
                    <a:pt x="41" y="20"/>
                    <a:pt x="41" y="23"/>
                  </a:cubicBezTo>
                  <a:cubicBezTo>
                    <a:pt x="41" y="23"/>
                    <a:pt x="41" y="24"/>
                    <a:pt x="39" y="30"/>
                  </a:cubicBezTo>
                  <a:lnTo>
                    <a:pt x="1" y="201"/>
                  </a:lnTo>
                  <a:cubicBezTo>
                    <a:pt x="0" y="206"/>
                    <a:pt x="0" y="206"/>
                    <a:pt x="0" y="208"/>
                  </a:cubicBezTo>
                  <a:cubicBezTo>
                    <a:pt x="0" y="215"/>
                    <a:pt x="5" y="220"/>
                    <a:pt x="10" y="220"/>
                  </a:cubicBezTo>
                  <a:cubicBezTo>
                    <a:pt x="21" y="220"/>
                    <a:pt x="24" y="208"/>
                    <a:pt x="25" y="203"/>
                  </a:cubicBezTo>
                  <a:lnTo>
                    <a:pt x="37" y="147"/>
                  </a:lnTo>
                  <a:cubicBezTo>
                    <a:pt x="45" y="147"/>
                    <a:pt x="79" y="149"/>
                    <a:pt x="79" y="170"/>
                  </a:cubicBezTo>
                  <a:cubicBezTo>
                    <a:pt x="79" y="173"/>
                    <a:pt x="79" y="175"/>
                    <a:pt x="79" y="177"/>
                  </a:cubicBezTo>
                  <a:cubicBezTo>
                    <a:pt x="77" y="182"/>
                    <a:pt x="77" y="185"/>
                    <a:pt x="77" y="186"/>
                  </a:cubicBezTo>
                  <a:cubicBezTo>
                    <a:pt x="77" y="208"/>
                    <a:pt x="95" y="220"/>
                    <a:pt x="111" y="220"/>
                  </a:cubicBezTo>
                  <a:cubicBezTo>
                    <a:pt x="140" y="220"/>
                    <a:pt x="150" y="175"/>
                    <a:pt x="150" y="170"/>
                  </a:cubicBezTo>
                  <a:cubicBezTo>
                    <a:pt x="150" y="166"/>
                    <a:pt x="146" y="166"/>
                    <a:pt x="145" y="166"/>
                  </a:cubicBezTo>
                  <a:cubicBezTo>
                    <a:pt x="140" y="166"/>
                    <a:pt x="140" y="168"/>
                    <a:pt x="139" y="173"/>
                  </a:cubicBezTo>
                  <a:cubicBezTo>
                    <a:pt x="135" y="185"/>
                    <a:pt x="128" y="208"/>
                    <a:pt x="113" y="208"/>
                  </a:cubicBezTo>
                  <a:cubicBezTo>
                    <a:pt x="103" y="208"/>
                    <a:pt x="101" y="197"/>
                    <a:pt x="101" y="190"/>
                  </a:cubicBezTo>
                  <a:cubicBezTo>
                    <a:pt x="101" y="190"/>
                    <a:pt x="101" y="186"/>
                    <a:pt x="103" y="180"/>
                  </a:cubicBezTo>
                  <a:cubicBezTo>
                    <a:pt x="103" y="176"/>
                    <a:pt x="104" y="172"/>
                    <a:pt x="104" y="170"/>
                  </a:cubicBezTo>
                  <a:cubicBezTo>
                    <a:pt x="104" y="142"/>
                    <a:pt x="72" y="138"/>
                    <a:pt x="55" y="137"/>
                  </a:cubicBezTo>
                  <a:cubicBezTo>
                    <a:pt x="62" y="131"/>
                    <a:pt x="74" y="121"/>
                    <a:pt x="79" y="117"/>
                  </a:cubicBezTo>
                  <a:cubicBezTo>
                    <a:pt x="94" y="103"/>
                    <a:pt x="110" y="89"/>
                    <a:pt x="125" y="89"/>
                  </a:cubicBezTo>
                  <a:cubicBezTo>
                    <a:pt x="131" y="89"/>
                    <a:pt x="134" y="90"/>
                    <a:pt x="135" y="93"/>
                  </a:cubicBezTo>
                  <a:cubicBezTo>
                    <a:pt x="135" y="93"/>
                    <a:pt x="134" y="93"/>
                    <a:pt x="133" y="93"/>
                  </a:cubicBezTo>
                  <a:cubicBezTo>
                    <a:pt x="120" y="99"/>
                    <a:pt x="120" y="111"/>
                    <a:pt x="120" y="113"/>
                  </a:cubicBezTo>
                  <a:cubicBezTo>
                    <a:pt x="120" y="117"/>
                    <a:pt x="124" y="125"/>
                    <a:pt x="133" y="125"/>
                  </a:cubicBezTo>
                  <a:cubicBezTo>
                    <a:pt x="138" y="125"/>
                    <a:pt x="150" y="120"/>
                    <a:pt x="150" y="103"/>
                  </a:cubicBezTo>
                  <a:cubicBezTo>
                    <a:pt x="150" y="87"/>
                    <a:pt x="139" y="79"/>
                    <a:pt x="126" y="79"/>
                  </a:cubicBezTo>
                  <a:cubicBezTo>
                    <a:pt x="108" y="79"/>
                    <a:pt x="91" y="93"/>
                    <a:pt x="71" y="111"/>
                  </a:cubicBezTo>
                  <a:cubicBezTo>
                    <a:pt x="61" y="120"/>
                    <a:pt x="51" y="127"/>
                    <a:pt x="41" y="132"/>
                  </a:cubicBezTo>
                  <a:lnTo>
                    <a:pt x="67" y="11"/>
                  </a:lnTo>
                </a:path>
              </a:pathLst>
            </a:custGeom>
            <a:solidFill>
              <a:srgbClr val="000000"/>
            </a:solidFill>
            <a:ln w="15840">
              <a:noFill/>
            </a:ln>
          </p:spPr>
        </p:sp>
        <p:sp>
          <p:nvSpPr>
            <p:cNvPr id="2204" name="Freeform 110"/>
            <p:cNvSpPr/>
            <p:nvPr/>
          </p:nvSpPr>
          <p:spPr>
            <a:xfrm>
              <a:off x="7034400" y="4547880"/>
              <a:ext cx="35640" cy="76680"/>
            </a:xfrm>
            <a:custGeom>
              <a:avLst/>
              <a:gdLst/>
              <a:ahLst/>
              <a:rect l="0" t="0" r="r" b="b"/>
              <a:pathLst>
                <a:path w="99" h="213">
                  <a:moveTo>
                    <a:pt x="85" y="15"/>
                  </a:moveTo>
                  <a:cubicBezTo>
                    <a:pt x="85" y="6"/>
                    <a:pt x="80" y="0"/>
                    <a:pt x="73" y="0"/>
                  </a:cubicBezTo>
                  <a:cubicBezTo>
                    <a:pt x="65" y="0"/>
                    <a:pt x="55" y="9"/>
                    <a:pt x="55" y="19"/>
                  </a:cubicBezTo>
                  <a:cubicBezTo>
                    <a:pt x="55" y="27"/>
                    <a:pt x="61" y="33"/>
                    <a:pt x="68" y="33"/>
                  </a:cubicBezTo>
                  <a:cubicBezTo>
                    <a:pt x="76" y="33"/>
                    <a:pt x="85" y="23"/>
                    <a:pt x="85" y="15"/>
                  </a:cubicBezTo>
                  <a:moveTo>
                    <a:pt x="98" y="164"/>
                  </a:moveTo>
                  <a:cubicBezTo>
                    <a:pt x="98" y="159"/>
                    <a:pt x="94" y="159"/>
                    <a:pt x="93" y="159"/>
                  </a:cubicBezTo>
                  <a:cubicBezTo>
                    <a:pt x="88" y="159"/>
                    <a:pt x="88" y="159"/>
                    <a:pt x="85" y="166"/>
                  </a:cubicBezTo>
                  <a:cubicBezTo>
                    <a:pt x="81" y="183"/>
                    <a:pt x="68" y="200"/>
                    <a:pt x="54" y="200"/>
                  </a:cubicBezTo>
                  <a:cubicBezTo>
                    <a:pt x="48" y="200"/>
                    <a:pt x="46" y="196"/>
                    <a:pt x="46" y="189"/>
                  </a:cubicBezTo>
                  <a:cubicBezTo>
                    <a:pt x="46" y="182"/>
                    <a:pt x="48" y="179"/>
                    <a:pt x="50" y="174"/>
                  </a:cubicBezTo>
                  <a:cubicBezTo>
                    <a:pt x="51" y="166"/>
                    <a:pt x="54" y="161"/>
                    <a:pt x="55" y="157"/>
                  </a:cubicBezTo>
                  <a:cubicBezTo>
                    <a:pt x="56" y="154"/>
                    <a:pt x="68" y="124"/>
                    <a:pt x="71" y="113"/>
                  </a:cubicBezTo>
                  <a:cubicBezTo>
                    <a:pt x="74" y="107"/>
                    <a:pt x="75" y="103"/>
                    <a:pt x="75" y="98"/>
                  </a:cubicBezTo>
                  <a:cubicBezTo>
                    <a:pt x="75" y="83"/>
                    <a:pt x="63" y="71"/>
                    <a:pt x="45" y="71"/>
                  </a:cubicBezTo>
                  <a:cubicBezTo>
                    <a:pt x="15" y="71"/>
                    <a:pt x="0" y="110"/>
                    <a:pt x="0" y="119"/>
                  </a:cubicBezTo>
                  <a:cubicBezTo>
                    <a:pt x="0" y="123"/>
                    <a:pt x="5" y="123"/>
                    <a:pt x="6" y="123"/>
                  </a:cubicBezTo>
                  <a:cubicBezTo>
                    <a:pt x="10" y="123"/>
                    <a:pt x="11" y="121"/>
                    <a:pt x="12" y="117"/>
                  </a:cubicBezTo>
                  <a:cubicBezTo>
                    <a:pt x="19" y="95"/>
                    <a:pt x="31" y="81"/>
                    <a:pt x="44" y="81"/>
                  </a:cubicBezTo>
                  <a:cubicBezTo>
                    <a:pt x="49" y="81"/>
                    <a:pt x="53" y="85"/>
                    <a:pt x="53" y="93"/>
                  </a:cubicBezTo>
                  <a:cubicBezTo>
                    <a:pt x="53" y="95"/>
                    <a:pt x="53" y="98"/>
                    <a:pt x="50" y="105"/>
                  </a:cubicBezTo>
                  <a:cubicBezTo>
                    <a:pt x="49" y="110"/>
                    <a:pt x="36" y="143"/>
                    <a:pt x="33" y="154"/>
                  </a:cubicBezTo>
                  <a:cubicBezTo>
                    <a:pt x="30" y="159"/>
                    <a:pt x="30" y="159"/>
                    <a:pt x="26" y="171"/>
                  </a:cubicBezTo>
                  <a:cubicBezTo>
                    <a:pt x="25" y="175"/>
                    <a:pt x="23" y="179"/>
                    <a:pt x="23" y="183"/>
                  </a:cubicBezTo>
                  <a:cubicBezTo>
                    <a:pt x="23" y="200"/>
                    <a:pt x="36" y="212"/>
                    <a:pt x="53" y="212"/>
                  </a:cubicBezTo>
                  <a:cubicBezTo>
                    <a:pt x="83" y="212"/>
                    <a:pt x="98" y="171"/>
                    <a:pt x="98" y="164"/>
                  </a:cubicBezTo>
                </a:path>
              </a:pathLst>
            </a:custGeom>
            <a:solidFill>
              <a:srgbClr val="000000"/>
            </a:solidFill>
            <a:ln w="15840">
              <a:noFill/>
            </a:ln>
          </p:spPr>
        </p:sp>
        <p:sp>
          <p:nvSpPr>
            <p:cNvPr id="2205" name="Freeform 111"/>
            <p:cNvSpPr/>
            <p:nvPr/>
          </p:nvSpPr>
          <p:spPr>
            <a:xfrm>
              <a:off x="7082280" y="4547880"/>
              <a:ext cx="47880" cy="98280"/>
            </a:xfrm>
            <a:custGeom>
              <a:avLst/>
              <a:gdLst/>
              <a:ahLst/>
              <a:rect l="0" t="0" r="r" b="b"/>
              <a:pathLst>
                <a:path w="133" h="273">
                  <a:moveTo>
                    <a:pt x="132" y="13"/>
                  </a:moveTo>
                  <a:cubicBezTo>
                    <a:pt x="132" y="6"/>
                    <a:pt x="127" y="0"/>
                    <a:pt x="119" y="0"/>
                  </a:cubicBezTo>
                  <a:cubicBezTo>
                    <a:pt x="110" y="0"/>
                    <a:pt x="102" y="10"/>
                    <a:pt x="102" y="19"/>
                  </a:cubicBezTo>
                  <a:cubicBezTo>
                    <a:pt x="102" y="27"/>
                    <a:pt x="108" y="33"/>
                    <a:pt x="114" y="33"/>
                  </a:cubicBezTo>
                  <a:cubicBezTo>
                    <a:pt x="124" y="33"/>
                    <a:pt x="132" y="23"/>
                    <a:pt x="132" y="13"/>
                  </a:cubicBezTo>
                  <a:moveTo>
                    <a:pt x="71" y="221"/>
                  </a:moveTo>
                  <a:cubicBezTo>
                    <a:pt x="65" y="245"/>
                    <a:pt x="48" y="261"/>
                    <a:pt x="31" y="261"/>
                  </a:cubicBezTo>
                  <a:cubicBezTo>
                    <a:pt x="26" y="261"/>
                    <a:pt x="24" y="259"/>
                    <a:pt x="21" y="259"/>
                  </a:cubicBezTo>
                  <a:cubicBezTo>
                    <a:pt x="27" y="255"/>
                    <a:pt x="30" y="247"/>
                    <a:pt x="30" y="242"/>
                  </a:cubicBezTo>
                  <a:cubicBezTo>
                    <a:pt x="30" y="237"/>
                    <a:pt x="26" y="230"/>
                    <a:pt x="17" y="230"/>
                  </a:cubicBezTo>
                  <a:cubicBezTo>
                    <a:pt x="7" y="230"/>
                    <a:pt x="0" y="240"/>
                    <a:pt x="0" y="249"/>
                  </a:cubicBezTo>
                  <a:cubicBezTo>
                    <a:pt x="0" y="264"/>
                    <a:pt x="12" y="272"/>
                    <a:pt x="31" y="272"/>
                  </a:cubicBezTo>
                  <a:cubicBezTo>
                    <a:pt x="50" y="272"/>
                    <a:pt x="86" y="261"/>
                    <a:pt x="95" y="221"/>
                  </a:cubicBezTo>
                  <a:lnTo>
                    <a:pt x="120" y="110"/>
                  </a:lnTo>
                  <a:cubicBezTo>
                    <a:pt x="120" y="107"/>
                    <a:pt x="122" y="105"/>
                    <a:pt x="122" y="100"/>
                  </a:cubicBezTo>
                  <a:cubicBezTo>
                    <a:pt x="122" y="83"/>
                    <a:pt x="107" y="71"/>
                    <a:pt x="88" y="71"/>
                  </a:cubicBezTo>
                  <a:cubicBezTo>
                    <a:pt x="54" y="71"/>
                    <a:pt x="33" y="112"/>
                    <a:pt x="33" y="119"/>
                  </a:cubicBezTo>
                  <a:cubicBezTo>
                    <a:pt x="33" y="123"/>
                    <a:pt x="38" y="123"/>
                    <a:pt x="39" y="123"/>
                  </a:cubicBezTo>
                  <a:cubicBezTo>
                    <a:pt x="43" y="123"/>
                    <a:pt x="44" y="121"/>
                    <a:pt x="45" y="119"/>
                  </a:cubicBezTo>
                  <a:cubicBezTo>
                    <a:pt x="58" y="88"/>
                    <a:pt x="76" y="81"/>
                    <a:pt x="86" y="81"/>
                  </a:cubicBezTo>
                  <a:cubicBezTo>
                    <a:pt x="98" y="81"/>
                    <a:pt x="98" y="92"/>
                    <a:pt x="98" y="98"/>
                  </a:cubicBezTo>
                  <a:cubicBezTo>
                    <a:pt x="98" y="102"/>
                    <a:pt x="98" y="103"/>
                    <a:pt x="96" y="106"/>
                  </a:cubicBezTo>
                  <a:lnTo>
                    <a:pt x="71" y="221"/>
                  </a:lnTo>
                </a:path>
              </a:pathLst>
            </a:custGeom>
            <a:solidFill>
              <a:srgbClr val="000000"/>
            </a:solidFill>
            <a:ln w="15840">
              <a:noFill/>
            </a:ln>
          </p:spPr>
        </p:sp>
        <p:sp>
          <p:nvSpPr>
            <p:cNvPr id="2206" name="Freeform 112"/>
            <p:cNvSpPr/>
            <p:nvPr/>
          </p:nvSpPr>
          <p:spPr>
            <a:xfrm>
              <a:off x="7173360" y="4350600"/>
              <a:ext cx="122040" cy="152640"/>
            </a:xfrm>
            <a:custGeom>
              <a:avLst/>
              <a:gdLst/>
              <a:ahLst/>
              <a:rect l="0" t="0" r="r" b="b"/>
              <a:pathLst>
                <a:path w="339" h="424">
                  <a:moveTo>
                    <a:pt x="190" y="340"/>
                  </a:moveTo>
                  <a:cubicBezTo>
                    <a:pt x="276" y="332"/>
                    <a:pt x="338" y="274"/>
                    <a:pt x="338" y="212"/>
                  </a:cubicBezTo>
                  <a:cubicBezTo>
                    <a:pt x="338" y="147"/>
                    <a:pt x="274" y="91"/>
                    <a:pt x="190" y="84"/>
                  </a:cubicBezTo>
                  <a:lnTo>
                    <a:pt x="190" y="49"/>
                  </a:lnTo>
                  <a:cubicBezTo>
                    <a:pt x="190" y="28"/>
                    <a:pt x="190" y="19"/>
                    <a:pt x="242" y="19"/>
                  </a:cubicBezTo>
                  <a:lnTo>
                    <a:pt x="261" y="19"/>
                  </a:lnTo>
                  <a:lnTo>
                    <a:pt x="261" y="0"/>
                  </a:lnTo>
                  <a:cubicBezTo>
                    <a:pt x="241" y="1"/>
                    <a:pt x="190" y="1"/>
                    <a:pt x="167" y="1"/>
                  </a:cubicBezTo>
                  <a:cubicBezTo>
                    <a:pt x="145" y="1"/>
                    <a:pt x="93" y="1"/>
                    <a:pt x="73" y="0"/>
                  </a:cubicBezTo>
                  <a:lnTo>
                    <a:pt x="73" y="19"/>
                  </a:lnTo>
                  <a:lnTo>
                    <a:pt x="92" y="19"/>
                  </a:lnTo>
                  <a:cubicBezTo>
                    <a:pt x="145" y="19"/>
                    <a:pt x="145" y="27"/>
                    <a:pt x="145" y="49"/>
                  </a:cubicBezTo>
                  <a:lnTo>
                    <a:pt x="145" y="84"/>
                  </a:lnTo>
                  <a:cubicBezTo>
                    <a:pt x="59" y="93"/>
                    <a:pt x="0" y="150"/>
                    <a:pt x="0" y="211"/>
                  </a:cubicBezTo>
                  <a:cubicBezTo>
                    <a:pt x="0" y="276"/>
                    <a:pt x="62" y="330"/>
                    <a:pt x="145" y="340"/>
                  </a:cubicBezTo>
                  <a:lnTo>
                    <a:pt x="145" y="374"/>
                  </a:lnTo>
                  <a:cubicBezTo>
                    <a:pt x="145" y="395"/>
                    <a:pt x="145" y="404"/>
                    <a:pt x="92" y="404"/>
                  </a:cubicBezTo>
                  <a:lnTo>
                    <a:pt x="73" y="404"/>
                  </a:lnTo>
                  <a:lnTo>
                    <a:pt x="73" y="423"/>
                  </a:lnTo>
                  <a:cubicBezTo>
                    <a:pt x="93" y="422"/>
                    <a:pt x="145" y="422"/>
                    <a:pt x="167" y="422"/>
                  </a:cubicBezTo>
                  <a:cubicBezTo>
                    <a:pt x="190" y="422"/>
                    <a:pt x="241" y="422"/>
                    <a:pt x="261" y="423"/>
                  </a:cubicBezTo>
                  <a:lnTo>
                    <a:pt x="261" y="404"/>
                  </a:lnTo>
                  <a:lnTo>
                    <a:pt x="242" y="404"/>
                  </a:lnTo>
                  <a:cubicBezTo>
                    <a:pt x="190" y="404"/>
                    <a:pt x="190" y="397"/>
                    <a:pt x="190" y="374"/>
                  </a:cubicBezTo>
                  <a:lnTo>
                    <a:pt x="190" y="340"/>
                  </a:lnTo>
                  <a:moveTo>
                    <a:pt x="145" y="325"/>
                  </a:moveTo>
                  <a:cubicBezTo>
                    <a:pt x="65" y="314"/>
                    <a:pt x="55" y="250"/>
                    <a:pt x="55" y="212"/>
                  </a:cubicBezTo>
                  <a:cubicBezTo>
                    <a:pt x="55" y="180"/>
                    <a:pt x="62" y="110"/>
                    <a:pt x="145" y="98"/>
                  </a:cubicBezTo>
                  <a:lnTo>
                    <a:pt x="145" y="325"/>
                  </a:lnTo>
                  <a:moveTo>
                    <a:pt x="190" y="97"/>
                  </a:moveTo>
                  <a:cubicBezTo>
                    <a:pt x="266" y="107"/>
                    <a:pt x="281" y="164"/>
                    <a:pt x="281" y="211"/>
                  </a:cubicBezTo>
                  <a:cubicBezTo>
                    <a:pt x="281" y="249"/>
                    <a:pt x="274" y="315"/>
                    <a:pt x="190" y="326"/>
                  </a:cubicBezTo>
                  <a:lnTo>
                    <a:pt x="190" y="97"/>
                  </a:lnTo>
                </a:path>
              </a:pathLst>
            </a:custGeom>
            <a:solidFill>
              <a:srgbClr val="000000"/>
            </a:solidFill>
            <a:ln w="15840">
              <a:noFill/>
            </a:ln>
          </p:spPr>
        </p:sp>
        <p:sp>
          <p:nvSpPr>
            <p:cNvPr id="2207" name="Freeform 113"/>
            <p:cNvSpPr/>
            <p:nvPr/>
          </p:nvSpPr>
          <p:spPr>
            <a:xfrm>
              <a:off x="7325280" y="4335480"/>
              <a:ext cx="46800" cy="223200"/>
            </a:xfrm>
            <a:custGeom>
              <a:avLst/>
              <a:gdLst/>
              <a:ahLst/>
              <a:rect l="0" t="0" r="r" b="b"/>
              <a:pathLst>
                <a:path w="130" h="620">
                  <a:moveTo>
                    <a:pt x="129" y="613"/>
                  </a:moveTo>
                  <a:cubicBezTo>
                    <a:pt x="129" y="612"/>
                    <a:pt x="129" y="610"/>
                    <a:pt x="119" y="599"/>
                  </a:cubicBezTo>
                  <a:cubicBezTo>
                    <a:pt x="50" y="522"/>
                    <a:pt x="32" y="405"/>
                    <a:pt x="32" y="309"/>
                  </a:cubicBezTo>
                  <a:cubicBezTo>
                    <a:pt x="32" y="202"/>
                    <a:pt x="54" y="94"/>
                    <a:pt x="121" y="16"/>
                  </a:cubicBezTo>
                  <a:cubicBezTo>
                    <a:pt x="129" y="9"/>
                    <a:pt x="129" y="8"/>
                    <a:pt x="129" y="5"/>
                  </a:cubicBezTo>
                  <a:cubicBezTo>
                    <a:pt x="129" y="1"/>
                    <a:pt x="126" y="0"/>
                    <a:pt x="123" y="0"/>
                  </a:cubicBezTo>
                  <a:cubicBezTo>
                    <a:pt x="118" y="0"/>
                    <a:pt x="67" y="42"/>
                    <a:pt x="35" y="121"/>
                  </a:cubicBezTo>
                  <a:cubicBezTo>
                    <a:pt x="6" y="188"/>
                    <a:pt x="0" y="257"/>
                    <a:pt x="0" y="309"/>
                  </a:cubicBezTo>
                  <a:cubicBezTo>
                    <a:pt x="0" y="358"/>
                    <a:pt x="6" y="433"/>
                    <a:pt x="36" y="503"/>
                  </a:cubicBezTo>
                  <a:cubicBezTo>
                    <a:pt x="70" y="579"/>
                    <a:pt x="118" y="619"/>
                    <a:pt x="123" y="619"/>
                  </a:cubicBezTo>
                  <a:cubicBezTo>
                    <a:pt x="126" y="619"/>
                    <a:pt x="129" y="617"/>
                    <a:pt x="129" y="613"/>
                  </a:cubicBezTo>
                </a:path>
              </a:pathLst>
            </a:custGeom>
            <a:solidFill>
              <a:srgbClr val="000000"/>
            </a:solidFill>
            <a:ln w="15840">
              <a:noFill/>
            </a:ln>
          </p:spPr>
        </p:sp>
        <p:sp>
          <p:nvSpPr>
            <p:cNvPr id="2208" name="Freeform 114"/>
            <p:cNvSpPr/>
            <p:nvPr/>
          </p:nvSpPr>
          <p:spPr>
            <a:xfrm>
              <a:off x="7387560" y="4363200"/>
              <a:ext cx="61560" cy="142560"/>
            </a:xfrm>
            <a:custGeom>
              <a:avLst/>
              <a:gdLst/>
              <a:ahLst/>
              <a:rect l="0" t="0" r="r" b="b"/>
              <a:pathLst>
                <a:path w="171" h="396">
                  <a:moveTo>
                    <a:pt x="101" y="141"/>
                  </a:moveTo>
                  <a:lnTo>
                    <a:pt x="154" y="141"/>
                  </a:lnTo>
                  <a:cubicBezTo>
                    <a:pt x="164" y="141"/>
                    <a:pt x="170" y="141"/>
                    <a:pt x="170" y="128"/>
                  </a:cubicBezTo>
                  <a:cubicBezTo>
                    <a:pt x="170" y="121"/>
                    <a:pt x="164" y="121"/>
                    <a:pt x="154" y="121"/>
                  </a:cubicBezTo>
                  <a:lnTo>
                    <a:pt x="106" y="121"/>
                  </a:lnTo>
                  <a:cubicBezTo>
                    <a:pt x="125" y="32"/>
                    <a:pt x="129" y="21"/>
                    <a:pt x="129" y="17"/>
                  </a:cubicBezTo>
                  <a:cubicBezTo>
                    <a:pt x="129" y="6"/>
                    <a:pt x="121" y="0"/>
                    <a:pt x="113" y="0"/>
                  </a:cubicBezTo>
                  <a:cubicBezTo>
                    <a:pt x="111" y="0"/>
                    <a:pt x="95" y="0"/>
                    <a:pt x="90" y="22"/>
                  </a:cubicBezTo>
                  <a:lnTo>
                    <a:pt x="69" y="121"/>
                  </a:lnTo>
                  <a:lnTo>
                    <a:pt x="16" y="121"/>
                  </a:lnTo>
                  <a:cubicBezTo>
                    <a:pt x="5" y="121"/>
                    <a:pt x="0" y="121"/>
                    <a:pt x="0" y="132"/>
                  </a:cubicBezTo>
                  <a:cubicBezTo>
                    <a:pt x="0" y="141"/>
                    <a:pt x="5" y="141"/>
                    <a:pt x="15" y="141"/>
                  </a:cubicBezTo>
                  <a:lnTo>
                    <a:pt x="64" y="141"/>
                  </a:lnTo>
                  <a:cubicBezTo>
                    <a:pt x="25" y="316"/>
                    <a:pt x="22" y="326"/>
                    <a:pt x="22" y="338"/>
                  </a:cubicBezTo>
                  <a:cubicBezTo>
                    <a:pt x="22" y="371"/>
                    <a:pt x="44" y="395"/>
                    <a:pt x="73" y="395"/>
                  </a:cubicBezTo>
                  <a:cubicBezTo>
                    <a:pt x="130" y="395"/>
                    <a:pt x="162" y="304"/>
                    <a:pt x="162" y="300"/>
                  </a:cubicBezTo>
                  <a:cubicBezTo>
                    <a:pt x="162" y="294"/>
                    <a:pt x="157" y="294"/>
                    <a:pt x="154" y="294"/>
                  </a:cubicBezTo>
                  <a:cubicBezTo>
                    <a:pt x="150" y="294"/>
                    <a:pt x="149" y="295"/>
                    <a:pt x="147" y="302"/>
                  </a:cubicBezTo>
                  <a:cubicBezTo>
                    <a:pt x="123" y="367"/>
                    <a:pt x="93" y="381"/>
                    <a:pt x="74" y="381"/>
                  </a:cubicBezTo>
                  <a:cubicBezTo>
                    <a:pt x="63" y="381"/>
                    <a:pt x="58" y="373"/>
                    <a:pt x="58" y="353"/>
                  </a:cubicBezTo>
                  <a:cubicBezTo>
                    <a:pt x="58" y="338"/>
                    <a:pt x="58" y="333"/>
                    <a:pt x="60" y="324"/>
                  </a:cubicBezTo>
                  <a:lnTo>
                    <a:pt x="101" y="141"/>
                  </a:lnTo>
                </a:path>
              </a:pathLst>
            </a:custGeom>
            <a:solidFill>
              <a:srgbClr val="000000"/>
            </a:solidFill>
            <a:ln w="15840">
              <a:noFill/>
            </a:ln>
          </p:spPr>
        </p:sp>
        <p:sp>
          <p:nvSpPr>
            <p:cNvPr id="2209" name="Freeform 115"/>
            <p:cNvSpPr/>
            <p:nvPr/>
          </p:nvSpPr>
          <p:spPr>
            <a:xfrm>
              <a:off x="7465680" y="4335480"/>
              <a:ext cx="46800" cy="223200"/>
            </a:xfrm>
            <a:custGeom>
              <a:avLst/>
              <a:gdLst/>
              <a:ahLst/>
              <a:rect l="0" t="0" r="r" b="b"/>
              <a:pathLst>
                <a:path w="130" h="620">
                  <a:moveTo>
                    <a:pt x="129" y="309"/>
                  </a:moveTo>
                  <a:cubicBezTo>
                    <a:pt x="129" y="261"/>
                    <a:pt x="123" y="187"/>
                    <a:pt x="93" y="116"/>
                  </a:cubicBezTo>
                  <a:cubicBezTo>
                    <a:pt x="59" y="40"/>
                    <a:pt x="11" y="0"/>
                    <a:pt x="5" y="0"/>
                  </a:cubicBezTo>
                  <a:cubicBezTo>
                    <a:pt x="2" y="0"/>
                    <a:pt x="0" y="2"/>
                    <a:pt x="0" y="5"/>
                  </a:cubicBezTo>
                  <a:cubicBezTo>
                    <a:pt x="0" y="8"/>
                    <a:pt x="0" y="9"/>
                    <a:pt x="10" y="21"/>
                  </a:cubicBezTo>
                  <a:cubicBezTo>
                    <a:pt x="65" y="81"/>
                    <a:pt x="96" y="180"/>
                    <a:pt x="96" y="309"/>
                  </a:cubicBezTo>
                  <a:cubicBezTo>
                    <a:pt x="96" y="415"/>
                    <a:pt x="76" y="524"/>
                    <a:pt x="7" y="602"/>
                  </a:cubicBezTo>
                  <a:cubicBezTo>
                    <a:pt x="0" y="610"/>
                    <a:pt x="0" y="612"/>
                    <a:pt x="0" y="613"/>
                  </a:cubicBezTo>
                  <a:cubicBezTo>
                    <a:pt x="0" y="617"/>
                    <a:pt x="2" y="619"/>
                    <a:pt x="5" y="619"/>
                  </a:cubicBezTo>
                  <a:cubicBezTo>
                    <a:pt x="11" y="619"/>
                    <a:pt x="61" y="576"/>
                    <a:pt x="94" y="498"/>
                  </a:cubicBezTo>
                  <a:cubicBezTo>
                    <a:pt x="123" y="430"/>
                    <a:pt x="129" y="361"/>
                    <a:pt x="129" y="309"/>
                  </a:cubicBezTo>
                </a:path>
              </a:pathLst>
            </a:custGeom>
            <a:solidFill>
              <a:srgbClr val="000000"/>
            </a:solidFill>
            <a:ln w="15840">
              <a:noFill/>
            </a:ln>
          </p:spPr>
        </p:sp>
      </p:grpSp>
      <p:sp>
        <p:nvSpPr>
          <p:cNvPr id="2210" name="CustomShape 116"/>
          <p:cNvSpPr/>
          <p:nvPr/>
        </p:nvSpPr>
        <p:spPr>
          <a:xfrm>
            <a:off x="4571280" y="4216320"/>
            <a:ext cx="3008160" cy="440640"/>
          </a:xfrm>
          <a:prstGeom prst="rect">
            <a:avLst/>
          </a:prstGeom>
          <a:noFill/>
          <a:ln w="12600">
            <a:solidFill>
              <a:srgbClr val="000000"/>
            </a:solidFill>
            <a:round/>
          </a:ln>
        </p:spPr>
        <p:style>
          <a:lnRef idx="0"/>
          <a:fillRef idx="0"/>
          <a:effectRef idx="0"/>
          <a:fontRef idx="minor"/>
        </p:style>
      </p:sp>
      <p:cxnSp>
        <p:nvCxnSpPr>
          <p:cNvPr id="2211" name="Line 117"/>
          <p:cNvCxnSpPr>
            <a:stCxn id="2169" idx="3"/>
            <a:endCxn id="2210" idx="3"/>
          </p:cNvCxnSpPr>
          <p:nvPr/>
        </p:nvCxnSpPr>
        <p:spPr>
          <a:xfrm flipH="1">
            <a:off x="7579440" y="1891440"/>
            <a:ext cx="304920" cy="2545560"/>
          </a:xfrm>
          <a:prstGeom prst="bentConnector3">
            <a:avLst/>
          </a:prstGeom>
          <a:ln w="19080">
            <a:solidFill>
              <a:srgbClr val="ed1c24"/>
            </a:solidFill>
            <a:round/>
            <a:tailEnd len="med" type="triangle" w="med"/>
          </a:ln>
        </p:spPr>
      </p:cxnSp>
      <p:cxnSp>
        <p:nvCxnSpPr>
          <p:cNvPr id="2212" name="Line 118"/>
          <p:cNvCxnSpPr>
            <a:stCxn id="2169" idx="3"/>
            <a:endCxn id="2169" idx="3"/>
          </p:cNvCxnSpPr>
          <p:nvPr/>
        </p:nvCxnSpPr>
        <p:spPr>
          <a:xfrm>
            <a:off x="7884000" y="1891440"/>
            <a:ext cx="360" cy="360"/>
          </a:xfrm>
          <a:prstGeom prst="bentConnector3">
            <a:avLst/>
          </a:prstGeom>
          <a:ln>
            <a:solidFill>
              <a:srgbClr val="3465a4"/>
            </a:solidFill>
          </a:ln>
        </p:spPr>
      </p:cxnSp>
      <p:sp>
        <p:nvSpPr>
          <p:cNvPr id="2213" name="Line 119"/>
          <p:cNvSpPr/>
          <p:nvPr/>
        </p:nvSpPr>
        <p:spPr>
          <a:xfrm>
            <a:off x="7715160" y="1891440"/>
            <a:ext cx="186840" cy="0"/>
          </a:xfrm>
          <a:prstGeom prst="line">
            <a:avLst/>
          </a:prstGeom>
          <a:ln w="19080">
            <a:solidFill>
              <a:srgbClr val="ed1c24"/>
            </a:solidFill>
            <a:round/>
          </a:ln>
        </p:spPr>
        <p:style>
          <a:lnRef idx="0"/>
          <a:fillRef idx="0"/>
          <a:effectRef idx="0"/>
          <a:fontRef idx="minor"/>
        </p:style>
      </p:sp>
      <p:sp>
        <p:nvSpPr>
          <p:cNvPr id="2214" name="Line 120"/>
          <p:cNvSpPr/>
          <p:nvPr/>
        </p:nvSpPr>
        <p:spPr>
          <a:xfrm>
            <a:off x="6094800" y="3153240"/>
            <a:ext cx="436320" cy="0"/>
          </a:xfrm>
          <a:prstGeom prst="line">
            <a:avLst/>
          </a:prstGeom>
          <a:ln w="19080">
            <a:solidFill>
              <a:srgbClr val="ed1c24"/>
            </a:solidFill>
            <a:round/>
            <a:tailEnd len="med" type="triangle" w="med"/>
          </a:ln>
        </p:spPr>
        <p:style>
          <a:lnRef idx="0"/>
          <a:fillRef idx="0"/>
          <a:effectRef idx="0"/>
          <a:fontRef idx="minor"/>
        </p:style>
      </p:sp>
      <p:grpSp>
        <p:nvGrpSpPr>
          <p:cNvPr id="2215" name="Group 121"/>
          <p:cNvGrpSpPr/>
          <p:nvPr/>
        </p:nvGrpSpPr>
        <p:grpSpPr>
          <a:xfrm>
            <a:off x="6336000" y="1731600"/>
            <a:ext cx="286920" cy="352800"/>
            <a:chOff x="6336000" y="1731600"/>
            <a:chExt cx="286920" cy="352800"/>
          </a:xfrm>
        </p:grpSpPr>
        <p:sp>
          <p:nvSpPr>
            <p:cNvPr id="2216" name="Freeform 122"/>
            <p:cNvSpPr/>
            <p:nvPr/>
          </p:nvSpPr>
          <p:spPr>
            <a:xfrm>
              <a:off x="6344640" y="1756080"/>
              <a:ext cx="266760" cy="303120"/>
            </a:xfrm>
            <a:custGeom>
              <a:avLst/>
              <a:gdLst/>
              <a:ahLst/>
              <a:rect l="0" t="0" r="r" b="b"/>
              <a:pathLst>
                <a:path w="741" h="842">
                  <a:moveTo>
                    <a:pt x="370" y="841"/>
                  </a:moveTo>
                  <a:lnTo>
                    <a:pt x="0" y="841"/>
                  </a:lnTo>
                  <a:lnTo>
                    <a:pt x="0" y="0"/>
                  </a:lnTo>
                  <a:lnTo>
                    <a:pt x="740" y="0"/>
                  </a:lnTo>
                  <a:lnTo>
                    <a:pt x="740" y="841"/>
                  </a:lnTo>
                  <a:lnTo>
                    <a:pt x="370" y="841"/>
                  </a:lnTo>
                </a:path>
              </a:pathLst>
            </a:custGeom>
            <a:solidFill>
              <a:srgbClr val="ffffff"/>
            </a:solidFill>
            <a:ln w="15840">
              <a:noFill/>
            </a:ln>
          </p:spPr>
        </p:sp>
        <p:sp>
          <p:nvSpPr>
            <p:cNvPr id="2217" name="Freeform 123"/>
            <p:cNvSpPr/>
            <p:nvPr/>
          </p:nvSpPr>
          <p:spPr>
            <a:xfrm>
              <a:off x="6336000" y="1731600"/>
              <a:ext cx="287280" cy="353160"/>
            </a:xfrm>
            <a:custGeom>
              <a:avLst/>
              <a:gdLst/>
              <a:ahLst/>
              <a:rect l="0" t="0" r="r" b="b"/>
              <a:pathLst>
                <a:path w="798" h="981">
                  <a:moveTo>
                    <a:pt x="792" y="31"/>
                  </a:moveTo>
                  <a:cubicBezTo>
                    <a:pt x="794" y="25"/>
                    <a:pt x="797" y="16"/>
                    <a:pt x="797" y="12"/>
                  </a:cubicBezTo>
                  <a:cubicBezTo>
                    <a:pt x="797" y="0"/>
                    <a:pt x="797" y="0"/>
                    <a:pt x="772" y="0"/>
                  </a:cubicBezTo>
                  <a:lnTo>
                    <a:pt x="27" y="0"/>
                  </a:lnTo>
                  <a:cubicBezTo>
                    <a:pt x="0" y="0"/>
                    <a:pt x="0" y="0"/>
                    <a:pt x="0" y="12"/>
                  </a:cubicBezTo>
                  <a:cubicBezTo>
                    <a:pt x="0" y="16"/>
                    <a:pt x="2" y="25"/>
                    <a:pt x="5" y="31"/>
                  </a:cubicBezTo>
                  <a:lnTo>
                    <a:pt x="370" y="952"/>
                  </a:lnTo>
                  <a:cubicBezTo>
                    <a:pt x="378" y="971"/>
                    <a:pt x="380" y="980"/>
                    <a:pt x="400" y="980"/>
                  </a:cubicBezTo>
                  <a:cubicBezTo>
                    <a:pt x="417" y="980"/>
                    <a:pt x="419" y="971"/>
                    <a:pt x="429" y="952"/>
                  </a:cubicBezTo>
                  <a:lnTo>
                    <a:pt x="792" y="31"/>
                  </a:lnTo>
                  <a:moveTo>
                    <a:pt x="135" y="99"/>
                  </a:moveTo>
                  <a:lnTo>
                    <a:pt x="728" y="99"/>
                  </a:lnTo>
                  <a:lnTo>
                    <a:pt x="432" y="850"/>
                  </a:lnTo>
                  <a:lnTo>
                    <a:pt x="135" y="99"/>
                  </a:lnTo>
                </a:path>
              </a:pathLst>
            </a:custGeom>
            <a:solidFill>
              <a:srgbClr val="000000"/>
            </a:solidFill>
            <a:ln w="15840">
              <a:noFill/>
            </a:ln>
          </p:spPr>
        </p:sp>
      </p:grpSp>
      <p:sp>
        <p:nvSpPr>
          <p:cNvPr id="2218" name="Line 124"/>
          <p:cNvSpPr/>
          <p:nvPr/>
        </p:nvSpPr>
        <p:spPr>
          <a:xfrm>
            <a:off x="6153120" y="1938600"/>
            <a:ext cx="252360" cy="0"/>
          </a:xfrm>
          <a:prstGeom prst="line">
            <a:avLst/>
          </a:prstGeom>
          <a:ln w="19080">
            <a:solidFill>
              <a:srgbClr val="ed1c24"/>
            </a:solidFill>
            <a:round/>
            <a:tailEnd len="med" type="triangle" w="med"/>
          </a:ln>
        </p:spPr>
        <p:style>
          <a:lnRef idx="0"/>
          <a:fillRef idx="0"/>
          <a:effectRef idx="0"/>
          <a:fontRef idx="minor"/>
        </p:style>
      </p:sp>
      <p:cxnSp>
        <p:nvCxnSpPr>
          <p:cNvPr id="2219" name="Line 125"/>
          <p:cNvCxnSpPr>
            <a:stCxn id="2210" idx="1"/>
            <a:endCxn id="2168" idx="1"/>
          </p:cNvCxnSpPr>
          <p:nvPr/>
        </p:nvCxnSpPr>
        <p:spPr>
          <a:xfrm flipH="1" flipV="1">
            <a:off x="1046160" y="3160080"/>
            <a:ext cx="3525480" cy="1276920"/>
          </a:xfrm>
          <a:prstGeom prst="bentConnector3">
            <a:avLst/>
          </a:prstGeom>
          <a:ln w="19080">
            <a:solidFill>
              <a:srgbClr val="ed1c24"/>
            </a:solidFill>
            <a:round/>
          </a:ln>
        </p:spPr>
      </p:cxnSp>
      <p:sp>
        <p:nvSpPr>
          <p:cNvPr id="2220" name="Line 126"/>
          <p:cNvSpPr/>
          <p:nvPr/>
        </p:nvSpPr>
        <p:spPr>
          <a:xfrm>
            <a:off x="1046160" y="3160080"/>
            <a:ext cx="221400" cy="0"/>
          </a:xfrm>
          <a:prstGeom prst="line">
            <a:avLst/>
          </a:prstGeom>
          <a:ln w="19080">
            <a:solidFill>
              <a:srgbClr val="ed1c24"/>
            </a:solidFill>
            <a:round/>
            <a:tailEnd len="med" type="triangle" w="med"/>
          </a:ln>
        </p:spPr>
        <p:style>
          <a:lnRef idx="0"/>
          <a:fillRef idx="0"/>
          <a:effectRef idx="0"/>
          <a:fontRef idx="minor"/>
        </p:style>
      </p:sp>
      <p:sp>
        <p:nvSpPr>
          <p:cNvPr id="2221" name="Line 127"/>
          <p:cNvSpPr/>
          <p:nvPr/>
        </p:nvSpPr>
        <p:spPr>
          <a:xfrm>
            <a:off x="2428200" y="3153240"/>
            <a:ext cx="262800" cy="0"/>
          </a:xfrm>
          <a:prstGeom prst="line">
            <a:avLst/>
          </a:prstGeom>
          <a:ln w="19080">
            <a:solidFill>
              <a:srgbClr val="ed1c24"/>
            </a:solidFill>
            <a:round/>
            <a:tailEnd len="med" type="triangle" w="med"/>
          </a:ln>
        </p:spPr>
        <p:style>
          <a:lnRef idx="0"/>
          <a:fillRef idx="0"/>
          <a:effectRef idx="0"/>
          <a:fontRef idx="minor"/>
        </p:style>
      </p:sp>
      <p:sp>
        <p:nvSpPr>
          <p:cNvPr id="2222" name="Line 128"/>
          <p:cNvSpPr/>
          <p:nvPr/>
        </p:nvSpPr>
        <p:spPr>
          <a:xfrm>
            <a:off x="2417400" y="1881000"/>
            <a:ext cx="273960" cy="0"/>
          </a:xfrm>
          <a:prstGeom prst="line">
            <a:avLst/>
          </a:prstGeom>
          <a:ln w="19080">
            <a:solidFill>
              <a:srgbClr val="ed1c24"/>
            </a:solidFill>
            <a:round/>
            <a:tailEnd len="med" type="triangle" w="med"/>
          </a:ln>
        </p:spPr>
        <p:style>
          <a:lnRef idx="0"/>
          <a:fillRef idx="0"/>
          <a:effectRef idx="0"/>
          <a:fontRef idx="minor"/>
        </p:style>
      </p:sp>
      <p:sp>
        <p:nvSpPr>
          <p:cNvPr id="2223" name="Line 129"/>
          <p:cNvSpPr/>
          <p:nvPr/>
        </p:nvSpPr>
        <p:spPr>
          <a:xfrm flipH="1" flipV="1">
            <a:off x="5079600" y="2320560"/>
            <a:ext cx="72000" cy="358920"/>
          </a:xfrm>
          <a:prstGeom prst="line">
            <a:avLst/>
          </a:prstGeom>
          <a:ln w="19080">
            <a:solidFill>
              <a:srgbClr val="000000"/>
            </a:solidFill>
            <a:round/>
            <a:tailEnd len="med" type="triangle" w="med"/>
          </a:ln>
        </p:spPr>
        <p:style>
          <a:lnRef idx="0"/>
          <a:fillRef idx="0"/>
          <a:effectRef idx="0"/>
          <a:fontRef idx="minor"/>
        </p:style>
      </p:sp>
      <p:sp>
        <p:nvSpPr>
          <p:cNvPr id="2224" name="Line 130"/>
          <p:cNvSpPr/>
          <p:nvPr/>
        </p:nvSpPr>
        <p:spPr>
          <a:xfrm flipH="1" flipV="1">
            <a:off x="5472000" y="2352960"/>
            <a:ext cx="72000" cy="288000"/>
          </a:xfrm>
          <a:prstGeom prst="line">
            <a:avLst/>
          </a:prstGeom>
          <a:ln w="19080">
            <a:solidFill>
              <a:srgbClr val="000000"/>
            </a:solidFill>
            <a:round/>
            <a:tailEnd len="med" type="triangle" w="med"/>
          </a:ln>
        </p:spPr>
        <p:style>
          <a:lnRef idx="0"/>
          <a:fillRef idx="0"/>
          <a:effectRef idx="0"/>
          <a:fontRef idx="minor"/>
        </p:style>
      </p:sp>
      <p:sp>
        <p:nvSpPr>
          <p:cNvPr id="2225" name="Line 131"/>
          <p:cNvSpPr/>
          <p:nvPr/>
        </p:nvSpPr>
        <p:spPr>
          <a:xfrm flipH="1" flipV="1">
            <a:off x="5825520" y="2352960"/>
            <a:ext cx="72000" cy="267480"/>
          </a:xfrm>
          <a:prstGeom prst="line">
            <a:avLst/>
          </a:prstGeom>
          <a:ln w="19080">
            <a:solidFill>
              <a:srgbClr val="000000"/>
            </a:solidFill>
            <a:round/>
            <a:tailEnd len="med" type="triangle" w="med"/>
          </a:ln>
        </p:spPr>
        <p:style>
          <a:lnRef idx="0"/>
          <a:fillRef idx="0"/>
          <a:effectRef idx="0"/>
          <a:fontRef idx="minor"/>
        </p:style>
      </p:sp>
      <p:sp>
        <p:nvSpPr>
          <p:cNvPr id="2226" name="TextShape 13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38/57</a:t>
            </a:r>
            <a:endParaRPr b="0" lang="en-AU" sz="18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7"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Network Training</a:t>
            </a:r>
            <a:endParaRPr b="0" lang="en-US" sz="4400" spc="-1" strike="noStrike">
              <a:solidFill>
                <a:srgbClr val="000000"/>
              </a:solidFill>
              <a:latin typeface="Franklin Gothic Book"/>
            </a:endParaRPr>
          </a:p>
        </p:txBody>
      </p:sp>
      <p:grpSp>
        <p:nvGrpSpPr>
          <p:cNvPr id="2228" name="Group 2"/>
          <p:cNvGrpSpPr/>
          <p:nvPr/>
        </p:nvGrpSpPr>
        <p:grpSpPr>
          <a:xfrm>
            <a:off x="1252440" y="3417120"/>
            <a:ext cx="6820200" cy="1118880"/>
            <a:chOff x="1252440" y="3417120"/>
            <a:chExt cx="6820200" cy="1118880"/>
          </a:xfrm>
        </p:grpSpPr>
        <p:sp>
          <p:nvSpPr>
            <p:cNvPr id="2229" name="Freeform 3"/>
            <p:cNvSpPr/>
            <p:nvPr/>
          </p:nvSpPr>
          <p:spPr>
            <a:xfrm>
              <a:off x="1258920" y="3434760"/>
              <a:ext cx="6795720" cy="1083600"/>
            </a:xfrm>
            <a:custGeom>
              <a:avLst/>
              <a:gdLst/>
              <a:ahLst/>
              <a:rect l="0" t="0" r="r" b="b"/>
              <a:pathLst>
                <a:path w="18877" h="3010">
                  <a:moveTo>
                    <a:pt x="9438" y="3009"/>
                  </a:moveTo>
                  <a:lnTo>
                    <a:pt x="0" y="3009"/>
                  </a:lnTo>
                  <a:lnTo>
                    <a:pt x="0" y="0"/>
                  </a:lnTo>
                  <a:lnTo>
                    <a:pt x="18876" y="0"/>
                  </a:lnTo>
                  <a:lnTo>
                    <a:pt x="18876" y="3009"/>
                  </a:lnTo>
                  <a:lnTo>
                    <a:pt x="9438" y="3009"/>
                  </a:lnTo>
                </a:path>
              </a:pathLst>
            </a:custGeom>
            <a:solidFill>
              <a:srgbClr val="ffffff"/>
            </a:solidFill>
            <a:ln w="15840">
              <a:noFill/>
            </a:ln>
          </p:spPr>
        </p:sp>
        <p:sp>
          <p:nvSpPr>
            <p:cNvPr id="2230" name="Freeform 4"/>
            <p:cNvSpPr/>
            <p:nvPr/>
          </p:nvSpPr>
          <p:spPr>
            <a:xfrm>
              <a:off x="1252440" y="3784680"/>
              <a:ext cx="222120" cy="258480"/>
            </a:xfrm>
            <a:custGeom>
              <a:avLst/>
              <a:gdLst/>
              <a:ahLst/>
              <a:rect l="0" t="0" r="r" b="b"/>
              <a:pathLst>
                <a:path w="617" h="718">
                  <a:moveTo>
                    <a:pt x="148" y="605"/>
                  </a:moveTo>
                  <a:cubicBezTo>
                    <a:pt x="202" y="522"/>
                    <a:pt x="217" y="457"/>
                    <a:pt x="231" y="405"/>
                  </a:cubicBezTo>
                  <a:cubicBezTo>
                    <a:pt x="264" y="269"/>
                    <a:pt x="302" y="150"/>
                    <a:pt x="363" y="83"/>
                  </a:cubicBezTo>
                  <a:cubicBezTo>
                    <a:pt x="376" y="69"/>
                    <a:pt x="383" y="60"/>
                    <a:pt x="414" y="60"/>
                  </a:cubicBezTo>
                  <a:cubicBezTo>
                    <a:pt x="484" y="60"/>
                    <a:pt x="484" y="130"/>
                    <a:pt x="484" y="143"/>
                  </a:cubicBezTo>
                  <a:cubicBezTo>
                    <a:pt x="484" y="161"/>
                    <a:pt x="479" y="175"/>
                    <a:pt x="479" y="179"/>
                  </a:cubicBezTo>
                  <a:cubicBezTo>
                    <a:pt x="479" y="186"/>
                    <a:pt x="486" y="186"/>
                    <a:pt x="486" y="186"/>
                  </a:cubicBezTo>
                  <a:cubicBezTo>
                    <a:pt x="502" y="186"/>
                    <a:pt x="529" y="175"/>
                    <a:pt x="553" y="159"/>
                  </a:cubicBezTo>
                  <a:cubicBezTo>
                    <a:pt x="571" y="143"/>
                    <a:pt x="580" y="134"/>
                    <a:pt x="580" y="94"/>
                  </a:cubicBezTo>
                  <a:cubicBezTo>
                    <a:pt x="580" y="40"/>
                    <a:pt x="553" y="0"/>
                    <a:pt x="497" y="0"/>
                  </a:cubicBezTo>
                  <a:cubicBezTo>
                    <a:pt x="466" y="0"/>
                    <a:pt x="379" y="9"/>
                    <a:pt x="282" y="105"/>
                  </a:cubicBezTo>
                  <a:cubicBezTo>
                    <a:pt x="204" y="186"/>
                    <a:pt x="157" y="365"/>
                    <a:pt x="139" y="439"/>
                  </a:cubicBezTo>
                  <a:cubicBezTo>
                    <a:pt x="121" y="506"/>
                    <a:pt x="112" y="537"/>
                    <a:pt x="83" y="596"/>
                  </a:cubicBezTo>
                  <a:cubicBezTo>
                    <a:pt x="76" y="607"/>
                    <a:pt x="49" y="652"/>
                    <a:pt x="36" y="665"/>
                  </a:cubicBezTo>
                  <a:cubicBezTo>
                    <a:pt x="9" y="690"/>
                    <a:pt x="0" y="708"/>
                    <a:pt x="0" y="712"/>
                  </a:cubicBezTo>
                  <a:cubicBezTo>
                    <a:pt x="0" y="714"/>
                    <a:pt x="2" y="717"/>
                    <a:pt x="9" y="717"/>
                  </a:cubicBezTo>
                  <a:cubicBezTo>
                    <a:pt x="13" y="717"/>
                    <a:pt x="34" y="714"/>
                    <a:pt x="58" y="696"/>
                  </a:cubicBezTo>
                  <a:cubicBezTo>
                    <a:pt x="76" y="687"/>
                    <a:pt x="78" y="685"/>
                    <a:pt x="101" y="661"/>
                  </a:cubicBezTo>
                  <a:cubicBezTo>
                    <a:pt x="150" y="663"/>
                    <a:pt x="184" y="672"/>
                    <a:pt x="246" y="690"/>
                  </a:cubicBezTo>
                  <a:cubicBezTo>
                    <a:pt x="298" y="703"/>
                    <a:pt x="347" y="717"/>
                    <a:pt x="399" y="717"/>
                  </a:cubicBezTo>
                  <a:cubicBezTo>
                    <a:pt x="477" y="717"/>
                    <a:pt x="560" y="658"/>
                    <a:pt x="591" y="614"/>
                  </a:cubicBezTo>
                  <a:cubicBezTo>
                    <a:pt x="609" y="587"/>
                    <a:pt x="616" y="562"/>
                    <a:pt x="616" y="560"/>
                  </a:cubicBezTo>
                  <a:cubicBezTo>
                    <a:pt x="616" y="553"/>
                    <a:pt x="609" y="553"/>
                    <a:pt x="609" y="553"/>
                  </a:cubicBezTo>
                  <a:cubicBezTo>
                    <a:pt x="594" y="553"/>
                    <a:pt x="569" y="564"/>
                    <a:pt x="553" y="575"/>
                  </a:cubicBezTo>
                  <a:cubicBezTo>
                    <a:pt x="526" y="591"/>
                    <a:pt x="524" y="598"/>
                    <a:pt x="517" y="616"/>
                  </a:cubicBezTo>
                  <a:cubicBezTo>
                    <a:pt x="513" y="631"/>
                    <a:pt x="509" y="638"/>
                    <a:pt x="504" y="645"/>
                  </a:cubicBezTo>
                  <a:cubicBezTo>
                    <a:pt x="495" y="656"/>
                    <a:pt x="495" y="656"/>
                    <a:pt x="479" y="656"/>
                  </a:cubicBezTo>
                  <a:cubicBezTo>
                    <a:pt x="432" y="656"/>
                    <a:pt x="383" y="640"/>
                    <a:pt x="318" y="625"/>
                  </a:cubicBezTo>
                  <a:cubicBezTo>
                    <a:pt x="291" y="616"/>
                    <a:pt x="235" y="600"/>
                    <a:pt x="186" y="600"/>
                  </a:cubicBezTo>
                  <a:cubicBezTo>
                    <a:pt x="175" y="600"/>
                    <a:pt x="159" y="600"/>
                    <a:pt x="148" y="605"/>
                  </a:cubicBezTo>
                </a:path>
              </a:pathLst>
            </a:custGeom>
            <a:solidFill>
              <a:srgbClr val="000000"/>
            </a:solidFill>
            <a:ln w="15840">
              <a:noFill/>
            </a:ln>
          </p:spPr>
        </p:sp>
        <p:sp>
          <p:nvSpPr>
            <p:cNvPr id="2231" name="Freeform 5"/>
            <p:cNvSpPr/>
            <p:nvPr/>
          </p:nvSpPr>
          <p:spPr>
            <a:xfrm>
              <a:off x="1500120" y="3916800"/>
              <a:ext cx="244080" cy="171360"/>
            </a:xfrm>
            <a:custGeom>
              <a:avLst/>
              <a:gdLst/>
              <a:ahLst/>
              <a:rect l="0" t="0" r="r" b="b"/>
              <a:pathLst>
                <a:path w="678" h="476">
                  <a:moveTo>
                    <a:pt x="410" y="215"/>
                  </a:moveTo>
                  <a:cubicBezTo>
                    <a:pt x="410" y="215"/>
                    <a:pt x="405" y="208"/>
                    <a:pt x="405" y="206"/>
                  </a:cubicBezTo>
                  <a:cubicBezTo>
                    <a:pt x="405" y="206"/>
                    <a:pt x="419" y="195"/>
                    <a:pt x="428" y="186"/>
                  </a:cubicBezTo>
                  <a:lnTo>
                    <a:pt x="544" y="81"/>
                  </a:lnTo>
                  <a:cubicBezTo>
                    <a:pt x="580" y="47"/>
                    <a:pt x="589" y="40"/>
                    <a:pt x="661" y="38"/>
                  </a:cubicBezTo>
                  <a:cubicBezTo>
                    <a:pt x="674" y="38"/>
                    <a:pt x="677" y="20"/>
                    <a:pt x="677" y="16"/>
                  </a:cubicBezTo>
                  <a:cubicBezTo>
                    <a:pt x="677" y="4"/>
                    <a:pt x="668" y="0"/>
                    <a:pt x="661" y="0"/>
                  </a:cubicBezTo>
                  <a:cubicBezTo>
                    <a:pt x="645" y="0"/>
                    <a:pt x="603" y="2"/>
                    <a:pt x="585" y="2"/>
                  </a:cubicBezTo>
                  <a:cubicBezTo>
                    <a:pt x="571" y="2"/>
                    <a:pt x="551" y="2"/>
                    <a:pt x="538" y="2"/>
                  </a:cubicBezTo>
                  <a:cubicBezTo>
                    <a:pt x="522" y="2"/>
                    <a:pt x="504" y="0"/>
                    <a:pt x="491" y="0"/>
                  </a:cubicBezTo>
                  <a:cubicBezTo>
                    <a:pt x="486" y="0"/>
                    <a:pt x="468" y="0"/>
                    <a:pt x="468" y="25"/>
                  </a:cubicBezTo>
                  <a:cubicBezTo>
                    <a:pt x="468" y="38"/>
                    <a:pt x="484" y="38"/>
                    <a:pt x="488" y="38"/>
                  </a:cubicBezTo>
                  <a:cubicBezTo>
                    <a:pt x="497" y="38"/>
                    <a:pt x="509" y="40"/>
                    <a:pt x="517" y="43"/>
                  </a:cubicBezTo>
                  <a:lnTo>
                    <a:pt x="383" y="168"/>
                  </a:lnTo>
                  <a:lnTo>
                    <a:pt x="309" y="43"/>
                  </a:lnTo>
                  <a:cubicBezTo>
                    <a:pt x="323" y="40"/>
                    <a:pt x="327" y="40"/>
                    <a:pt x="345" y="38"/>
                  </a:cubicBezTo>
                  <a:cubicBezTo>
                    <a:pt x="361" y="38"/>
                    <a:pt x="363" y="20"/>
                    <a:pt x="363" y="16"/>
                  </a:cubicBezTo>
                  <a:cubicBezTo>
                    <a:pt x="363" y="4"/>
                    <a:pt x="354" y="0"/>
                    <a:pt x="347" y="0"/>
                  </a:cubicBezTo>
                  <a:cubicBezTo>
                    <a:pt x="336" y="0"/>
                    <a:pt x="309" y="2"/>
                    <a:pt x="296" y="2"/>
                  </a:cubicBezTo>
                  <a:cubicBezTo>
                    <a:pt x="280" y="2"/>
                    <a:pt x="255" y="2"/>
                    <a:pt x="237" y="2"/>
                  </a:cubicBezTo>
                  <a:cubicBezTo>
                    <a:pt x="224" y="2"/>
                    <a:pt x="206" y="2"/>
                    <a:pt x="190" y="2"/>
                  </a:cubicBezTo>
                  <a:cubicBezTo>
                    <a:pt x="175" y="2"/>
                    <a:pt x="157" y="0"/>
                    <a:pt x="143" y="0"/>
                  </a:cubicBezTo>
                  <a:cubicBezTo>
                    <a:pt x="137" y="0"/>
                    <a:pt x="121" y="0"/>
                    <a:pt x="121" y="25"/>
                  </a:cubicBezTo>
                  <a:cubicBezTo>
                    <a:pt x="121" y="38"/>
                    <a:pt x="134" y="38"/>
                    <a:pt x="150" y="38"/>
                  </a:cubicBezTo>
                  <a:cubicBezTo>
                    <a:pt x="159" y="38"/>
                    <a:pt x="168" y="38"/>
                    <a:pt x="177" y="40"/>
                  </a:cubicBezTo>
                  <a:cubicBezTo>
                    <a:pt x="188" y="40"/>
                    <a:pt x="188" y="40"/>
                    <a:pt x="193" y="49"/>
                  </a:cubicBezTo>
                  <a:lnTo>
                    <a:pt x="305" y="240"/>
                  </a:lnTo>
                  <a:lnTo>
                    <a:pt x="116" y="410"/>
                  </a:lnTo>
                  <a:cubicBezTo>
                    <a:pt x="101" y="423"/>
                    <a:pt x="83" y="434"/>
                    <a:pt x="27" y="437"/>
                  </a:cubicBezTo>
                  <a:cubicBezTo>
                    <a:pt x="13" y="437"/>
                    <a:pt x="0" y="437"/>
                    <a:pt x="0" y="459"/>
                  </a:cubicBezTo>
                  <a:cubicBezTo>
                    <a:pt x="0" y="468"/>
                    <a:pt x="7" y="475"/>
                    <a:pt x="16" y="475"/>
                  </a:cubicBezTo>
                  <a:cubicBezTo>
                    <a:pt x="34" y="475"/>
                    <a:pt x="74" y="472"/>
                    <a:pt x="92" y="472"/>
                  </a:cubicBezTo>
                  <a:cubicBezTo>
                    <a:pt x="108" y="472"/>
                    <a:pt x="125" y="472"/>
                    <a:pt x="139" y="472"/>
                  </a:cubicBezTo>
                  <a:cubicBezTo>
                    <a:pt x="155" y="472"/>
                    <a:pt x="172" y="475"/>
                    <a:pt x="188" y="475"/>
                  </a:cubicBezTo>
                  <a:cubicBezTo>
                    <a:pt x="197" y="475"/>
                    <a:pt x="208" y="470"/>
                    <a:pt x="208" y="450"/>
                  </a:cubicBezTo>
                  <a:cubicBezTo>
                    <a:pt x="208" y="450"/>
                    <a:pt x="208" y="437"/>
                    <a:pt x="190" y="437"/>
                  </a:cubicBezTo>
                  <a:cubicBezTo>
                    <a:pt x="177" y="437"/>
                    <a:pt x="168" y="434"/>
                    <a:pt x="159" y="430"/>
                  </a:cubicBezTo>
                  <a:lnTo>
                    <a:pt x="327" y="278"/>
                  </a:lnTo>
                  <a:lnTo>
                    <a:pt x="417" y="432"/>
                  </a:lnTo>
                  <a:cubicBezTo>
                    <a:pt x="405" y="434"/>
                    <a:pt x="390" y="434"/>
                    <a:pt x="381" y="437"/>
                  </a:cubicBezTo>
                  <a:cubicBezTo>
                    <a:pt x="376" y="437"/>
                    <a:pt x="363" y="439"/>
                    <a:pt x="363" y="459"/>
                  </a:cubicBezTo>
                  <a:cubicBezTo>
                    <a:pt x="363" y="466"/>
                    <a:pt x="367" y="475"/>
                    <a:pt x="379" y="475"/>
                  </a:cubicBezTo>
                  <a:cubicBezTo>
                    <a:pt x="394" y="475"/>
                    <a:pt x="414" y="472"/>
                    <a:pt x="430" y="472"/>
                  </a:cubicBezTo>
                  <a:cubicBezTo>
                    <a:pt x="446" y="472"/>
                    <a:pt x="473" y="472"/>
                    <a:pt x="488" y="472"/>
                  </a:cubicBezTo>
                  <a:cubicBezTo>
                    <a:pt x="502" y="472"/>
                    <a:pt x="520" y="472"/>
                    <a:pt x="535" y="472"/>
                  </a:cubicBezTo>
                  <a:cubicBezTo>
                    <a:pt x="551" y="472"/>
                    <a:pt x="569" y="475"/>
                    <a:pt x="585" y="475"/>
                  </a:cubicBezTo>
                  <a:cubicBezTo>
                    <a:pt x="594" y="475"/>
                    <a:pt x="605" y="470"/>
                    <a:pt x="605" y="450"/>
                  </a:cubicBezTo>
                  <a:cubicBezTo>
                    <a:pt x="605" y="437"/>
                    <a:pt x="591" y="437"/>
                    <a:pt x="576" y="437"/>
                  </a:cubicBezTo>
                  <a:cubicBezTo>
                    <a:pt x="567" y="437"/>
                    <a:pt x="558" y="437"/>
                    <a:pt x="549" y="434"/>
                  </a:cubicBezTo>
                  <a:cubicBezTo>
                    <a:pt x="538" y="434"/>
                    <a:pt x="538" y="434"/>
                    <a:pt x="533" y="425"/>
                  </a:cubicBezTo>
                  <a:lnTo>
                    <a:pt x="410" y="215"/>
                  </a:lnTo>
                </a:path>
              </a:pathLst>
            </a:custGeom>
            <a:solidFill>
              <a:srgbClr val="000000"/>
            </a:solidFill>
            <a:ln w="15840">
              <a:noFill/>
            </a:ln>
          </p:spPr>
        </p:sp>
        <p:sp>
          <p:nvSpPr>
            <p:cNvPr id="2232" name="Freeform 6"/>
            <p:cNvSpPr/>
            <p:nvPr/>
          </p:nvSpPr>
          <p:spPr>
            <a:xfrm>
              <a:off x="1818720" y="3768480"/>
              <a:ext cx="83520" cy="354960"/>
            </a:xfrm>
            <a:custGeom>
              <a:avLst/>
              <a:gdLst/>
              <a:ahLst/>
              <a:rect l="0" t="0" r="r" b="b"/>
              <a:pathLst>
                <a:path w="232" h="986">
                  <a:moveTo>
                    <a:pt x="231" y="976"/>
                  </a:moveTo>
                  <a:cubicBezTo>
                    <a:pt x="231" y="974"/>
                    <a:pt x="231" y="972"/>
                    <a:pt x="213" y="954"/>
                  </a:cubicBezTo>
                  <a:cubicBezTo>
                    <a:pt x="90" y="831"/>
                    <a:pt x="58" y="645"/>
                    <a:pt x="58" y="493"/>
                  </a:cubicBezTo>
                  <a:cubicBezTo>
                    <a:pt x="58" y="322"/>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5"/>
                    <a:pt x="220" y="985"/>
                  </a:cubicBezTo>
                  <a:cubicBezTo>
                    <a:pt x="226" y="985"/>
                    <a:pt x="231" y="983"/>
                    <a:pt x="231" y="976"/>
                  </a:cubicBezTo>
                </a:path>
              </a:pathLst>
            </a:custGeom>
            <a:solidFill>
              <a:srgbClr val="000000"/>
            </a:solidFill>
            <a:ln w="15840">
              <a:noFill/>
            </a:ln>
          </p:spPr>
        </p:sp>
        <p:sp>
          <p:nvSpPr>
            <p:cNvPr id="2233" name="Freeform 7"/>
            <p:cNvSpPr/>
            <p:nvPr/>
          </p:nvSpPr>
          <p:spPr>
            <a:xfrm>
              <a:off x="1928880" y="3812040"/>
              <a:ext cx="110160" cy="226800"/>
            </a:xfrm>
            <a:custGeom>
              <a:avLst/>
              <a:gdLst/>
              <a:ahLst/>
              <a:rect l="0" t="0" r="r" b="b"/>
              <a:pathLst>
                <a:path w="306" h="630">
                  <a:moveTo>
                    <a:pt x="181" y="224"/>
                  </a:moveTo>
                  <a:lnTo>
                    <a:pt x="276" y="224"/>
                  </a:lnTo>
                  <a:cubicBezTo>
                    <a:pt x="293" y="224"/>
                    <a:pt x="305" y="224"/>
                    <a:pt x="305" y="204"/>
                  </a:cubicBezTo>
                  <a:cubicBezTo>
                    <a:pt x="305" y="193"/>
                    <a:pt x="293" y="193"/>
                    <a:pt x="276" y="193"/>
                  </a:cubicBezTo>
                  <a:lnTo>
                    <a:pt x="190" y="193"/>
                  </a:lnTo>
                  <a:cubicBezTo>
                    <a:pt x="224" y="52"/>
                    <a:pt x="231" y="34"/>
                    <a:pt x="231" y="27"/>
                  </a:cubicBezTo>
                  <a:cubicBezTo>
                    <a:pt x="231" y="9"/>
                    <a:pt x="217" y="0"/>
                    <a:pt x="202" y="0"/>
                  </a:cubicBezTo>
                  <a:cubicBezTo>
                    <a:pt x="199" y="0"/>
                    <a:pt x="170" y="0"/>
                    <a:pt x="161" y="36"/>
                  </a:cubicBezTo>
                  <a:lnTo>
                    <a:pt x="123" y="193"/>
                  </a:lnTo>
                  <a:lnTo>
                    <a:pt x="29" y="193"/>
                  </a:lnTo>
                  <a:cubicBezTo>
                    <a:pt x="9" y="193"/>
                    <a:pt x="0" y="193"/>
                    <a:pt x="0" y="210"/>
                  </a:cubicBezTo>
                  <a:cubicBezTo>
                    <a:pt x="0" y="224"/>
                    <a:pt x="9" y="224"/>
                    <a:pt x="27" y="224"/>
                  </a:cubicBezTo>
                  <a:lnTo>
                    <a:pt x="114" y="224"/>
                  </a:lnTo>
                  <a:cubicBezTo>
                    <a:pt x="43" y="504"/>
                    <a:pt x="40" y="519"/>
                    <a:pt x="40" y="537"/>
                  </a:cubicBezTo>
                  <a:cubicBezTo>
                    <a:pt x="40" y="591"/>
                    <a:pt x="78" y="629"/>
                    <a:pt x="130" y="629"/>
                  </a:cubicBezTo>
                  <a:cubicBezTo>
                    <a:pt x="233" y="629"/>
                    <a:pt x="289" y="484"/>
                    <a:pt x="289" y="477"/>
                  </a:cubicBezTo>
                  <a:cubicBezTo>
                    <a:pt x="289" y="468"/>
                    <a:pt x="280" y="468"/>
                    <a:pt x="276" y="468"/>
                  </a:cubicBezTo>
                  <a:cubicBezTo>
                    <a:pt x="267" y="468"/>
                    <a:pt x="267" y="470"/>
                    <a:pt x="262" y="481"/>
                  </a:cubicBezTo>
                  <a:cubicBezTo>
                    <a:pt x="220" y="584"/>
                    <a:pt x="166" y="607"/>
                    <a:pt x="132" y="607"/>
                  </a:cubicBezTo>
                  <a:cubicBezTo>
                    <a:pt x="112" y="607"/>
                    <a:pt x="103" y="593"/>
                    <a:pt x="103" y="562"/>
                  </a:cubicBezTo>
                  <a:cubicBezTo>
                    <a:pt x="103" y="537"/>
                    <a:pt x="103" y="531"/>
                    <a:pt x="108" y="515"/>
                  </a:cubicBezTo>
                  <a:lnTo>
                    <a:pt x="181" y="224"/>
                  </a:lnTo>
                </a:path>
              </a:pathLst>
            </a:custGeom>
            <a:solidFill>
              <a:srgbClr val="000000"/>
            </a:solidFill>
            <a:ln w="15840">
              <a:noFill/>
            </a:ln>
          </p:spPr>
        </p:sp>
        <p:sp>
          <p:nvSpPr>
            <p:cNvPr id="2234" name="Freeform 8"/>
            <p:cNvSpPr/>
            <p:nvPr/>
          </p:nvSpPr>
          <p:spPr>
            <a:xfrm>
              <a:off x="2069280" y="3768480"/>
              <a:ext cx="83520" cy="354960"/>
            </a:xfrm>
            <a:custGeom>
              <a:avLst/>
              <a:gdLst/>
              <a:ahLst/>
              <a:rect l="0" t="0" r="r" b="b"/>
              <a:pathLst>
                <a:path w="232" h="986">
                  <a:moveTo>
                    <a:pt x="231" y="493"/>
                  </a:moveTo>
                  <a:cubicBezTo>
                    <a:pt x="231" y="416"/>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5"/>
                    <a:pt x="13" y="958"/>
                  </a:cubicBezTo>
                  <a:cubicBezTo>
                    <a:pt x="0" y="972"/>
                    <a:pt x="0" y="974"/>
                    <a:pt x="0" y="976"/>
                  </a:cubicBezTo>
                  <a:cubicBezTo>
                    <a:pt x="0" y="983"/>
                    <a:pt x="4" y="985"/>
                    <a:pt x="9" y="985"/>
                  </a:cubicBezTo>
                  <a:cubicBezTo>
                    <a:pt x="20" y="985"/>
                    <a:pt x="110" y="918"/>
                    <a:pt x="168" y="793"/>
                  </a:cubicBezTo>
                  <a:cubicBezTo>
                    <a:pt x="220" y="685"/>
                    <a:pt x="231" y="575"/>
                    <a:pt x="231" y="493"/>
                  </a:cubicBezTo>
                </a:path>
              </a:pathLst>
            </a:custGeom>
            <a:solidFill>
              <a:srgbClr val="000000"/>
            </a:solidFill>
            <a:ln w="15840">
              <a:noFill/>
            </a:ln>
          </p:spPr>
        </p:sp>
        <p:sp>
          <p:nvSpPr>
            <p:cNvPr id="2235" name="Freeform 9"/>
            <p:cNvSpPr/>
            <p:nvPr/>
          </p:nvSpPr>
          <p:spPr>
            <a:xfrm>
              <a:off x="2304720" y="39038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236" name="Freeform 10"/>
            <p:cNvSpPr/>
            <p:nvPr/>
          </p:nvSpPr>
          <p:spPr>
            <a:xfrm>
              <a:off x="2820960" y="3417120"/>
              <a:ext cx="191520" cy="180000"/>
            </a:xfrm>
            <a:custGeom>
              <a:avLst/>
              <a:gdLst/>
              <a:ahLst/>
              <a:rect l="0" t="0" r="r" b="b"/>
              <a:pathLst>
                <a:path w="532" h="500">
                  <a:moveTo>
                    <a:pt x="114" y="52"/>
                  </a:moveTo>
                  <a:cubicBezTo>
                    <a:pt x="110" y="199"/>
                    <a:pt x="36" y="399"/>
                    <a:pt x="7" y="475"/>
                  </a:cubicBezTo>
                  <a:cubicBezTo>
                    <a:pt x="0" y="490"/>
                    <a:pt x="0" y="493"/>
                    <a:pt x="0" y="495"/>
                  </a:cubicBezTo>
                  <a:cubicBezTo>
                    <a:pt x="0" y="499"/>
                    <a:pt x="4" y="499"/>
                    <a:pt x="9" y="499"/>
                  </a:cubicBezTo>
                  <a:cubicBezTo>
                    <a:pt x="16" y="499"/>
                    <a:pt x="52" y="490"/>
                    <a:pt x="65" y="461"/>
                  </a:cubicBezTo>
                  <a:cubicBezTo>
                    <a:pt x="99" y="378"/>
                    <a:pt x="177" y="163"/>
                    <a:pt x="177" y="13"/>
                  </a:cubicBezTo>
                  <a:cubicBezTo>
                    <a:pt x="177" y="4"/>
                    <a:pt x="177" y="0"/>
                    <a:pt x="168" y="0"/>
                  </a:cubicBezTo>
                  <a:cubicBezTo>
                    <a:pt x="159" y="0"/>
                    <a:pt x="150" y="4"/>
                    <a:pt x="128" y="16"/>
                  </a:cubicBezTo>
                  <a:cubicBezTo>
                    <a:pt x="85" y="38"/>
                    <a:pt x="60" y="49"/>
                    <a:pt x="60" y="63"/>
                  </a:cubicBezTo>
                  <a:cubicBezTo>
                    <a:pt x="60" y="69"/>
                    <a:pt x="67" y="69"/>
                    <a:pt x="69" y="69"/>
                  </a:cubicBezTo>
                  <a:cubicBezTo>
                    <a:pt x="78" y="69"/>
                    <a:pt x="99" y="58"/>
                    <a:pt x="114" y="52"/>
                  </a:cubicBezTo>
                  <a:moveTo>
                    <a:pt x="531" y="396"/>
                  </a:moveTo>
                  <a:cubicBezTo>
                    <a:pt x="531" y="392"/>
                    <a:pt x="529" y="387"/>
                    <a:pt x="522" y="387"/>
                  </a:cubicBezTo>
                  <a:cubicBezTo>
                    <a:pt x="511" y="387"/>
                    <a:pt x="488" y="399"/>
                    <a:pt x="484" y="414"/>
                  </a:cubicBezTo>
                  <a:cubicBezTo>
                    <a:pt x="477" y="432"/>
                    <a:pt x="470" y="443"/>
                    <a:pt x="450" y="452"/>
                  </a:cubicBezTo>
                  <a:cubicBezTo>
                    <a:pt x="426" y="466"/>
                    <a:pt x="394" y="466"/>
                    <a:pt x="390" y="466"/>
                  </a:cubicBezTo>
                  <a:cubicBezTo>
                    <a:pt x="318" y="466"/>
                    <a:pt x="202" y="249"/>
                    <a:pt x="202" y="188"/>
                  </a:cubicBezTo>
                  <a:cubicBezTo>
                    <a:pt x="202" y="159"/>
                    <a:pt x="271" y="116"/>
                    <a:pt x="293" y="103"/>
                  </a:cubicBezTo>
                  <a:cubicBezTo>
                    <a:pt x="354" y="65"/>
                    <a:pt x="426" y="34"/>
                    <a:pt x="448" y="34"/>
                  </a:cubicBezTo>
                  <a:cubicBezTo>
                    <a:pt x="461" y="34"/>
                    <a:pt x="477" y="43"/>
                    <a:pt x="477" y="60"/>
                  </a:cubicBezTo>
                  <a:cubicBezTo>
                    <a:pt x="477" y="67"/>
                    <a:pt x="475" y="69"/>
                    <a:pt x="475" y="72"/>
                  </a:cubicBezTo>
                  <a:cubicBezTo>
                    <a:pt x="475" y="78"/>
                    <a:pt x="484" y="78"/>
                    <a:pt x="486" y="78"/>
                  </a:cubicBezTo>
                  <a:cubicBezTo>
                    <a:pt x="493" y="78"/>
                    <a:pt x="524" y="72"/>
                    <a:pt x="524" y="40"/>
                  </a:cubicBezTo>
                  <a:cubicBezTo>
                    <a:pt x="524" y="20"/>
                    <a:pt x="509" y="0"/>
                    <a:pt x="479" y="0"/>
                  </a:cubicBezTo>
                  <a:cubicBezTo>
                    <a:pt x="428" y="0"/>
                    <a:pt x="329" y="49"/>
                    <a:pt x="276" y="85"/>
                  </a:cubicBezTo>
                  <a:cubicBezTo>
                    <a:pt x="246" y="103"/>
                    <a:pt x="152" y="161"/>
                    <a:pt x="152" y="208"/>
                  </a:cubicBezTo>
                  <a:cubicBezTo>
                    <a:pt x="152" y="260"/>
                    <a:pt x="224" y="403"/>
                    <a:pt x="296" y="470"/>
                  </a:cubicBezTo>
                  <a:cubicBezTo>
                    <a:pt x="325" y="495"/>
                    <a:pt x="341" y="499"/>
                    <a:pt x="358" y="499"/>
                  </a:cubicBezTo>
                  <a:cubicBezTo>
                    <a:pt x="388" y="499"/>
                    <a:pt x="430" y="493"/>
                    <a:pt x="468" y="470"/>
                  </a:cubicBezTo>
                  <a:cubicBezTo>
                    <a:pt x="526" y="437"/>
                    <a:pt x="531" y="396"/>
                    <a:pt x="531" y="396"/>
                  </a:cubicBezTo>
                </a:path>
              </a:pathLst>
            </a:custGeom>
            <a:solidFill>
              <a:srgbClr val="000000"/>
            </a:solidFill>
            <a:ln w="15840">
              <a:noFill/>
            </a:ln>
          </p:spPr>
        </p:sp>
        <p:sp>
          <p:nvSpPr>
            <p:cNvPr id="2237" name="Freeform 11"/>
            <p:cNvSpPr/>
            <p:nvPr/>
          </p:nvSpPr>
          <p:spPr>
            <a:xfrm>
              <a:off x="2680560" y="3697560"/>
              <a:ext cx="473040" cy="496800"/>
            </a:xfrm>
            <a:custGeom>
              <a:avLst/>
              <a:gdLst/>
              <a:ahLst/>
              <a:rect l="0" t="0" r="r" b="b"/>
              <a:pathLst>
                <a:path w="1314" h="1380">
                  <a:moveTo>
                    <a:pt x="1194" y="1379"/>
                  </a:moveTo>
                  <a:lnTo>
                    <a:pt x="1313" y="1064"/>
                  </a:lnTo>
                  <a:lnTo>
                    <a:pt x="1288" y="1064"/>
                  </a:lnTo>
                  <a:cubicBezTo>
                    <a:pt x="1250" y="1167"/>
                    <a:pt x="1145" y="1234"/>
                    <a:pt x="1030" y="1263"/>
                  </a:cubicBezTo>
                  <a:cubicBezTo>
                    <a:pt x="1010" y="1267"/>
                    <a:pt x="914" y="1294"/>
                    <a:pt x="724" y="1294"/>
                  </a:cubicBezTo>
                  <a:lnTo>
                    <a:pt x="130" y="1294"/>
                  </a:lnTo>
                  <a:lnTo>
                    <a:pt x="632" y="705"/>
                  </a:lnTo>
                  <a:cubicBezTo>
                    <a:pt x="638" y="699"/>
                    <a:pt x="641" y="694"/>
                    <a:pt x="641" y="690"/>
                  </a:cubicBezTo>
                  <a:cubicBezTo>
                    <a:pt x="641" y="687"/>
                    <a:pt x="641" y="685"/>
                    <a:pt x="634" y="674"/>
                  </a:cubicBezTo>
                  <a:lnTo>
                    <a:pt x="175" y="47"/>
                  </a:lnTo>
                  <a:lnTo>
                    <a:pt x="715" y="47"/>
                  </a:lnTo>
                  <a:cubicBezTo>
                    <a:pt x="847" y="47"/>
                    <a:pt x="936" y="60"/>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4" y="1379"/>
                  </a:lnTo>
                </a:path>
              </a:pathLst>
            </a:custGeom>
            <a:solidFill>
              <a:srgbClr val="000000"/>
            </a:solidFill>
            <a:ln w="15840">
              <a:noFill/>
            </a:ln>
          </p:spPr>
        </p:sp>
        <p:sp>
          <p:nvSpPr>
            <p:cNvPr id="2238" name="Freeform 12"/>
            <p:cNvSpPr/>
            <p:nvPr/>
          </p:nvSpPr>
          <p:spPr>
            <a:xfrm>
              <a:off x="2678400" y="428760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239" name="Freeform 13"/>
            <p:cNvSpPr/>
            <p:nvPr/>
          </p:nvSpPr>
          <p:spPr>
            <a:xfrm>
              <a:off x="2833200" y="4364280"/>
              <a:ext cx="183600" cy="68040"/>
            </a:xfrm>
            <a:custGeom>
              <a:avLst/>
              <a:gdLst/>
              <a:ahLst/>
              <a:rect l="0" t="0" r="r" b="b"/>
              <a:pathLst>
                <a:path w="510" h="189">
                  <a:moveTo>
                    <a:pt x="484" y="34"/>
                  </a:moveTo>
                  <a:cubicBezTo>
                    <a:pt x="493" y="34"/>
                    <a:pt x="509" y="34"/>
                    <a:pt x="509" y="16"/>
                  </a:cubicBezTo>
                  <a:cubicBezTo>
                    <a:pt x="509" y="0"/>
                    <a:pt x="493" y="0"/>
                    <a:pt x="484" y="0"/>
                  </a:cubicBezTo>
                  <a:lnTo>
                    <a:pt x="25" y="0"/>
                  </a:lnTo>
                  <a:cubicBezTo>
                    <a:pt x="16" y="0"/>
                    <a:pt x="0" y="0"/>
                    <a:pt x="0" y="16"/>
                  </a:cubicBezTo>
                  <a:cubicBezTo>
                    <a:pt x="0" y="34"/>
                    <a:pt x="16" y="34"/>
                    <a:pt x="27" y="34"/>
                  </a:cubicBezTo>
                  <a:lnTo>
                    <a:pt x="484" y="34"/>
                  </a:lnTo>
                  <a:moveTo>
                    <a:pt x="484" y="188"/>
                  </a:moveTo>
                  <a:cubicBezTo>
                    <a:pt x="493" y="188"/>
                    <a:pt x="509" y="188"/>
                    <a:pt x="509" y="170"/>
                  </a:cubicBezTo>
                  <a:cubicBezTo>
                    <a:pt x="509" y="152"/>
                    <a:pt x="493" y="152"/>
                    <a:pt x="484" y="152"/>
                  </a:cubicBezTo>
                  <a:lnTo>
                    <a:pt x="27" y="152"/>
                  </a:lnTo>
                  <a:cubicBezTo>
                    <a:pt x="16" y="152"/>
                    <a:pt x="0" y="152"/>
                    <a:pt x="0" y="170"/>
                  </a:cubicBezTo>
                  <a:cubicBezTo>
                    <a:pt x="0" y="188"/>
                    <a:pt x="16" y="188"/>
                    <a:pt x="25" y="188"/>
                  </a:cubicBezTo>
                  <a:lnTo>
                    <a:pt x="484" y="188"/>
                  </a:lnTo>
                </a:path>
              </a:pathLst>
            </a:custGeom>
            <a:solidFill>
              <a:srgbClr val="000000"/>
            </a:solidFill>
            <a:ln w="15840">
              <a:noFill/>
            </a:ln>
          </p:spPr>
        </p:sp>
        <p:sp>
          <p:nvSpPr>
            <p:cNvPr id="2240" name="Freeform 14"/>
            <p:cNvSpPr/>
            <p:nvPr/>
          </p:nvSpPr>
          <p:spPr>
            <a:xfrm>
              <a:off x="3060360" y="429588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2241" name="Freeform 15"/>
            <p:cNvSpPr/>
            <p:nvPr/>
          </p:nvSpPr>
          <p:spPr>
            <a:xfrm>
              <a:off x="3458160" y="3697560"/>
              <a:ext cx="473040" cy="496800"/>
            </a:xfrm>
            <a:custGeom>
              <a:avLst/>
              <a:gdLst/>
              <a:ahLst/>
              <a:rect l="0" t="0" r="r" b="b"/>
              <a:pathLst>
                <a:path w="1314" h="1380">
                  <a:moveTo>
                    <a:pt x="1194" y="1379"/>
                  </a:moveTo>
                  <a:lnTo>
                    <a:pt x="1313" y="1064"/>
                  </a:lnTo>
                  <a:lnTo>
                    <a:pt x="1288" y="1064"/>
                  </a:lnTo>
                  <a:cubicBezTo>
                    <a:pt x="1250" y="1167"/>
                    <a:pt x="1145" y="1234"/>
                    <a:pt x="1030" y="1263"/>
                  </a:cubicBezTo>
                  <a:cubicBezTo>
                    <a:pt x="1010" y="1267"/>
                    <a:pt x="914" y="1294"/>
                    <a:pt x="724" y="1294"/>
                  </a:cubicBezTo>
                  <a:lnTo>
                    <a:pt x="130" y="1294"/>
                  </a:lnTo>
                  <a:lnTo>
                    <a:pt x="632" y="705"/>
                  </a:lnTo>
                  <a:cubicBezTo>
                    <a:pt x="638" y="699"/>
                    <a:pt x="641" y="694"/>
                    <a:pt x="641" y="690"/>
                  </a:cubicBezTo>
                  <a:cubicBezTo>
                    <a:pt x="641" y="687"/>
                    <a:pt x="641" y="685"/>
                    <a:pt x="634" y="674"/>
                  </a:cubicBezTo>
                  <a:lnTo>
                    <a:pt x="175" y="47"/>
                  </a:lnTo>
                  <a:lnTo>
                    <a:pt x="715" y="47"/>
                  </a:lnTo>
                  <a:cubicBezTo>
                    <a:pt x="847" y="47"/>
                    <a:pt x="936" y="60"/>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2"/>
                  </a:lnTo>
                  <a:lnTo>
                    <a:pt x="11" y="1350"/>
                  </a:lnTo>
                  <a:cubicBezTo>
                    <a:pt x="0" y="1364"/>
                    <a:pt x="0" y="1368"/>
                    <a:pt x="0" y="1368"/>
                  </a:cubicBezTo>
                  <a:cubicBezTo>
                    <a:pt x="0" y="1379"/>
                    <a:pt x="9" y="1379"/>
                    <a:pt x="27" y="1379"/>
                  </a:cubicBezTo>
                  <a:lnTo>
                    <a:pt x="1194" y="1379"/>
                  </a:lnTo>
                </a:path>
              </a:pathLst>
            </a:custGeom>
            <a:solidFill>
              <a:srgbClr val="000000"/>
            </a:solidFill>
            <a:ln w="15840">
              <a:noFill/>
            </a:ln>
          </p:spPr>
        </p:sp>
        <p:sp>
          <p:nvSpPr>
            <p:cNvPr id="2242" name="Freeform 16"/>
            <p:cNvSpPr/>
            <p:nvPr/>
          </p:nvSpPr>
          <p:spPr>
            <a:xfrm>
              <a:off x="3261960" y="4287600"/>
              <a:ext cx="65520" cy="248760"/>
            </a:xfrm>
            <a:custGeom>
              <a:avLst/>
              <a:gdLst/>
              <a:ahLst/>
              <a:rect l="0" t="0" r="r" b="b"/>
              <a:pathLst>
                <a:path w="182" h="691">
                  <a:moveTo>
                    <a:pt x="168" y="0"/>
                  </a:moveTo>
                  <a:cubicBezTo>
                    <a:pt x="36" y="92"/>
                    <a:pt x="0" y="240"/>
                    <a:pt x="0" y="345"/>
                  </a:cubicBezTo>
                  <a:cubicBezTo>
                    <a:pt x="0" y="441"/>
                    <a:pt x="29" y="593"/>
                    <a:pt x="168" y="690"/>
                  </a:cubicBezTo>
                  <a:cubicBezTo>
                    <a:pt x="172" y="690"/>
                    <a:pt x="181" y="690"/>
                    <a:pt x="181" y="683"/>
                  </a:cubicBezTo>
                  <a:cubicBezTo>
                    <a:pt x="181" y="678"/>
                    <a:pt x="179" y="676"/>
                    <a:pt x="175" y="672"/>
                  </a:cubicBezTo>
                  <a:cubicBezTo>
                    <a:pt x="81" y="589"/>
                    <a:pt x="47" y="470"/>
                    <a:pt x="47" y="345"/>
                  </a:cubicBezTo>
                  <a:cubicBezTo>
                    <a:pt x="47" y="159"/>
                    <a:pt x="119" y="67"/>
                    <a:pt x="177" y="16"/>
                  </a:cubicBezTo>
                  <a:cubicBezTo>
                    <a:pt x="179" y="13"/>
                    <a:pt x="181" y="11"/>
                    <a:pt x="181" y="9"/>
                  </a:cubicBezTo>
                  <a:cubicBezTo>
                    <a:pt x="181" y="0"/>
                    <a:pt x="172" y="0"/>
                    <a:pt x="168" y="0"/>
                  </a:cubicBezTo>
                </a:path>
              </a:pathLst>
            </a:custGeom>
            <a:solidFill>
              <a:srgbClr val="000000"/>
            </a:solidFill>
            <a:ln w="15840">
              <a:noFill/>
            </a:ln>
          </p:spPr>
        </p:sp>
        <p:sp>
          <p:nvSpPr>
            <p:cNvPr id="2243" name="Freeform 17"/>
            <p:cNvSpPr/>
            <p:nvPr/>
          </p:nvSpPr>
          <p:spPr>
            <a:xfrm>
              <a:off x="3355560" y="43095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2244" name="Freeform 18"/>
            <p:cNvSpPr/>
            <p:nvPr/>
          </p:nvSpPr>
          <p:spPr>
            <a:xfrm>
              <a:off x="3472560" y="4444920"/>
              <a:ext cx="32760" cy="77760"/>
            </a:xfrm>
            <a:custGeom>
              <a:avLst/>
              <a:gdLst/>
              <a:ahLst/>
              <a:rect l="0" t="0" r="r" b="b"/>
              <a:pathLst>
                <a:path w="91" h="216">
                  <a:moveTo>
                    <a:pt x="69" y="69"/>
                  </a:moveTo>
                  <a:cubicBezTo>
                    <a:pt x="69" y="107"/>
                    <a:pt x="63" y="152"/>
                    <a:pt x="16" y="197"/>
                  </a:cubicBezTo>
                  <a:cubicBezTo>
                    <a:pt x="11" y="199"/>
                    <a:pt x="9" y="202"/>
                    <a:pt x="9" y="204"/>
                  </a:cubicBezTo>
                  <a:cubicBezTo>
                    <a:pt x="9" y="210"/>
                    <a:pt x="16" y="215"/>
                    <a:pt x="20" y="215"/>
                  </a:cubicBezTo>
                  <a:cubicBezTo>
                    <a:pt x="29" y="215"/>
                    <a:pt x="90" y="159"/>
                    <a:pt x="90" y="76"/>
                  </a:cubicBezTo>
                  <a:cubicBezTo>
                    <a:pt x="90" y="34"/>
                    <a:pt x="72"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2245" name="Freeform 19"/>
            <p:cNvSpPr/>
            <p:nvPr/>
          </p:nvSpPr>
          <p:spPr>
            <a:xfrm>
              <a:off x="3529080" y="430956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0" y="575"/>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2" y="269"/>
                    <a:pt x="94" y="269"/>
                  </a:cubicBezTo>
                  <a:cubicBezTo>
                    <a:pt x="103" y="269"/>
                    <a:pt x="103" y="266"/>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2246" name="Freeform 20"/>
            <p:cNvSpPr/>
            <p:nvPr/>
          </p:nvSpPr>
          <p:spPr>
            <a:xfrm>
              <a:off x="3678120" y="4287600"/>
              <a:ext cx="65520" cy="248760"/>
            </a:xfrm>
            <a:custGeom>
              <a:avLst/>
              <a:gdLst/>
              <a:ahLst/>
              <a:rect l="0" t="0" r="r" b="b"/>
              <a:pathLst>
                <a:path w="182" h="691">
                  <a:moveTo>
                    <a:pt x="13" y="0"/>
                  </a:moveTo>
                  <a:cubicBezTo>
                    <a:pt x="9" y="0"/>
                    <a:pt x="0" y="0"/>
                    <a:pt x="0" y="9"/>
                  </a:cubicBezTo>
                  <a:cubicBezTo>
                    <a:pt x="0" y="11"/>
                    <a:pt x="2" y="13"/>
                    <a:pt x="7" y="18"/>
                  </a:cubicBezTo>
                  <a:cubicBezTo>
                    <a:pt x="67" y="74"/>
                    <a:pt x="132" y="166"/>
                    <a:pt x="132" y="345"/>
                  </a:cubicBezTo>
                  <a:cubicBezTo>
                    <a:pt x="132" y="488"/>
                    <a:pt x="87" y="598"/>
                    <a:pt x="13" y="665"/>
                  </a:cubicBezTo>
                  <a:cubicBezTo>
                    <a:pt x="0" y="678"/>
                    <a:pt x="0" y="678"/>
                    <a:pt x="0" y="683"/>
                  </a:cubicBezTo>
                  <a:cubicBezTo>
                    <a:pt x="0" y="685"/>
                    <a:pt x="2" y="690"/>
                    <a:pt x="9" y="690"/>
                  </a:cubicBezTo>
                  <a:cubicBezTo>
                    <a:pt x="18" y="690"/>
                    <a:pt x="83" y="645"/>
                    <a:pt x="130" y="558"/>
                  </a:cubicBezTo>
                  <a:cubicBezTo>
                    <a:pt x="161" y="502"/>
                    <a:pt x="181" y="425"/>
                    <a:pt x="181" y="345"/>
                  </a:cubicBezTo>
                  <a:cubicBezTo>
                    <a:pt x="181" y="249"/>
                    <a:pt x="152" y="96"/>
                    <a:pt x="13" y="0"/>
                  </a:cubicBezTo>
                </a:path>
              </a:pathLst>
            </a:custGeom>
            <a:solidFill>
              <a:srgbClr val="000000"/>
            </a:solidFill>
            <a:ln w="15840">
              <a:noFill/>
            </a:ln>
          </p:spPr>
        </p:sp>
        <p:sp>
          <p:nvSpPr>
            <p:cNvPr id="2247" name="Freeform 21"/>
            <p:cNvSpPr/>
            <p:nvPr/>
          </p:nvSpPr>
          <p:spPr>
            <a:xfrm>
              <a:off x="3797640" y="4330440"/>
              <a:ext cx="138240" cy="163080"/>
            </a:xfrm>
            <a:custGeom>
              <a:avLst/>
              <a:gdLst/>
              <a:ahLst/>
              <a:rect l="0" t="0" r="r" b="b"/>
              <a:pathLst>
                <a:path w="384" h="453">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2"/>
                    <a:pt x="235" y="452"/>
                  </a:cubicBezTo>
                  <a:lnTo>
                    <a:pt x="356" y="452"/>
                  </a:lnTo>
                  <a:cubicBezTo>
                    <a:pt x="367" y="452"/>
                    <a:pt x="383" y="452"/>
                    <a:pt x="383" y="434"/>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2248" name="Freeform 22"/>
            <p:cNvSpPr/>
            <p:nvPr/>
          </p:nvSpPr>
          <p:spPr>
            <a:xfrm>
              <a:off x="3971880" y="4299840"/>
              <a:ext cx="168840" cy="180000"/>
            </a:xfrm>
            <a:custGeom>
              <a:avLst/>
              <a:gdLst/>
              <a:ahLst/>
              <a:rect l="0" t="0" r="r" b="b"/>
              <a:pathLst>
                <a:path w="469" h="500">
                  <a:moveTo>
                    <a:pt x="72" y="336"/>
                  </a:moveTo>
                  <a:cubicBezTo>
                    <a:pt x="90" y="329"/>
                    <a:pt x="108" y="313"/>
                    <a:pt x="108" y="305"/>
                  </a:cubicBezTo>
                  <a:cubicBezTo>
                    <a:pt x="108" y="300"/>
                    <a:pt x="101" y="300"/>
                    <a:pt x="99" y="300"/>
                  </a:cubicBezTo>
                  <a:cubicBezTo>
                    <a:pt x="65" y="300"/>
                    <a:pt x="0" y="338"/>
                    <a:pt x="0" y="396"/>
                  </a:cubicBezTo>
                  <a:cubicBezTo>
                    <a:pt x="0" y="450"/>
                    <a:pt x="72" y="499"/>
                    <a:pt x="159" y="499"/>
                  </a:cubicBezTo>
                  <a:cubicBezTo>
                    <a:pt x="296" y="499"/>
                    <a:pt x="423" y="419"/>
                    <a:pt x="423" y="327"/>
                  </a:cubicBezTo>
                  <a:cubicBezTo>
                    <a:pt x="423" y="258"/>
                    <a:pt x="347" y="226"/>
                    <a:pt x="287" y="208"/>
                  </a:cubicBezTo>
                  <a:cubicBezTo>
                    <a:pt x="258" y="197"/>
                    <a:pt x="188" y="175"/>
                    <a:pt x="188" y="119"/>
                  </a:cubicBezTo>
                  <a:cubicBezTo>
                    <a:pt x="188" y="90"/>
                    <a:pt x="206" y="67"/>
                    <a:pt x="217" y="58"/>
                  </a:cubicBezTo>
                  <a:cubicBezTo>
                    <a:pt x="242" y="45"/>
                    <a:pt x="276" y="43"/>
                    <a:pt x="293" y="43"/>
                  </a:cubicBezTo>
                  <a:cubicBezTo>
                    <a:pt x="300" y="43"/>
                    <a:pt x="329" y="43"/>
                    <a:pt x="365" y="54"/>
                  </a:cubicBezTo>
                  <a:cubicBezTo>
                    <a:pt x="383" y="60"/>
                    <a:pt x="403" y="67"/>
                    <a:pt x="403" y="101"/>
                  </a:cubicBezTo>
                  <a:cubicBezTo>
                    <a:pt x="403" y="112"/>
                    <a:pt x="401" y="121"/>
                    <a:pt x="401" y="123"/>
                  </a:cubicBezTo>
                  <a:cubicBezTo>
                    <a:pt x="401" y="125"/>
                    <a:pt x="401" y="130"/>
                    <a:pt x="410" y="130"/>
                  </a:cubicBezTo>
                  <a:cubicBezTo>
                    <a:pt x="417" y="130"/>
                    <a:pt x="432" y="123"/>
                    <a:pt x="450" y="112"/>
                  </a:cubicBezTo>
                  <a:cubicBezTo>
                    <a:pt x="459" y="105"/>
                    <a:pt x="468" y="99"/>
                    <a:pt x="468" y="69"/>
                  </a:cubicBezTo>
                  <a:cubicBezTo>
                    <a:pt x="468" y="31"/>
                    <a:pt x="441" y="20"/>
                    <a:pt x="423" y="13"/>
                  </a:cubicBezTo>
                  <a:cubicBezTo>
                    <a:pt x="385" y="0"/>
                    <a:pt x="354" y="0"/>
                    <a:pt x="343" y="0"/>
                  </a:cubicBezTo>
                  <a:cubicBezTo>
                    <a:pt x="235" y="0"/>
                    <a:pt x="123" y="72"/>
                    <a:pt x="123" y="150"/>
                  </a:cubicBezTo>
                  <a:cubicBezTo>
                    <a:pt x="123" y="213"/>
                    <a:pt x="202" y="240"/>
                    <a:pt x="233" y="251"/>
                  </a:cubicBezTo>
                  <a:cubicBezTo>
                    <a:pt x="284" y="266"/>
                    <a:pt x="361" y="296"/>
                    <a:pt x="361" y="358"/>
                  </a:cubicBezTo>
                  <a:cubicBezTo>
                    <a:pt x="361" y="383"/>
                    <a:pt x="347" y="419"/>
                    <a:pt x="316" y="437"/>
                  </a:cubicBezTo>
                  <a:cubicBezTo>
                    <a:pt x="278" y="455"/>
                    <a:pt x="226" y="459"/>
                    <a:pt x="208" y="459"/>
                  </a:cubicBezTo>
                  <a:cubicBezTo>
                    <a:pt x="134" y="459"/>
                    <a:pt x="65" y="416"/>
                    <a:pt x="65" y="365"/>
                  </a:cubicBezTo>
                  <a:cubicBezTo>
                    <a:pt x="65" y="356"/>
                    <a:pt x="67" y="345"/>
                    <a:pt x="72" y="336"/>
                  </a:cubicBezTo>
                </a:path>
              </a:pathLst>
            </a:custGeom>
            <a:solidFill>
              <a:srgbClr val="000000"/>
            </a:solidFill>
            <a:ln w="15840">
              <a:noFill/>
            </a:ln>
          </p:spPr>
        </p:sp>
        <p:sp>
          <p:nvSpPr>
            <p:cNvPr id="2249" name="Freeform 23"/>
            <p:cNvSpPr/>
            <p:nvPr/>
          </p:nvSpPr>
          <p:spPr>
            <a:xfrm>
              <a:off x="4254840" y="37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2250" name="Freeform 24"/>
            <p:cNvSpPr/>
            <p:nvPr/>
          </p:nvSpPr>
          <p:spPr>
            <a:xfrm>
              <a:off x="4353120" y="37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2251" name="Freeform 25"/>
            <p:cNvSpPr/>
            <p:nvPr/>
          </p:nvSpPr>
          <p:spPr>
            <a:xfrm>
              <a:off x="4578120" y="369756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2252" name="Freeform 26"/>
            <p:cNvSpPr/>
            <p:nvPr/>
          </p:nvSpPr>
          <p:spPr>
            <a:xfrm>
              <a:off x="4423320" y="3791160"/>
              <a:ext cx="325440" cy="243720"/>
            </a:xfrm>
            <a:custGeom>
              <a:avLst/>
              <a:gdLst/>
              <a:ahLst/>
              <a:rect l="0" t="0" r="r" b="b"/>
              <a:pathLst>
                <a:path w="904" h="677">
                  <a:moveTo>
                    <a:pt x="535" y="287"/>
                  </a:moveTo>
                  <a:lnTo>
                    <a:pt x="665" y="159"/>
                  </a:lnTo>
                  <a:lnTo>
                    <a:pt x="728" y="96"/>
                  </a:lnTo>
                  <a:cubicBezTo>
                    <a:pt x="766" y="58"/>
                    <a:pt x="777" y="47"/>
                    <a:pt x="880" y="47"/>
                  </a:cubicBezTo>
                  <a:cubicBezTo>
                    <a:pt x="901" y="47"/>
                    <a:pt x="903" y="20"/>
                    <a:pt x="903" y="18"/>
                  </a:cubicBezTo>
                  <a:cubicBezTo>
                    <a:pt x="903" y="11"/>
                    <a:pt x="898" y="0"/>
                    <a:pt x="883"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9" y="47"/>
                    <a:pt x="509" y="18"/>
                  </a:cubicBezTo>
                  <a:cubicBezTo>
                    <a:pt x="509" y="4"/>
                    <a:pt x="500" y="0"/>
                    <a:pt x="488" y="0"/>
                  </a:cubicBezTo>
                  <a:cubicBezTo>
                    <a:pt x="455" y="0"/>
                    <a:pt x="372" y="2"/>
                    <a:pt x="338" y="2"/>
                  </a:cubicBezTo>
                  <a:cubicBezTo>
                    <a:pt x="314"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6"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4" y="674"/>
                  </a:cubicBezTo>
                  <a:cubicBezTo>
                    <a:pt x="719" y="674"/>
                    <a:pt x="741" y="676"/>
                    <a:pt x="764" y="676"/>
                  </a:cubicBezTo>
                  <a:cubicBezTo>
                    <a:pt x="773" y="676"/>
                    <a:pt x="793" y="676"/>
                    <a:pt x="793" y="649"/>
                  </a:cubicBezTo>
                  <a:cubicBezTo>
                    <a:pt x="793" y="631"/>
                    <a:pt x="777" y="631"/>
                    <a:pt x="753" y="631"/>
                  </a:cubicBezTo>
                  <a:cubicBezTo>
                    <a:pt x="739" y="631"/>
                    <a:pt x="728" y="631"/>
                    <a:pt x="715" y="629"/>
                  </a:cubicBezTo>
                  <a:cubicBezTo>
                    <a:pt x="699" y="627"/>
                    <a:pt x="699" y="627"/>
                    <a:pt x="692" y="614"/>
                  </a:cubicBezTo>
                  <a:lnTo>
                    <a:pt x="535" y="287"/>
                  </a:lnTo>
                </a:path>
              </a:pathLst>
            </a:custGeom>
            <a:solidFill>
              <a:srgbClr val="000000"/>
            </a:solidFill>
            <a:ln w="15840">
              <a:noFill/>
            </a:ln>
          </p:spPr>
        </p:sp>
        <p:sp>
          <p:nvSpPr>
            <p:cNvPr id="2253" name="Freeform 27"/>
            <p:cNvSpPr/>
            <p:nvPr/>
          </p:nvSpPr>
          <p:spPr>
            <a:xfrm>
              <a:off x="4791960" y="371628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6"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254" name="Freeform 28"/>
            <p:cNvSpPr/>
            <p:nvPr/>
          </p:nvSpPr>
          <p:spPr>
            <a:xfrm>
              <a:off x="4757400" y="39571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2255" name="Freeform 29"/>
            <p:cNvSpPr/>
            <p:nvPr/>
          </p:nvSpPr>
          <p:spPr>
            <a:xfrm>
              <a:off x="4845960" y="395712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0" y="575"/>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2" y="269"/>
                    <a:pt x="94" y="269"/>
                  </a:cubicBezTo>
                  <a:cubicBezTo>
                    <a:pt x="103" y="269"/>
                    <a:pt x="103" y="266"/>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2256" name="Freeform 30"/>
            <p:cNvSpPr/>
            <p:nvPr/>
          </p:nvSpPr>
          <p:spPr>
            <a:xfrm>
              <a:off x="5029920" y="3768480"/>
              <a:ext cx="83520" cy="354960"/>
            </a:xfrm>
            <a:custGeom>
              <a:avLst/>
              <a:gdLst/>
              <a:ahLst/>
              <a:rect l="0" t="0" r="r" b="b"/>
              <a:pathLst>
                <a:path w="232" h="986">
                  <a:moveTo>
                    <a:pt x="231" y="976"/>
                  </a:moveTo>
                  <a:cubicBezTo>
                    <a:pt x="231" y="974"/>
                    <a:pt x="231" y="972"/>
                    <a:pt x="213" y="954"/>
                  </a:cubicBezTo>
                  <a:cubicBezTo>
                    <a:pt x="90" y="831"/>
                    <a:pt x="58" y="645"/>
                    <a:pt x="58" y="493"/>
                  </a:cubicBezTo>
                  <a:cubicBezTo>
                    <a:pt x="58" y="322"/>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5"/>
                    <a:pt x="220" y="985"/>
                  </a:cubicBezTo>
                  <a:cubicBezTo>
                    <a:pt x="226" y="985"/>
                    <a:pt x="231" y="983"/>
                    <a:pt x="231" y="976"/>
                  </a:cubicBezTo>
                </a:path>
              </a:pathLst>
            </a:custGeom>
            <a:solidFill>
              <a:srgbClr val="000000"/>
            </a:solidFill>
            <a:ln w="15840">
              <a:noFill/>
            </a:ln>
          </p:spPr>
        </p:sp>
        <p:sp>
          <p:nvSpPr>
            <p:cNvPr id="2257" name="Freeform 31"/>
            <p:cNvSpPr/>
            <p:nvPr/>
          </p:nvSpPr>
          <p:spPr>
            <a:xfrm>
              <a:off x="5141160" y="3812040"/>
              <a:ext cx="110160" cy="226800"/>
            </a:xfrm>
            <a:custGeom>
              <a:avLst/>
              <a:gdLst/>
              <a:ahLst/>
              <a:rect l="0" t="0" r="r" b="b"/>
              <a:pathLst>
                <a:path w="306" h="630">
                  <a:moveTo>
                    <a:pt x="181" y="224"/>
                  </a:moveTo>
                  <a:lnTo>
                    <a:pt x="276" y="224"/>
                  </a:lnTo>
                  <a:cubicBezTo>
                    <a:pt x="293" y="224"/>
                    <a:pt x="305" y="224"/>
                    <a:pt x="305" y="204"/>
                  </a:cubicBezTo>
                  <a:cubicBezTo>
                    <a:pt x="305" y="193"/>
                    <a:pt x="293" y="193"/>
                    <a:pt x="276" y="193"/>
                  </a:cubicBezTo>
                  <a:lnTo>
                    <a:pt x="190" y="193"/>
                  </a:lnTo>
                  <a:cubicBezTo>
                    <a:pt x="224" y="52"/>
                    <a:pt x="231" y="34"/>
                    <a:pt x="231" y="27"/>
                  </a:cubicBezTo>
                  <a:cubicBezTo>
                    <a:pt x="231" y="9"/>
                    <a:pt x="217" y="0"/>
                    <a:pt x="202" y="0"/>
                  </a:cubicBezTo>
                  <a:cubicBezTo>
                    <a:pt x="197" y="0"/>
                    <a:pt x="170" y="0"/>
                    <a:pt x="161" y="36"/>
                  </a:cubicBezTo>
                  <a:lnTo>
                    <a:pt x="123" y="193"/>
                  </a:lnTo>
                  <a:lnTo>
                    <a:pt x="29" y="193"/>
                  </a:lnTo>
                  <a:cubicBezTo>
                    <a:pt x="9" y="193"/>
                    <a:pt x="0" y="193"/>
                    <a:pt x="0" y="210"/>
                  </a:cubicBezTo>
                  <a:cubicBezTo>
                    <a:pt x="0" y="224"/>
                    <a:pt x="9" y="224"/>
                    <a:pt x="27" y="224"/>
                  </a:cubicBezTo>
                  <a:lnTo>
                    <a:pt x="114" y="224"/>
                  </a:lnTo>
                  <a:cubicBezTo>
                    <a:pt x="43" y="504"/>
                    <a:pt x="40" y="519"/>
                    <a:pt x="40" y="537"/>
                  </a:cubicBezTo>
                  <a:cubicBezTo>
                    <a:pt x="40" y="591"/>
                    <a:pt x="78" y="629"/>
                    <a:pt x="130" y="629"/>
                  </a:cubicBezTo>
                  <a:cubicBezTo>
                    <a:pt x="233" y="629"/>
                    <a:pt x="289" y="484"/>
                    <a:pt x="289" y="477"/>
                  </a:cubicBezTo>
                  <a:cubicBezTo>
                    <a:pt x="289" y="468"/>
                    <a:pt x="280" y="468"/>
                    <a:pt x="276" y="468"/>
                  </a:cubicBezTo>
                  <a:cubicBezTo>
                    <a:pt x="269" y="468"/>
                    <a:pt x="267" y="470"/>
                    <a:pt x="262" y="481"/>
                  </a:cubicBezTo>
                  <a:cubicBezTo>
                    <a:pt x="220" y="584"/>
                    <a:pt x="166" y="607"/>
                    <a:pt x="132" y="607"/>
                  </a:cubicBezTo>
                  <a:cubicBezTo>
                    <a:pt x="112" y="607"/>
                    <a:pt x="103" y="593"/>
                    <a:pt x="103" y="562"/>
                  </a:cubicBezTo>
                  <a:cubicBezTo>
                    <a:pt x="103" y="537"/>
                    <a:pt x="103" y="531"/>
                    <a:pt x="108" y="515"/>
                  </a:cubicBezTo>
                  <a:lnTo>
                    <a:pt x="181" y="224"/>
                  </a:lnTo>
                </a:path>
              </a:pathLst>
            </a:custGeom>
            <a:solidFill>
              <a:srgbClr val="000000"/>
            </a:solidFill>
            <a:ln w="15840">
              <a:noFill/>
            </a:ln>
          </p:spPr>
        </p:sp>
        <p:sp>
          <p:nvSpPr>
            <p:cNvPr id="2258" name="Freeform 32"/>
            <p:cNvSpPr/>
            <p:nvPr/>
          </p:nvSpPr>
          <p:spPr>
            <a:xfrm>
              <a:off x="5280840" y="3768480"/>
              <a:ext cx="83520" cy="354960"/>
            </a:xfrm>
            <a:custGeom>
              <a:avLst/>
              <a:gdLst/>
              <a:ahLst/>
              <a:rect l="0" t="0" r="r" b="b"/>
              <a:pathLst>
                <a:path w="232" h="986">
                  <a:moveTo>
                    <a:pt x="231" y="493"/>
                  </a:moveTo>
                  <a:cubicBezTo>
                    <a:pt x="231" y="416"/>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5"/>
                    <a:pt x="13" y="958"/>
                  </a:cubicBezTo>
                  <a:cubicBezTo>
                    <a:pt x="0" y="972"/>
                    <a:pt x="0" y="974"/>
                    <a:pt x="0" y="976"/>
                  </a:cubicBezTo>
                  <a:cubicBezTo>
                    <a:pt x="0" y="983"/>
                    <a:pt x="4" y="985"/>
                    <a:pt x="9" y="985"/>
                  </a:cubicBezTo>
                  <a:cubicBezTo>
                    <a:pt x="20" y="985"/>
                    <a:pt x="110" y="918"/>
                    <a:pt x="168" y="793"/>
                  </a:cubicBezTo>
                  <a:cubicBezTo>
                    <a:pt x="220" y="685"/>
                    <a:pt x="231" y="575"/>
                    <a:pt x="231" y="493"/>
                  </a:cubicBezTo>
                </a:path>
              </a:pathLst>
            </a:custGeom>
            <a:solidFill>
              <a:srgbClr val="000000"/>
            </a:solidFill>
            <a:ln w="15840">
              <a:noFill/>
            </a:ln>
          </p:spPr>
        </p:sp>
        <p:sp>
          <p:nvSpPr>
            <p:cNvPr id="2259" name="Freeform 33"/>
            <p:cNvSpPr/>
            <p:nvPr/>
          </p:nvSpPr>
          <p:spPr>
            <a:xfrm>
              <a:off x="5506560" y="393876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260" name="Freeform 34"/>
            <p:cNvSpPr/>
            <p:nvPr/>
          </p:nvSpPr>
          <p:spPr>
            <a:xfrm>
              <a:off x="5983200" y="3734640"/>
              <a:ext cx="129240" cy="12600"/>
            </a:xfrm>
            <a:custGeom>
              <a:avLst/>
              <a:gdLst/>
              <a:ahLst/>
              <a:rect l="0" t="0" r="r" b="b"/>
              <a:pathLst>
                <a:path w="359" h="35">
                  <a:moveTo>
                    <a:pt x="358" y="34"/>
                  </a:moveTo>
                  <a:lnTo>
                    <a:pt x="358" y="0"/>
                  </a:lnTo>
                  <a:lnTo>
                    <a:pt x="0" y="0"/>
                  </a:lnTo>
                  <a:lnTo>
                    <a:pt x="0" y="34"/>
                  </a:lnTo>
                  <a:lnTo>
                    <a:pt x="358" y="34"/>
                  </a:lnTo>
                </a:path>
              </a:pathLst>
            </a:custGeom>
            <a:solidFill>
              <a:srgbClr val="000000"/>
            </a:solidFill>
            <a:ln w="15840">
              <a:noFill/>
            </a:ln>
          </p:spPr>
        </p:sp>
        <p:sp>
          <p:nvSpPr>
            <p:cNvPr id="2261" name="Freeform 35"/>
            <p:cNvSpPr/>
            <p:nvPr/>
          </p:nvSpPr>
          <p:spPr>
            <a:xfrm>
              <a:off x="5845320" y="3791160"/>
              <a:ext cx="325440" cy="243720"/>
            </a:xfrm>
            <a:custGeom>
              <a:avLst/>
              <a:gdLst/>
              <a:ahLst/>
              <a:rect l="0" t="0" r="r" b="b"/>
              <a:pathLst>
                <a:path w="904" h="677">
                  <a:moveTo>
                    <a:pt x="535" y="287"/>
                  </a:moveTo>
                  <a:lnTo>
                    <a:pt x="665" y="159"/>
                  </a:lnTo>
                  <a:lnTo>
                    <a:pt x="728" y="96"/>
                  </a:lnTo>
                  <a:cubicBezTo>
                    <a:pt x="766" y="58"/>
                    <a:pt x="777" y="47"/>
                    <a:pt x="880" y="47"/>
                  </a:cubicBezTo>
                  <a:cubicBezTo>
                    <a:pt x="901" y="47"/>
                    <a:pt x="903" y="20"/>
                    <a:pt x="903" y="18"/>
                  </a:cubicBezTo>
                  <a:cubicBezTo>
                    <a:pt x="903" y="11"/>
                    <a:pt x="898" y="0"/>
                    <a:pt x="883" y="0"/>
                  </a:cubicBezTo>
                  <a:cubicBezTo>
                    <a:pt x="847" y="0"/>
                    <a:pt x="811" y="2"/>
                    <a:pt x="775" y="2"/>
                  </a:cubicBezTo>
                  <a:cubicBezTo>
                    <a:pt x="746" y="2"/>
                    <a:pt x="674" y="0"/>
                    <a:pt x="645" y="0"/>
                  </a:cubicBezTo>
                  <a:cubicBezTo>
                    <a:pt x="638" y="0"/>
                    <a:pt x="618" y="0"/>
                    <a:pt x="618" y="27"/>
                  </a:cubicBezTo>
                  <a:cubicBezTo>
                    <a:pt x="618" y="45"/>
                    <a:pt x="634" y="47"/>
                    <a:pt x="643" y="47"/>
                  </a:cubicBezTo>
                  <a:cubicBezTo>
                    <a:pt x="672" y="47"/>
                    <a:pt x="699" y="56"/>
                    <a:pt x="703" y="56"/>
                  </a:cubicBezTo>
                  <a:lnTo>
                    <a:pt x="513" y="242"/>
                  </a:lnTo>
                  <a:lnTo>
                    <a:pt x="423" y="52"/>
                  </a:lnTo>
                  <a:cubicBezTo>
                    <a:pt x="432" y="49"/>
                    <a:pt x="464" y="47"/>
                    <a:pt x="479" y="47"/>
                  </a:cubicBezTo>
                  <a:cubicBezTo>
                    <a:pt x="491" y="47"/>
                    <a:pt x="509" y="47"/>
                    <a:pt x="509" y="18"/>
                  </a:cubicBezTo>
                  <a:cubicBezTo>
                    <a:pt x="509" y="4"/>
                    <a:pt x="500" y="0"/>
                    <a:pt x="488" y="0"/>
                  </a:cubicBezTo>
                  <a:cubicBezTo>
                    <a:pt x="455" y="0"/>
                    <a:pt x="372" y="2"/>
                    <a:pt x="338" y="2"/>
                  </a:cubicBezTo>
                  <a:cubicBezTo>
                    <a:pt x="314" y="2"/>
                    <a:pt x="291" y="2"/>
                    <a:pt x="269" y="2"/>
                  </a:cubicBezTo>
                  <a:cubicBezTo>
                    <a:pt x="246" y="2"/>
                    <a:pt x="224" y="0"/>
                    <a:pt x="199" y="0"/>
                  </a:cubicBezTo>
                  <a:cubicBezTo>
                    <a:pt x="190" y="0"/>
                    <a:pt x="172" y="0"/>
                    <a:pt x="172" y="27"/>
                  </a:cubicBezTo>
                  <a:cubicBezTo>
                    <a:pt x="172" y="47"/>
                    <a:pt x="186" y="47"/>
                    <a:pt x="213" y="47"/>
                  </a:cubicBezTo>
                  <a:cubicBezTo>
                    <a:pt x="226" y="47"/>
                    <a:pt x="237" y="47"/>
                    <a:pt x="251" y="47"/>
                  </a:cubicBezTo>
                  <a:cubicBezTo>
                    <a:pt x="264" y="49"/>
                    <a:pt x="267" y="49"/>
                    <a:pt x="273" y="63"/>
                  </a:cubicBezTo>
                  <a:lnTo>
                    <a:pt x="408" y="347"/>
                  </a:lnTo>
                  <a:lnTo>
                    <a:pt x="161" y="591"/>
                  </a:lnTo>
                  <a:cubicBezTo>
                    <a:pt x="143" y="609"/>
                    <a:pt x="123" y="629"/>
                    <a:pt x="34" y="631"/>
                  </a:cubicBezTo>
                  <a:cubicBezTo>
                    <a:pt x="16" y="631"/>
                    <a:pt x="0" y="631"/>
                    <a:pt x="0" y="658"/>
                  </a:cubicBezTo>
                  <a:cubicBezTo>
                    <a:pt x="0" y="667"/>
                    <a:pt x="4" y="676"/>
                    <a:pt x="20" y="676"/>
                  </a:cubicBezTo>
                  <a:cubicBezTo>
                    <a:pt x="43" y="676"/>
                    <a:pt x="103" y="674"/>
                    <a:pt x="128" y="674"/>
                  </a:cubicBezTo>
                  <a:cubicBezTo>
                    <a:pt x="157" y="674"/>
                    <a:pt x="226" y="676"/>
                    <a:pt x="255" y="676"/>
                  </a:cubicBezTo>
                  <a:cubicBezTo>
                    <a:pt x="264" y="676"/>
                    <a:pt x="282" y="676"/>
                    <a:pt x="282" y="649"/>
                  </a:cubicBezTo>
                  <a:cubicBezTo>
                    <a:pt x="282" y="631"/>
                    <a:pt x="264" y="631"/>
                    <a:pt x="258" y="631"/>
                  </a:cubicBezTo>
                  <a:cubicBezTo>
                    <a:pt x="237" y="631"/>
                    <a:pt x="217" y="627"/>
                    <a:pt x="199" y="620"/>
                  </a:cubicBezTo>
                  <a:lnTo>
                    <a:pt x="430" y="392"/>
                  </a:lnTo>
                  <a:lnTo>
                    <a:pt x="540" y="625"/>
                  </a:lnTo>
                  <a:cubicBezTo>
                    <a:pt x="540" y="625"/>
                    <a:pt x="506" y="631"/>
                    <a:pt x="484" y="631"/>
                  </a:cubicBezTo>
                  <a:cubicBezTo>
                    <a:pt x="473" y="631"/>
                    <a:pt x="455" y="631"/>
                    <a:pt x="455" y="658"/>
                  </a:cubicBezTo>
                  <a:cubicBezTo>
                    <a:pt x="455" y="663"/>
                    <a:pt x="455" y="676"/>
                    <a:pt x="477" y="676"/>
                  </a:cubicBezTo>
                  <a:cubicBezTo>
                    <a:pt x="511" y="676"/>
                    <a:pt x="594" y="674"/>
                    <a:pt x="627" y="674"/>
                  </a:cubicBezTo>
                  <a:cubicBezTo>
                    <a:pt x="650" y="674"/>
                    <a:pt x="672" y="674"/>
                    <a:pt x="694" y="674"/>
                  </a:cubicBezTo>
                  <a:cubicBezTo>
                    <a:pt x="719" y="674"/>
                    <a:pt x="741" y="676"/>
                    <a:pt x="764" y="676"/>
                  </a:cubicBezTo>
                  <a:cubicBezTo>
                    <a:pt x="773" y="676"/>
                    <a:pt x="793" y="676"/>
                    <a:pt x="793" y="649"/>
                  </a:cubicBezTo>
                  <a:cubicBezTo>
                    <a:pt x="793" y="631"/>
                    <a:pt x="777" y="631"/>
                    <a:pt x="753" y="631"/>
                  </a:cubicBezTo>
                  <a:cubicBezTo>
                    <a:pt x="739" y="631"/>
                    <a:pt x="728" y="631"/>
                    <a:pt x="715" y="629"/>
                  </a:cubicBezTo>
                  <a:cubicBezTo>
                    <a:pt x="699" y="627"/>
                    <a:pt x="699" y="627"/>
                    <a:pt x="692" y="614"/>
                  </a:cubicBezTo>
                  <a:lnTo>
                    <a:pt x="535" y="287"/>
                  </a:lnTo>
                </a:path>
              </a:pathLst>
            </a:custGeom>
            <a:solidFill>
              <a:srgbClr val="000000"/>
            </a:solidFill>
            <a:ln w="15840">
              <a:noFill/>
            </a:ln>
          </p:spPr>
        </p:sp>
        <p:sp>
          <p:nvSpPr>
            <p:cNvPr id="2262" name="Freeform 36"/>
            <p:cNvSpPr/>
            <p:nvPr/>
          </p:nvSpPr>
          <p:spPr>
            <a:xfrm>
              <a:off x="6212880" y="371628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2"/>
                    <a:pt x="56" y="459"/>
                  </a:cubicBezTo>
                  <a:cubicBezTo>
                    <a:pt x="56" y="455"/>
                    <a:pt x="87" y="334"/>
                    <a:pt x="90" y="325"/>
                  </a:cubicBezTo>
                  <a:cubicBezTo>
                    <a:pt x="139" y="329"/>
                    <a:pt x="179" y="345"/>
                    <a:pt x="179" y="381"/>
                  </a:cubicBezTo>
                  <a:cubicBezTo>
                    <a:pt x="179" y="383"/>
                    <a:pt x="179" y="387"/>
                    <a:pt x="177" y="394"/>
                  </a:cubicBezTo>
                  <a:cubicBezTo>
                    <a:pt x="175" y="405"/>
                    <a:pt x="175" y="408"/>
                    <a:pt x="175" y="416"/>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8"/>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263" name="Freeform 37"/>
            <p:cNvSpPr/>
            <p:nvPr/>
          </p:nvSpPr>
          <p:spPr>
            <a:xfrm>
              <a:off x="6179040" y="39571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8"/>
                  </a:moveTo>
                  <a:cubicBezTo>
                    <a:pt x="47" y="387"/>
                    <a:pt x="45" y="394"/>
                    <a:pt x="45" y="408"/>
                  </a:cubicBezTo>
                  <a:cubicBezTo>
                    <a:pt x="45" y="439"/>
                    <a:pt x="72" y="466"/>
                    <a:pt x="110" y="466"/>
                  </a:cubicBezTo>
                  <a:cubicBezTo>
                    <a:pt x="179" y="466"/>
                    <a:pt x="211" y="369"/>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8"/>
                  </a:cubicBezTo>
                  <a:cubicBezTo>
                    <a:pt x="114" y="358"/>
                    <a:pt x="121" y="340"/>
                    <a:pt x="128" y="322"/>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6"/>
                  </a:cubicBezTo>
                  <a:lnTo>
                    <a:pt x="52" y="378"/>
                  </a:lnTo>
                </a:path>
              </a:pathLst>
            </a:custGeom>
            <a:solidFill>
              <a:srgbClr val="000000"/>
            </a:solidFill>
            <a:ln w="15840">
              <a:noFill/>
            </a:ln>
          </p:spPr>
        </p:sp>
        <p:sp>
          <p:nvSpPr>
            <p:cNvPr id="2264" name="Freeform 38"/>
            <p:cNvSpPr/>
            <p:nvPr/>
          </p:nvSpPr>
          <p:spPr>
            <a:xfrm>
              <a:off x="6266880" y="395712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5"/>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0" y="575"/>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2" y="269"/>
                    <a:pt x="94" y="269"/>
                  </a:cubicBezTo>
                  <a:cubicBezTo>
                    <a:pt x="103" y="269"/>
                    <a:pt x="103" y="266"/>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2265" name="Freeform 39"/>
            <p:cNvSpPr/>
            <p:nvPr/>
          </p:nvSpPr>
          <p:spPr>
            <a:xfrm>
              <a:off x="6451560" y="3768480"/>
              <a:ext cx="83520" cy="354960"/>
            </a:xfrm>
            <a:custGeom>
              <a:avLst/>
              <a:gdLst/>
              <a:ahLst/>
              <a:rect l="0" t="0" r="r" b="b"/>
              <a:pathLst>
                <a:path w="232" h="986">
                  <a:moveTo>
                    <a:pt x="231" y="976"/>
                  </a:moveTo>
                  <a:cubicBezTo>
                    <a:pt x="231" y="974"/>
                    <a:pt x="231" y="972"/>
                    <a:pt x="213" y="954"/>
                  </a:cubicBezTo>
                  <a:cubicBezTo>
                    <a:pt x="90" y="831"/>
                    <a:pt x="58" y="645"/>
                    <a:pt x="58" y="493"/>
                  </a:cubicBezTo>
                  <a:cubicBezTo>
                    <a:pt x="58" y="322"/>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5"/>
                    <a:pt x="220" y="985"/>
                  </a:cubicBezTo>
                  <a:cubicBezTo>
                    <a:pt x="226" y="985"/>
                    <a:pt x="231" y="983"/>
                    <a:pt x="231" y="976"/>
                  </a:cubicBezTo>
                </a:path>
              </a:pathLst>
            </a:custGeom>
            <a:solidFill>
              <a:srgbClr val="000000"/>
            </a:solidFill>
            <a:ln w="15840">
              <a:noFill/>
            </a:ln>
          </p:spPr>
        </p:sp>
        <p:sp>
          <p:nvSpPr>
            <p:cNvPr id="2266" name="Freeform 40"/>
            <p:cNvSpPr/>
            <p:nvPr/>
          </p:nvSpPr>
          <p:spPr>
            <a:xfrm>
              <a:off x="6562800" y="3812040"/>
              <a:ext cx="110160" cy="226800"/>
            </a:xfrm>
            <a:custGeom>
              <a:avLst/>
              <a:gdLst/>
              <a:ahLst/>
              <a:rect l="0" t="0" r="r" b="b"/>
              <a:pathLst>
                <a:path w="306" h="630">
                  <a:moveTo>
                    <a:pt x="181" y="224"/>
                  </a:moveTo>
                  <a:lnTo>
                    <a:pt x="276" y="224"/>
                  </a:lnTo>
                  <a:cubicBezTo>
                    <a:pt x="293" y="224"/>
                    <a:pt x="305" y="224"/>
                    <a:pt x="305" y="204"/>
                  </a:cubicBezTo>
                  <a:cubicBezTo>
                    <a:pt x="305" y="193"/>
                    <a:pt x="293" y="193"/>
                    <a:pt x="276" y="193"/>
                  </a:cubicBezTo>
                  <a:lnTo>
                    <a:pt x="190" y="193"/>
                  </a:lnTo>
                  <a:cubicBezTo>
                    <a:pt x="224" y="52"/>
                    <a:pt x="231" y="34"/>
                    <a:pt x="231" y="27"/>
                  </a:cubicBezTo>
                  <a:cubicBezTo>
                    <a:pt x="231" y="9"/>
                    <a:pt x="217" y="0"/>
                    <a:pt x="202" y="0"/>
                  </a:cubicBezTo>
                  <a:cubicBezTo>
                    <a:pt x="199" y="0"/>
                    <a:pt x="170" y="0"/>
                    <a:pt x="161" y="36"/>
                  </a:cubicBezTo>
                  <a:lnTo>
                    <a:pt x="123" y="193"/>
                  </a:lnTo>
                  <a:lnTo>
                    <a:pt x="29" y="193"/>
                  </a:lnTo>
                  <a:cubicBezTo>
                    <a:pt x="9" y="193"/>
                    <a:pt x="0" y="193"/>
                    <a:pt x="0" y="210"/>
                  </a:cubicBezTo>
                  <a:cubicBezTo>
                    <a:pt x="0" y="224"/>
                    <a:pt x="9" y="224"/>
                    <a:pt x="27" y="224"/>
                  </a:cubicBezTo>
                  <a:lnTo>
                    <a:pt x="114" y="224"/>
                  </a:lnTo>
                  <a:cubicBezTo>
                    <a:pt x="43" y="504"/>
                    <a:pt x="40" y="519"/>
                    <a:pt x="40" y="537"/>
                  </a:cubicBezTo>
                  <a:cubicBezTo>
                    <a:pt x="40" y="591"/>
                    <a:pt x="78" y="629"/>
                    <a:pt x="130" y="629"/>
                  </a:cubicBezTo>
                  <a:cubicBezTo>
                    <a:pt x="233" y="629"/>
                    <a:pt x="289" y="484"/>
                    <a:pt x="289" y="477"/>
                  </a:cubicBezTo>
                  <a:cubicBezTo>
                    <a:pt x="289" y="468"/>
                    <a:pt x="280" y="468"/>
                    <a:pt x="276" y="468"/>
                  </a:cubicBezTo>
                  <a:cubicBezTo>
                    <a:pt x="269" y="468"/>
                    <a:pt x="267" y="470"/>
                    <a:pt x="262" y="481"/>
                  </a:cubicBezTo>
                  <a:cubicBezTo>
                    <a:pt x="220" y="584"/>
                    <a:pt x="166" y="607"/>
                    <a:pt x="132" y="607"/>
                  </a:cubicBezTo>
                  <a:cubicBezTo>
                    <a:pt x="112" y="607"/>
                    <a:pt x="103" y="593"/>
                    <a:pt x="103" y="562"/>
                  </a:cubicBezTo>
                  <a:cubicBezTo>
                    <a:pt x="103" y="537"/>
                    <a:pt x="103" y="531"/>
                    <a:pt x="108" y="515"/>
                  </a:cubicBezTo>
                  <a:lnTo>
                    <a:pt x="181" y="224"/>
                  </a:lnTo>
                </a:path>
              </a:pathLst>
            </a:custGeom>
            <a:solidFill>
              <a:srgbClr val="000000"/>
            </a:solidFill>
            <a:ln w="15840">
              <a:noFill/>
            </a:ln>
          </p:spPr>
        </p:sp>
        <p:sp>
          <p:nvSpPr>
            <p:cNvPr id="2267" name="Freeform 41"/>
            <p:cNvSpPr/>
            <p:nvPr/>
          </p:nvSpPr>
          <p:spPr>
            <a:xfrm>
              <a:off x="6702480" y="3768480"/>
              <a:ext cx="83520" cy="354960"/>
            </a:xfrm>
            <a:custGeom>
              <a:avLst/>
              <a:gdLst/>
              <a:ahLst/>
              <a:rect l="0" t="0" r="r" b="b"/>
              <a:pathLst>
                <a:path w="232" h="986">
                  <a:moveTo>
                    <a:pt x="231" y="493"/>
                  </a:moveTo>
                  <a:cubicBezTo>
                    <a:pt x="231" y="416"/>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5"/>
                    <a:pt x="13" y="958"/>
                  </a:cubicBezTo>
                  <a:cubicBezTo>
                    <a:pt x="0" y="972"/>
                    <a:pt x="0" y="974"/>
                    <a:pt x="0" y="976"/>
                  </a:cubicBezTo>
                  <a:cubicBezTo>
                    <a:pt x="0" y="983"/>
                    <a:pt x="4" y="985"/>
                    <a:pt x="9" y="985"/>
                  </a:cubicBezTo>
                  <a:cubicBezTo>
                    <a:pt x="20" y="985"/>
                    <a:pt x="110" y="918"/>
                    <a:pt x="168" y="793"/>
                  </a:cubicBezTo>
                  <a:cubicBezTo>
                    <a:pt x="220" y="685"/>
                    <a:pt x="231" y="575"/>
                    <a:pt x="231" y="493"/>
                  </a:cubicBezTo>
                </a:path>
              </a:pathLst>
            </a:custGeom>
            <a:solidFill>
              <a:srgbClr val="000000"/>
            </a:solidFill>
            <a:ln w="15840">
              <a:noFill/>
            </a:ln>
          </p:spPr>
        </p:sp>
        <p:sp>
          <p:nvSpPr>
            <p:cNvPr id="2268" name="Freeform 42"/>
            <p:cNvSpPr/>
            <p:nvPr/>
          </p:nvSpPr>
          <p:spPr>
            <a:xfrm>
              <a:off x="6862320" y="37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2269" name="Freeform 43"/>
            <p:cNvSpPr/>
            <p:nvPr/>
          </p:nvSpPr>
          <p:spPr>
            <a:xfrm>
              <a:off x="6960600" y="3768480"/>
              <a:ext cx="15840" cy="354960"/>
            </a:xfrm>
            <a:custGeom>
              <a:avLst/>
              <a:gdLst/>
              <a:ahLst/>
              <a:rect l="0" t="0" r="r" b="b"/>
              <a:pathLst>
                <a:path w="44" h="986">
                  <a:moveTo>
                    <a:pt x="43" y="36"/>
                  </a:moveTo>
                  <a:cubicBezTo>
                    <a:pt x="43" y="18"/>
                    <a:pt x="43" y="0"/>
                    <a:pt x="20" y="0"/>
                  </a:cubicBezTo>
                  <a:cubicBezTo>
                    <a:pt x="0" y="0"/>
                    <a:pt x="0" y="18"/>
                    <a:pt x="0" y="36"/>
                  </a:cubicBezTo>
                  <a:lnTo>
                    <a:pt x="0" y="949"/>
                  </a:lnTo>
                  <a:cubicBezTo>
                    <a:pt x="0" y="967"/>
                    <a:pt x="0" y="985"/>
                    <a:pt x="20" y="985"/>
                  </a:cubicBezTo>
                  <a:cubicBezTo>
                    <a:pt x="43" y="985"/>
                    <a:pt x="43" y="967"/>
                    <a:pt x="43" y="949"/>
                  </a:cubicBezTo>
                  <a:lnTo>
                    <a:pt x="43" y="36"/>
                  </a:lnTo>
                </a:path>
              </a:pathLst>
            </a:custGeom>
            <a:solidFill>
              <a:srgbClr val="000000"/>
            </a:solidFill>
            <a:ln w="15840">
              <a:noFill/>
            </a:ln>
          </p:spPr>
        </p:sp>
        <p:sp>
          <p:nvSpPr>
            <p:cNvPr id="2270" name="Freeform 44"/>
            <p:cNvSpPr/>
            <p:nvPr/>
          </p:nvSpPr>
          <p:spPr>
            <a:xfrm>
              <a:off x="7044480" y="3922560"/>
              <a:ext cx="91440" cy="165600"/>
            </a:xfrm>
            <a:custGeom>
              <a:avLst/>
              <a:gdLst/>
              <a:ahLst/>
              <a:rect l="0" t="0" r="r" b="b"/>
              <a:pathLst>
                <a:path w="254" h="460">
                  <a:moveTo>
                    <a:pt x="157" y="20"/>
                  </a:moveTo>
                  <a:cubicBezTo>
                    <a:pt x="157" y="0"/>
                    <a:pt x="155"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2271" name="Freeform 45"/>
            <p:cNvSpPr/>
            <p:nvPr/>
          </p:nvSpPr>
          <p:spPr>
            <a:xfrm>
              <a:off x="7324200" y="3996720"/>
              <a:ext cx="42120" cy="106920"/>
            </a:xfrm>
            <a:custGeom>
              <a:avLst/>
              <a:gdLst/>
              <a:ahLst/>
              <a:rect l="0" t="0" r="r" b="b"/>
              <a:pathLst>
                <a:path w="117" h="297">
                  <a:moveTo>
                    <a:pt x="116" y="103"/>
                  </a:moveTo>
                  <a:cubicBezTo>
                    <a:pt x="116" y="40"/>
                    <a:pt x="94" y="0"/>
                    <a:pt x="54" y="0"/>
                  </a:cubicBezTo>
                  <a:cubicBezTo>
                    <a:pt x="18" y="0"/>
                    <a:pt x="0" y="27"/>
                    <a:pt x="0" y="52"/>
                  </a:cubicBezTo>
                  <a:cubicBezTo>
                    <a:pt x="0" y="78"/>
                    <a:pt x="18" y="105"/>
                    <a:pt x="54" y="105"/>
                  </a:cubicBezTo>
                  <a:cubicBezTo>
                    <a:pt x="69" y="105"/>
                    <a:pt x="81" y="99"/>
                    <a:pt x="92" y="92"/>
                  </a:cubicBezTo>
                  <a:lnTo>
                    <a:pt x="94" y="90"/>
                  </a:lnTo>
                  <a:cubicBezTo>
                    <a:pt x="94" y="90"/>
                    <a:pt x="96" y="90"/>
                    <a:pt x="96" y="103"/>
                  </a:cubicBezTo>
                  <a:cubicBezTo>
                    <a:pt x="96" y="168"/>
                    <a:pt x="67" y="228"/>
                    <a:pt x="22" y="275"/>
                  </a:cubicBezTo>
                  <a:cubicBezTo>
                    <a:pt x="18" y="280"/>
                    <a:pt x="16" y="282"/>
                    <a:pt x="16" y="284"/>
                  </a:cubicBezTo>
                  <a:cubicBezTo>
                    <a:pt x="16" y="293"/>
                    <a:pt x="20" y="296"/>
                    <a:pt x="27" y="296"/>
                  </a:cubicBezTo>
                  <a:cubicBezTo>
                    <a:pt x="38" y="296"/>
                    <a:pt x="116" y="217"/>
                    <a:pt x="116" y="103"/>
                  </a:cubicBezTo>
                </a:path>
              </a:pathLst>
            </a:custGeom>
            <a:solidFill>
              <a:srgbClr val="000000"/>
            </a:solidFill>
            <a:ln w="15840">
              <a:noFill/>
            </a:ln>
          </p:spPr>
        </p:sp>
        <p:sp>
          <p:nvSpPr>
            <p:cNvPr id="2272" name="Freeform 46"/>
            <p:cNvSpPr/>
            <p:nvPr/>
          </p:nvSpPr>
          <p:spPr>
            <a:xfrm>
              <a:off x="7525080" y="3875760"/>
              <a:ext cx="160920" cy="164160"/>
            </a:xfrm>
            <a:custGeom>
              <a:avLst/>
              <a:gdLst/>
              <a:ahLst/>
              <a:rect l="0" t="0" r="r" b="b"/>
              <a:pathLst>
                <a:path w="447" h="456">
                  <a:moveTo>
                    <a:pt x="287" y="367"/>
                  </a:moveTo>
                  <a:cubicBezTo>
                    <a:pt x="291" y="408"/>
                    <a:pt x="318" y="448"/>
                    <a:pt x="365" y="448"/>
                  </a:cubicBezTo>
                  <a:cubicBezTo>
                    <a:pt x="385" y="448"/>
                    <a:pt x="446" y="434"/>
                    <a:pt x="446" y="354"/>
                  </a:cubicBezTo>
                  <a:lnTo>
                    <a:pt x="446" y="300"/>
                  </a:lnTo>
                  <a:lnTo>
                    <a:pt x="421" y="300"/>
                  </a:lnTo>
                  <a:lnTo>
                    <a:pt x="421" y="354"/>
                  </a:lnTo>
                  <a:cubicBezTo>
                    <a:pt x="421" y="412"/>
                    <a:pt x="397" y="419"/>
                    <a:pt x="385" y="419"/>
                  </a:cubicBezTo>
                  <a:cubicBezTo>
                    <a:pt x="354" y="419"/>
                    <a:pt x="349" y="374"/>
                    <a:pt x="349" y="369"/>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19"/>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0"/>
                    <a:pt x="280" y="206"/>
                  </a:cubicBezTo>
                </a:path>
              </a:pathLst>
            </a:custGeom>
            <a:solidFill>
              <a:srgbClr val="000000"/>
            </a:solidFill>
            <a:ln w="15840">
              <a:noFill/>
            </a:ln>
          </p:spPr>
        </p:sp>
        <p:sp>
          <p:nvSpPr>
            <p:cNvPr id="2273" name="Freeform 47"/>
            <p:cNvSpPr/>
            <p:nvPr/>
          </p:nvSpPr>
          <p:spPr>
            <a:xfrm>
              <a:off x="7699320" y="387756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4"/>
                    <a:pt x="112" y="434"/>
                  </a:cubicBezTo>
                  <a:cubicBezTo>
                    <a:pt x="137" y="434"/>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61" y="434"/>
                    <a:pt x="388" y="434"/>
                  </a:cubicBezTo>
                  <a:cubicBezTo>
                    <a:pt x="412" y="434"/>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274" name="Freeform 48"/>
            <p:cNvSpPr/>
            <p:nvPr/>
          </p:nvSpPr>
          <p:spPr>
            <a:xfrm>
              <a:off x="7896960" y="3787920"/>
              <a:ext cx="176040" cy="250920"/>
            </a:xfrm>
            <a:custGeom>
              <a:avLst/>
              <a:gdLst/>
              <a:ahLst/>
              <a:rect l="0" t="0" r="r" b="b"/>
              <a:pathLst>
                <a:path w="489" h="697">
                  <a:moveTo>
                    <a:pt x="343" y="631"/>
                  </a:moveTo>
                  <a:lnTo>
                    <a:pt x="343" y="696"/>
                  </a:lnTo>
                  <a:lnTo>
                    <a:pt x="488" y="685"/>
                  </a:lnTo>
                  <a:lnTo>
                    <a:pt x="488" y="654"/>
                  </a:lnTo>
                  <a:cubicBezTo>
                    <a:pt x="419" y="654"/>
                    <a:pt x="410" y="647"/>
                    <a:pt x="410" y="600"/>
                  </a:cubicBezTo>
                  <a:lnTo>
                    <a:pt x="410" y="0"/>
                  </a:lnTo>
                  <a:lnTo>
                    <a:pt x="269" y="11"/>
                  </a:lnTo>
                  <a:lnTo>
                    <a:pt x="269" y="43"/>
                  </a:lnTo>
                  <a:cubicBezTo>
                    <a:pt x="336" y="43"/>
                    <a:pt x="345" y="49"/>
                    <a:pt x="345" y="96"/>
                  </a:cubicBezTo>
                  <a:lnTo>
                    <a:pt x="345" y="309"/>
                  </a:lnTo>
                  <a:cubicBezTo>
                    <a:pt x="316" y="275"/>
                    <a:pt x="273" y="249"/>
                    <a:pt x="220" y="249"/>
                  </a:cubicBezTo>
                  <a:cubicBezTo>
                    <a:pt x="103" y="249"/>
                    <a:pt x="0" y="345"/>
                    <a:pt x="0" y="472"/>
                  </a:cubicBezTo>
                  <a:cubicBezTo>
                    <a:pt x="0" y="598"/>
                    <a:pt x="96" y="696"/>
                    <a:pt x="211" y="696"/>
                  </a:cubicBezTo>
                  <a:cubicBezTo>
                    <a:pt x="273" y="696"/>
                    <a:pt x="318" y="663"/>
                    <a:pt x="343" y="631"/>
                  </a:cubicBezTo>
                  <a:moveTo>
                    <a:pt x="343" y="367"/>
                  </a:moveTo>
                  <a:lnTo>
                    <a:pt x="343" y="569"/>
                  </a:lnTo>
                  <a:cubicBezTo>
                    <a:pt x="343" y="587"/>
                    <a:pt x="343" y="589"/>
                    <a:pt x="332" y="605"/>
                  </a:cubicBezTo>
                  <a:cubicBezTo>
                    <a:pt x="302" y="652"/>
                    <a:pt x="258" y="674"/>
                    <a:pt x="215" y="674"/>
                  </a:cubicBezTo>
                  <a:cubicBezTo>
                    <a:pt x="170" y="674"/>
                    <a:pt x="134" y="649"/>
                    <a:pt x="110" y="611"/>
                  </a:cubicBezTo>
                  <a:cubicBezTo>
                    <a:pt x="85" y="571"/>
                    <a:pt x="83" y="515"/>
                    <a:pt x="83" y="475"/>
                  </a:cubicBezTo>
                  <a:cubicBezTo>
                    <a:pt x="83" y="437"/>
                    <a:pt x="85" y="378"/>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grpSp>
      <p:grpSp>
        <p:nvGrpSpPr>
          <p:cNvPr id="2275" name="Group 49"/>
          <p:cNvGrpSpPr/>
          <p:nvPr/>
        </p:nvGrpSpPr>
        <p:grpSpPr>
          <a:xfrm>
            <a:off x="432360" y="4878360"/>
            <a:ext cx="8400600" cy="1118880"/>
            <a:chOff x="432360" y="4878360"/>
            <a:chExt cx="8400600" cy="1118880"/>
          </a:xfrm>
        </p:grpSpPr>
        <p:sp>
          <p:nvSpPr>
            <p:cNvPr id="2276" name="Freeform 50"/>
            <p:cNvSpPr/>
            <p:nvPr/>
          </p:nvSpPr>
          <p:spPr>
            <a:xfrm>
              <a:off x="438840" y="4896000"/>
              <a:ext cx="8376840" cy="1083960"/>
            </a:xfrm>
            <a:custGeom>
              <a:avLst/>
              <a:gdLst/>
              <a:ahLst/>
              <a:rect l="0" t="0" r="r" b="b"/>
              <a:pathLst>
                <a:path w="23269" h="3011">
                  <a:moveTo>
                    <a:pt x="11634" y="3010"/>
                  </a:moveTo>
                  <a:lnTo>
                    <a:pt x="0" y="3010"/>
                  </a:lnTo>
                  <a:lnTo>
                    <a:pt x="0" y="0"/>
                  </a:lnTo>
                  <a:lnTo>
                    <a:pt x="23268" y="0"/>
                  </a:lnTo>
                  <a:lnTo>
                    <a:pt x="23268" y="3010"/>
                  </a:lnTo>
                  <a:lnTo>
                    <a:pt x="11634" y="3010"/>
                  </a:lnTo>
                </a:path>
              </a:pathLst>
            </a:custGeom>
            <a:solidFill>
              <a:srgbClr val="ffffff"/>
            </a:solidFill>
            <a:ln w="15840">
              <a:noFill/>
            </a:ln>
          </p:spPr>
        </p:sp>
        <p:sp>
          <p:nvSpPr>
            <p:cNvPr id="2277" name="Freeform 51"/>
            <p:cNvSpPr/>
            <p:nvPr/>
          </p:nvSpPr>
          <p:spPr>
            <a:xfrm>
              <a:off x="432360" y="5245920"/>
              <a:ext cx="222120" cy="258480"/>
            </a:xfrm>
            <a:custGeom>
              <a:avLst/>
              <a:gdLst/>
              <a:ahLst/>
              <a:rect l="0" t="0" r="r" b="b"/>
              <a:pathLst>
                <a:path w="617" h="718">
                  <a:moveTo>
                    <a:pt x="148" y="605"/>
                  </a:moveTo>
                  <a:cubicBezTo>
                    <a:pt x="202" y="522"/>
                    <a:pt x="217" y="457"/>
                    <a:pt x="231" y="405"/>
                  </a:cubicBezTo>
                  <a:cubicBezTo>
                    <a:pt x="264" y="269"/>
                    <a:pt x="302" y="150"/>
                    <a:pt x="363" y="83"/>
                  </a:cubicBezTo>
                  <a:cubicBezTo>
                    <a:pt x="376" y="69"/>
                    <a:pt x="383" y="61"/>
                    <a:pt x="414" y="61"/>
                  </a:cubicBezTo>
                  <a:cubicBezTo>
                    <a:pt x="484" y="61"/>
                    <a:pt x="484" y="130"/>
                    <a:pt x="484" y="143"/>
                  </a:cubicBezTo>
                  <a:cubicBezTo>
                    <a:pt x="484" y="161"/>
                    <a:pt x="479" y="175"/>
                    <a:pt x="479" y="179"/>
                  </a:cubicBezTo>
                  <a:cubicBezTo>
                    <a:pt x="479" y="186"/>
                    <a:pt x="486" y="186"/>
                    <a:pt x="486" y="186"/>
                  </a:cubicBezTo>
                  <a:cubicBezTo>
                    <a:pt x="502" y="186"/>
                    <a:pt x="529" y="175"/>
                    <a:pt x="553" y="159"/>
                  </a:cubicBezTo>
                  <a:cubicBezTo>
                    <a:pt x="571" y="143"/>
                    <a:pt x="580" y="134"/>
                    <a:pt x="580" y="94"/>
                  </a:cubicBezTo>
                  <a:cubicBezTo>
                    <a:pt x="580" y="40"/>
                    <a:pt x="553" y="0"/>
                    <a:pt x="497" y="0"/>
                  </a:cubicBezTo>
                  <a:cubicBezTo>
                    <a:pt x="466" y="0"/>
                    <a:pt x="379" y="9"/>
                    <a:pt x="282" y="105"/>
                  </a:cubicBezTo>
                  <a:cubicBezTo>
                    <a:pt x="204" y="186"/>
                    <a:pt x="157" y="365"/>
                    <a:pt x="139" y="439"/>
                  </a:cubicBezTo>
                  <a:cubicBezTo>
                    <a:pt x="121" y="506"/>
                    <a:pt x="112" y="537"/>
                    <a:pt x="83" y="596"/>
                  </a:cubicBezTo>
                  <a:cubicBezTo>
                    <a:pt x="76" y="607"/>
                    <a:pt x="49" y="652"/>
                    <a:pt x="36" y="665"/>
                  </a:cubicBezTo>
                  <a:cubicBezTo>
                    <a:pt x="9" y="690"/>
                    <a:pt x="0" y="708"/>
                    <a:pt x="0" y="712"/>
                  </a:cubicBezTo>
                  <a:cubicBezTo>
                    <a:pt x="0" y="714"/>
                    <a:pt x="2" y="717"/>
                    <a:pt x="9" y="717"/>
                  </a:cubicBezTo>
                  <a:cubicBezTo>
                    <a:pt x="13" y="717"/>
                    <a:pt x="34" y="714"/>
                    <a:pt x="58" y="696"/>
                  </a:cubicBezTo>
                  <a:cubicBezTo>
                    <a:pt x="76" y="688"/>
                    <a:pt x="78" y="685"/>
                    <a:pt x="101" y="661"/>
                  </a:cubicBezTo>
                  <a:cubicBezTo>
                    <a:pt x="150" y="663"/>
                    <a:pt x="184" y="672"/>
                    <a:pt x="246" y="690"/>
                  </a:cubicBezTo>
                  <a:cubicBezTo>
                    <a:pt x="298" y="703"/>
                    <a:pt x="347" y="717"/>
                    <a:pt x="399" y="717"/>
                  </a:cubicBezTo>
                  <a:cubicBezTo>
                    <a:pt x="477" y="717"/>
                    <a:pt x="560" y="658"/>
                    <a:pt x="591" y="614"/>
                  </a:cubicBezTo>
                  <a:cubicBezTo>
                    <a:pt x="609" y="587"/>
                    <a:pt x="616" y="562"/>
                    <a:pt x="616" y="560"/>
                  </a:cubicBezTo>
                  <a:cubicBezTo>
                    <a:pt x="616" y="553"/>
                    <a:pt x="609" y="553"/>
                    <a:pt x="609" y="553"/>
                  </a:cubicBezTo>
                  <a:cubicBezTo>
                    <a:pt x="594" y="553"/>
                    <a:pt x="569" y="564"/>
                    <a:pt x="553" y="576"/>
                  </a:cubicBezTo>
                  <a:cubicBezTo>
                    <a:pt x="526" y="591"/>
                    <a:pt x="524" y="598"/>
                    <a:pt x="517" y="616"/>
                  </a:cubicBezTo>
                  <a:cubicBezTo>
                    <a:pt x="513" y="632"/>
                    <a:pt x="508" y="638"/>
                    <a:pt x="504" y="645"/>
                  </a:cubicBezTo>
                  <a:cubicBezTo>
                    <a:pt x="495" y="656"/>
                    <a:pt x="495" y="656"/>
                    <a:pt x="479" y="656"/>
                  </a:cubicBezTo>
                  <a:cubicBezTo>
                    <a:pt x="432" y="656"/>
                    <a:pt x="383" y="640"/>
                    <a:pt x="318" y="625"/>
                  </a:cubicBezTo>
                  <a:cubicBezTo>
                    <a:pt x="291" y="616"/>
                    <a:pt x="235" y="600"/>
                    <a:pt x="186" y="600"/>
                  </a:cubicBezTo>
                  <a:cubicBezTo>
                    <a:pt x="175" y="600"/>
                    <a:pt x="159" y="600"/>
                    <a:pt x="148" y="605"/>
                  </a:cubicBezTo>
                </a:path>
              </a:pathLst>
            </a:custGeom>
            <a:solidFill>
              <a:srgbClr val="000000"/>
            </a:solidFill>
            <a:ln w="15840">
              <a:noFill/>
            </a:ln>
          </p:spPr>
        </p:sp>
        <p:sp>
          <p:nvSpPr>
            <p:cNvPr id="2278" name="Freeform 52"/>
            <p:cNvSpPr/>
            <p:nvPr/>
          </p:nvSpPr>
          <p:spPr>
            <a:xfrm>
              <a:off x="693720" y="5373360"/>
              <a:ext cx="65520" cy="248760"/>
            </a:xfrm>
            <a:custGeom>
              <a:avLst/>
              <a:gdLst/>
              <a:ahLst/>
              <a:rect l="0" t="0" r="r" b="b"/>
              <a:pathLst>
                <a:path w="182" h="691">
                  <a:moveTo>
                    <a:pt x="168" y="0"/>
                  </a:moveTo>
                  <a:cubicBezTo>
                    <a:pt x="36" y="92"/>
                    <a:pt x="0" y="239"/>
                    <a:pt x="0" y="345"/>
                  </a:cubicBezTo>
                  <a:cubicBezTo>
                    <a:pt x="0" y="441"/>
                    <a:pt x="29" y="593"/>
                    <a:pt x="168" y="690"/>
                  </a:cubicBezTo>
                  <a:cubicBezTo>
                    <a:pt x="172" y="690"/>
                    <a:pt x="181" y="690"/>
                    <a:pt x="181" y="683"/>
                  </a:cubicBezTo>
                  <a:cubicBezTo>
                    <a:pt x="181" y="678"/>
                    <a:pt x="179" y="676"/>
                    <a:pt x="174" y="672"/>
                  </a:cubicBezTo>
                  <a:cubicBezTo>
                    <a:pt x="80" y="589"/>
                    <a:pt x="47" y="470"/>
                    <a:pt x="47" y="345"/>
                  </a:cubicBezTo>
                  <a:cubicBezTo>
                    <a:pt x="47" y="159"/>
                    <a:pt x="118" y="67"/>
                    <a:pt x="177" y="16"/>
                  </a:cubicBezTo>
                  <a:cubicBezTo>
                    <a:pt x="179" y="13"/>
                    <a:pt x="181" y="11"/>
                    <a:pt x="181" y="9"/>
                  </a:cubicBezTo>
                  <a:cubicBezTo>
                    <a:pt x="181" y="0"/>
                    <a:pt x="172" y="0"/>
                    <a:pt x="168" y="0"/>
                  </a:cubicBezTo>
                </a:path>
              </a:pathLst>
            </a:custGeom>
            <a:solidFill>
              <a:srgbClr val="000000"/>
            </a:solidFill>
            <a:ln w="15840">
              <a:noFill/>
            </a:ln>
          </p:spPr>
        </p:sp>
        <p:sp>
          <p:nvSpPr>
            <p:cNvPr id="2279" name="Freeform 53"/>
            <p:cNvSpPr/>
            <p:nvPr/>
          </p:nvSpPr>
          <p:spPr>
            <a:xfrm>
              <a:off x="793440" y="5390280"/>
              <a:ext cx="203760" cy="177840"/>
            </a:xfrm>
            <a:custGeom>
              <a:avLst/>
              <a:gdLst/>
              <a:ahLst/>
              <a:rect l="0" t="0" r="r" b="b"/>
              <a:pathLst>
                <a:path w="566" h="494">
                  <a:moveTo>
                    <a:pt x="558" y="18"/>
                  </a:moveTo>
                  <a:cubicBezTo>
                    <a:pt x="560" y="16"/>
                    <a:pt x="565" y="9"/>
                    <a:pt x="565" y="7"/>
                  </a:cubicBezTo>
                  <a:cubicBezTo>
                    <a:pt x="565" y="0"/>
                    <a:pt x="558" y="0"/>
                    <a:pt x="547" y="0"/>
                  </a:cubicBezTo>
                  <a:lnTo>
                    <a:pt x="18" y="0"/>
                  </a:lnTo>
                  <a:cubicBezTo>
                    <a:pt x="5" y="0"/>
                    <a:pt x="0" y="0"/>
                    <a:pt x="0" y="7"/>
                  </a:cubicBezTo>
                  <a:cubicBezTo>
                    <a:pt x="0" y="9"/>
                    <a:pt x="5" y="16"/>
                    <a:pt x="5" y="18"/>
                  </a:cubicBezTo>
                  <a:lnTo>
                    <a:pt x="258" y="477"/>
                  </a:lnTo>
                  <a:cubicBezTo>
                    <a:pt x="265" y="488"/>
                    <a:pt x="267" y="493"/>
                    <a:pt x="283" y="493"/>
                  </a:cubicBezTo>
                  <a:cubicBezTo>
                    <a:pt x="296" y="493"/>
                    <a:pt x="298" y="488"/>
                    <a:pt x="305" y="479"/>
                  </a:cubicBezTo>
                  <a:lnTo>
                    <a:pt x="558" y="18"/>
                  </a:lnTo>
                  <a:moveTo>
                    <a:pt x="99" y="56"/>
                  </a:moveTo>
                  <a:lnTo>
                    <a:pt x="511" y="56"/>
                  </a:lnTo>
                  <a:lnTo>
                    <a:pt x="305" y="425"/>
                  </a:lnTo>
                  <a:lnTo>
                    <a:pt x="305" y="425"/>
                  </a:lnTo>
                  <a:lnTo>
                    <a:pt x="99" y="56"/>
                  </a:lnTo>
                </a:path>
              </a:pathLst>
            </a:custGeom>
            <a:solidFill>
              <a:srgbClr val="000000"/>
            </a:solidFill>
            <a:ln w="15840">
              <a:noFill/>
            </a:ln>
          </p:spPr>
        </p:sp>
        <p:sp>
          <p:nvSpPr>
            <p:cNvPr id="2280" name="Freeform 54"/>
            <p:cNvSpPr/>
            <p:nvPr/>
          </p:nvSpPr>
          <p:spPr>
            <a:xfrm>
              <a:off x="1075680" y="5491800"/>
              <a:ext cx="72360" cy="34200"/>
            </a:xfrm>
            <a:custGeom>
              <a:avLst/>
              <a:gdLst/>
              <a:ahLst/>
              <a:rect l="0" t="0" r="r" b="b"/>
              <a:pathLst>
                <a:path w="201" h="95">
                  <a:moveTo>
                    <a:pt x="101" y="0"/>
                  </a:moveTo>
                  <a:lnTo>
                    <a:pt x="0" y="58"/>
                  </a:lnTo>
                  <a:lnTo>
                    <a:pt x="21" y="94"/>
                  </a:lnTo>
                  <a:lnTo>
                    <a:pt x="101" y="52"/>
                  </a:lnTo>
                  <a:lnTo>
                    <a:pt x="180" y="94"/>
                  </a:lnTo>
                  <a:lnTo>
                    <a:pt x="200" y="58"/>
                  </a:lnTo>
                  <a:lnTo>
                    <a:pt x="101" y="0"/>
                  </a:lnTo>
                </a:path>
              </a:pathLst>
            </a:custGeom>
            <a:solidFill>
              <a:srgbClr val="000000"/>
            </a:solidFill>
            <a:ln w="15840">
              <a:noFill/>
            </a:ln>
          </p:spPr>
        </p:sp>
        <p:sp>
          <p:nvSpPr>
            <p:cNvPr id="2281" name="Freeform 55"/>
            <p:cNvSpPr/>
            <p:nvPr/>
          </p:nvSpPr>
          <p:spPr>
            <a:xfrm>
              <a:off x="1024920" y="5536080"/>
              <a:ext cx="173880" cy="123120"/>
            </a:xfrm>
            <a:custGeom>
              <a:avLst/>
              <a:gdLst/>
              <a:ahLst/>
              <a:rect l="0" t="0" r="r" b="b"/>
              <a:pathLst>
                <a:path w="483" h="342">
                  <a:moveTo>
                    <a:pt x="276" y="152"/>
                  </a:moveTo>
                  <a:lnTo>
                    <a:pt x="390" y="34"/>
                  </a:lnTo>
                  <a:lnTo>
                    <a:pt x="451" y="34"/>
                  </a:lnTo>
                  <a:lnTo>
                    <a:pt x="451" y="0"/>
                  </a:lnTo>
                  <a:cubicBezTo>
                    <a:pt x="430" y="0"/>
                    <a:pt x="406" y="2"/>
                    <a:pt x="377" y="2"/>
                  </a:cubicBezTo>
                  <a:cubicBezTo>
                    <a:pt x="345" y="2"/>
                    <a:pt x="314" y="0"/>
                    <a:pt x="294" y="0"/>
                  </a:cubicBezTo>
                  <a:lnTo>
                    <a:pt x="294" y="34"/>
                  </a:lnTo>
                  <a:lnTo>
                    <a:pt x="325" y="34"/>
                  </a:lnTo>
                  <a:lnTo>
                    <a:pt x="244" y="119"/>
                  </a:lnTo>
                  <a:lnTo>
                    <a:pt x="162" y="34"/>
                  </a:lnTo>
                  <a:lnTo>
                    <a:pt x="188" y="34"/>
                  </a:lnTo>
                  <a:lnTo>
                    <a:pt x="188" y="0"/>
                  </a:lnTo>
                  <a:cubicBezTo>
                    <a:pt x="162" y="2"/>
                    <a:pt x="123" y="2"/>
                    <a:pt x="94" y="2"/>
                  </a:cubicBezTo>
                  <a:cubicBezTo>
                    <a:pt x="65" y="2"/>
                    <a:pt x="41" y="0"/>
                    <a:pt x="9" y="0"/>
                  </a:cubicBezTo>
                  <a:lnTo>
                    <a:pt x="9" y="34"/>
                  </a:lnTo>
                  <a:lnTo>
                    <a:pt x="65" y="34"/>
                  </a:lnTo>
                  <a:lnTo>
                    <a:pt x="195" y="168"/>
                  </a:lnTo>
                  <a:lnTo>
                    <a:pt x="61" y="307"/>
                  </a:lnTo>
                  <a:lnTo>
                    <a:pt x="0" y="307"/>
                  </a:lnTo>
                  <a:lnTo>
                    <a:pt x="0" y="341"/>
                  </a:lnTo>
                  <a:cubicBezTo>
                    <a:pt x="20" y="338"/>
                    <a:pt x="45" y="338"/>
                    <a:pt x="74" y="338"/>
                  </a:cubicBezTo>
                  <a:cubicBezTo>
                    <a:pt x="101" y="338"/>
                    <a:pt x="137" y="338"/>
                    <a:pt x="157" y="341"/>
                  </a:cubicBezTo>
                  <a:lnTo>
                    <a:pt x="157" y="307"/>
                  </a:lnTo>
                  <a:lnTo>
                    <a:pt x="126" y="307"/>
                  </a:lnTo>
                  <a:lnTo>
                    <a:pt x="229" y="202"/>
                  </a:lnTo>
                  <a:lnTo>
                    <a:pt x="330" y="307"/>
                  </a:lnTo>
                  <a:lnTo>
                    <a:pt x="303" y="307"/>
                  </a:lnTo>
                  <a:lnTo>
                    <a:pt x="303" y="341"/>
                  </a:lnTo>
                  <a:cubicBezTo>
                    <a:pt x="330" y="338"/>
                    <a:pt x="368" y="338"/>
                    <a:pt x="397" y="338"/>
                  </a:cubicBezTo>
                  <a:cubicBezTo>
                    <a:pt x="424" y="338"/>
                    <a:pt x="451" y="338"/>
                    <a:pt x="482" y="341"/>
                  </a:cubicBezTo>
                  <a:lnTo>
                    <a:pt x="482" y="307"/>
                  </a:lnTo>
                  <a:lnTo>
                    <a:pt x="426" y="307"/>
                  </a:lnTo>
                  <a:lnTo>
                    <a:pt x="276" y="152"/>
                  </a:lnTo>
                </a:path>
              </a:pathLst>
            </a:custGeom>
            <a:solidFill>
              <a:srgbClr val="000000"/>
            </a:solidFill>
            <a:ln w="15840">
              <a:noFill/>
            </a:ln>
          </p:spPr>
        </p:sp>
        <p:sp>
          <p:nvSpPr>
            <p:cNvPr id="2282" name="Freeform 56"/>
            <p:cNvSpPr/>
            <p:nvPr/>
          </p:nvSpPr>
          <p:spPr>
            <a:xfrm>
              <a:off x="1232280" y="5474160"/>
              <a:ext cx="97200" cy="126000"/>
            </a:xfrm>
            <a:custGeom>
              <a:avLst/>
              <a:gdLst/>
              <a:ahLst/>
              <a:rect l="0" t="0" r="r" b="b"/>
              <a:pathLst>
                <a:path w="270" h="350">
                  <a:moveTo>
                    <a:pt x="121" y="18"/>
                  </a:moveTo>
                  <a:cubicBezTo>
                    <a:pt x="123" y="11"/>
                    <a:pt x="123" y="11"/>
                    <a:pt x="123" y="9"/>
                  </a:cubicBezTo>
                  <a:cubicBezTo>
                    <a:pt x="123" y="0"/>
                    <a:pt x="116" y="0"/>
                    <a:pt x="107" y="0"/>
                  </a:cubicBezTo>
                  <a:lnTo>
                    <a:pt x="47" y="4"/>
                  </a:lnTo>
                  <a:cubicBezTo>
                    <a:pt x="38" y="4"/>
                    <a:pt x="38" y="6"/>
                    <a:pt x="36" y="6"/>
                  </a:cubicBezTo>
                  <a:cubicBezTo>
                    <a:pt x="34" y="9"/>
                    <a:pt x="31" y="15"/>
                    <a:pt x="31" y="18"/>
                  </a:cubicBezTo>
                  <a:cubicBezTo>
                    <a:pt x="31" y="27"/>
                    <a:pt x="38" y="27"/>
                    <a:pt x="47" y="27"/>
                  </a:cubicBezTo>
                  <a:cubicBezTo>
                    <a:pt x="47" y="27"/>
                    <a:pt x="56" y="27"/>
                    <a:pt x="63" y="29"/>
                  </a:cubicBezTo>
                  <a:cubicBezTo>
                    <a:pt x="72" y="29"/>
                    <a:pt x="74" y="31"/>
                    <a:pt x="74" y="36"/>
                  </a:cubicBezTo>
                  <a:cubicBezTo>
                    <a:pt x="74" y="36"/>
                    <a:pt x="74" y="38"/>
                    <a:pt x="69" y="47"/>
                  </a:cubicBezTo>
                  <a:lnTo>
                    <a:pt x="2" y="320"/>
                  </a:lnTo>
                  <a:cubicBezTo>
                    <a:pt x="0" y="327"/>
                    <a:pt x="0" y="327"/>
                    <a:pt x="0" y="331"/>
                  </a:cubicBezTo>
                  <a:cubicBezTo>
                    <a:pt x="0" y="342"/>
                    <a:pt x="9" y="349"/>
                    <a:pt x="18" y="349"/>
                  </a:cubicBezTo>
                  <a:cubicBezTo>
                    <a:pt x="38" y="349"/>
                    <a:pt x="43" y="331"/>
                    <a:pt x="45" y="322"/>
                  </a:cubicBezTo>
                  <a:lnTo>
                    <a:pt x="67" y="233"/>
                  </a:lnTo>
                  <a:cubicBezTo>
                    <a:pt x="81" y="233"/>
                    <a:pt x="141" y="237"/>
                    <a:pt x="141" y="271"/>
                  </a:cubicBezTo>
                  <a:cubicBezTo>
                    <a:pt x="141" y="275"/>
                    <a:pt x="141" y="277"/>
                    <a:pt x="141" y="282"/>
                  </a:cubicBezTo>
                  <a:cubicBezTo>
                    <a:pt x="139" y="289"/>
                    <a:pt x="139" y="293"/>
                    <a:pt x="139" y="295"/>
                  </a:cubicBezTo>
                  <a:cubicBezTo>
                    <a:pt x="139" y="331"/>
                    <a:pt x="170" y="349"/>
                    <a:pt x="199" y="349"/>
                  </a:cubicBezTo>
                  <a:cubicBezTo>
                    <a:pt x="251" y="349"/>
                    <a:pt x="269" y="277"/>
                    <a:pt x="269" y="271"/>
                  </a:cubicBezTo>
                  <a:cubicBezTo>
                    <a:pt x="269" y="264"/>
                    <a:pt x="262" y="264"/>
                    <a:pt x="260" y="264"/>
                  </a:cubicBezTo>
                  <a:cubicBezTo>
                    <a:pt x="251" y="264"/>
                    <a:pt x="251" y="266"/>
                    <a:pt x="249" y="275"/>
                  </a:cubicBezTo>
                  <a:cubicBezTo>
                    <a:pt x="242" y="293"/>
                    <a:pt x="228" y="331"/>
                    <a:pt x="202" y="331"/>
                  </a:cubicBezTo>
                  <a:cubicBezTo>
                    <a:pt x="184" y="331"/>
                    <a:pt x="181" y="313"/>
                    <a:pt x="181" y="302"/>
                  </a:cubicBezTo>
                  <a:cubicBezTo>
                    <a:pt x="181" y="302"/>
                    <a:pt x="181" y="295"/>
                    <a:pt x="184" y="286"/>
                  </a:cubicBezTo>
                  <a:cubicBezTo>
                    <a:pt x="184" y="280"/>
                    <a:pt x="186" y="273"/>
                    <a:pt x="186" y="271"/>
                  </a:cubicBezTo>
                  <a:cubicBezTo>
                    <a:pt x="186" y="226"/>
                    <a:pt x="130" y="219"/>
                    <a:pt x="99" y="217"/>
                  </a:cubicBezTo>
                  <a:cubicBezTo>
                    <a:pt x="112" y="208"/>
                    <a:pt x="132" y="192"/>
                    <a:pt x="141" y="186"/>
                  </a:cubicBezTo>
                  <a:cubicBezTo>
                    <a:pt x="168" y="163"/>
                    <a:pt x="197" y="141"/>
                    <a:pt x="224" y="141"/>
                  </a:cubicBezTo>
                  <a:cubicBezTo>
                    <a:pt x="235" y="141"/>
                    <a:pt x="240" y="143"/>
                    <a:pt x="242" y="148"/>
                  </a:cubicBezTo>
                  <a:cubicBezTo>
                    <a:pt x="242" y="148"/>
                    <a:pt x="240" y="148"/>
                    <a:pt x="237" y="148"/>
                  </a:cubicBezTo>
                  <a:cubicBezTo>
                    <a:pt x="215" y="157"/>
                    <a:pt x="215" y="177"/>
                    <a:pt x="215" y="179"/>
                  </a:cubicBezTo>
                  <a:cubicBezTo>
                    <a:pt x="215" y="186"/>
                    <a:pt x="222" y="199"/>
                    <a:pt x="237" y="199"/>
                  </a:cubicBezTo>
                  <a:cubicBezTo>
                    <a:pt x="246" y="199"/>
                    <a:pt x="269" y="190"/>
                    <a:pt x="269" y="163"/>
                  </a:cubicBezTo>
                  <a:cubicBezTo>
                    <a:pt x="269" y="139"/>
                    <a:pt x="249" y="125"/>
                    <a:pt x="226" y="125"/>
                  </a:cubicBezTo>
                  <a:cubicBezTo>
                    <a:pt x="193" y="125"/>
                    <a:pt x="163" y="148"/>
                    <a:pt x="125" y="177"/>
                  </a:cubicBezTo>
                  <a:cubicBezTo>
                    <a:pt x="110" y="190"/>
                    <a:pt x="92" y="201"/>
                    <a:pt x="74" y="210"/>
                  </a:cubicBezTo>
                  <a:lnTo>
                    <a:pt x="121" y="18"/>
                  </a:lnTo>
                </a:path>
              </a:pathLst>
            </a:custGeom>
            <a:solidFill>
              <a:srgbClr val="000000"/>
            </a:solidFill>
            <a:ln w="15840">
              <a:noFill/>
            </a:ln>
          </p:spPr>
        </p:sp>
        <p:sp>
          <p:nvSpPr>
            <p:cNvPr id="2283" name="Freeform 57"/>
            <p:cNvSpPr/>
            <p:nvPr/>
          </p:nvSpPr>
          <p:spPr>
            <a:xfrm>
              <a:off x="1225800" y="5631120"/>
              <a:ext cx="63360" cy="121320"/>
            </a:xfrm>
            <a:custGeom>
              <a:avLst/>
              <a:gdLst/>
              <a:ahLst/>
              <a:rect l="0" t="0" r="r" b="b"/>
              <a:pathLst>
                <a:path w="176" h="337">
                  <a:moveTo>
                    <a:pt x="152" y="23"/>
                  </a:moveTo>
                  <a:cubicBezTo>
                    <a:pt x="152" y="9"/>
                    <a:pt x="143" y="0"/>
                    <a:pt x="130" y="0"/>
                  </a:cubicBezTo>
                  <a:cubicBezTo>
                    <a:pt x="117" y="0"/>
                    <a:pt x="101" y="14"/>
                    <a:pt x="101" y="30"/>
                  </a:cubicBezTo>
                  <a:cubicBezTo>
                    <a:pt x="101" y="43"/>
                    <a:pt x="110" y="52"/>
                    <a:pt x="121" y="52"/>
                  </a:cubicBezTo>
                  <a:cubicBezTo>
                    <a:pt x="137" y="52"/>
                    <a:pt x="152" y="36"/>
                    <a:pt x="152" y="23"/>
                  </a:cubicBezTo>
                  <a:moveTo>
                    <a:pt x="175" y="260"/>
                  </a:moveTo>
                  <a:cubicBezTo>
                    <a:pt x="175" y="253"/>
                    <a:pt x="168" y="253"/>
                    <a:pt x="166" y="253"/>
                  </a:cubicBezTo>
                  <a:cubicBezTo>
                    <a:pt x="157" y="253"/>
                    <a:pt x="157" y="253"/>
                    <a:pt x="152" y="265"/>
                  </a:cubicBezTo>
                  <a:cubicBezTo>
                    <a:pt x="146" y="292"/>
                    <a:pt x="123" y="318"/>
                    <a:pt x="96" y="318"/>
                  </a:cubicBezTo>
                  <a:cubicBezTo>
                    <a:pt x="85" y="318"/>
                    <a:pt x="83" y="312"/>
                    <a:pt x="83" y="300"/>
                  </a:cubicBezTo>
                  <a:cubicBezTo>
                    <a:pt x="83" y="289"/>
                    <a:pt x="85" y="285"/>
                    <a:pt x="90" y="276"/>
                  </a:cubicBezTo>
                  <a:cubicBezTo>
                    <a:pt x="92" y="265"/>
                    <a:pt x="96" y="256"/>
                    <a:pt x="99" y="249"/>
                  </a:cubicBezTo>
                  <a:cubicBezTo>
                    <a:pt x="101" y="244"/>
                    <a:pt x="121" y="197"/>
                    <a:pt x="128" y="180"/>
                  </a:cubicBezTo>
                  <a:cubicBezTo>
                    <a:pt x="132" y="171"/>
                    <a:pt x="134" y="164"/>
                    <a:pt x="134" y="155"/>
                  </a:cubicBezTo>
                  <a:cubicBezTo>
                    <a:pt x="134" y="133"/>
                    <a:pt x="112" y="112"/>
                    <a:pt x="81" y="112"/>
                  </a:cubicBezTo>
                  <a:cubicBezTo>
                    <a:pt x="27" y="112"/>
                    <a:pt x="0" y="175"/>
                    <a:pt x="0" y="188"/>
                  </a:cubicBezTo>
                  <a:cubicBezTo>
                    <a:pt x="0" y="195"/>
                    <a:pt x="9" y="195"/>
                    <a:pt x="11" y="195"/>
                  </a:cubicBezTo>
                  <a:cubicBezTo>
                    <a:pt x="18" y="195"/>
                    <a:pt x="20" y="193"/>
                    <a:pt x="22" y="186"/>
                  </a:cubicBezTo>
                  <a:cubicBezTo>
                    <a:pt x="34" y="150"/>
                    <a:pt x="56" y="128"/>
                    <a:pt x="78" y="128"/>
                  </a:cubicBezTo>
                  <a:cubicBezTo>
                    <a:pt x="87" y="128"/>
                    <a:pt x="94" y="135"/>
                    <a:pt x="94" y="148"/>
                  </a:cubicBezTo>
                  <a:cubicBezTo>
                    <a:pt x="94" y="150"/>
                    <a:pt x="94" y="155"/>
                    <a:pt x="90" y="166"/>
                  </a:cubicBezTo>
                  <a:cubicBezTo>
                    <a:pt x="87" y="175"/>
                    <a:pt x="65" y="227"/>
                    <a:pt x="58" y="244"/>
                  </a:cubicBezTo>
                  <a:cubicBezTo>
                    <a:pt x="54" y="253"/>
                    <a:pt x="54" y="253"/>
                    <a:pt x="47" y="271"/>
                  </a:cubicBezTo>
                  <a:cubicBezTo>
                    <a:pt x="45" y="278"/>
                    <a:pt x="40" y="285"/>
                    <a:pt x="40" y="292"/>
                  </a:cubicBezTo>
                  <a:cubicBezTo>
                    <a:pt x="40" y="318"/>
                    <a:pt x="65" y="336"/>
                    <a:pt x="94" y="336"/>
                  </a:cubicBezTo>
                  <a:cubicBezTo>
                    <a:pt x="148" y="336"/>
                    <a:pt x="175" y="271"/>
                    <a:pt x="175" y="260"/>
                  </a:cubicBezTo>
                </a:path>
              </a:pathLst>
            </a:custGeom>
            <a:solidFill>
              <a:srgbClr val="000000"/>
            </a:solidFill>
            <a:ln w="15840">
              <a:noFill/>
            </a:ln>
          </p:spPr>
        </p:sp>
        <p:sp>
          <p:nvSpPr>
            <p:cNvPr id="2284" name="Freeform 58"/>
            <p:cNvSpPr/>
            <p:nvPr/>
          </p:nvSpPr>
          <p:spPr>
            <a:xfrm>
              <a:off x="1311120" y="5631120"/>
              <a:ext cx="85320" cy="156240"/>
            </a:xfrm>
            <a:custGeom>
              <a:avLst/>
              <a:gdLst/>
              <a:ahLst/>
              <a:rect l="0" t="0" r="r" b="b"/>
              <a:pathLst>
                <a:path w="237" h="434">
                  <a:moveTo>
                    <a:pt x="236" y="21"/>
                  </a:moveTo>
                  <a:cubicBezTo>
                    <a:pt x="236" y="9"/>
                    <a:pt x="227" y="0"/>
                    <a:pt x="213" y="0"/>
                  </a:cubicBezTo>
                  <a:cubicBezTo>
                    <a:pt x="198" y="0"/>
                    <a:pt x="182" y="16"/>
                    <a:pt x="182" y="30"/>
                  </a:cubicBezTo>
                  <a:cubicBezTo>
                    <a:pt x="182" y="43"/>
                    <a:pt x="193" y="52"/>
                    <a:pt x="204" y="52"/>
                  </a:cubicBezTo>
                  <a:cubicBezTo>
                    <a:pt x="222" y="52"/>
                    <a:pt x="236" y="36"/>
                    <a:pt x="236" y="21"/>
                  </a:cubicBezTo>
                  <a:moveTo>
                    <a:pt x="128" y="352"/>
                  </a:moveTo>
                  <a:cubicBezTo>
                    <a:pt x="117" y="390"/>
                    <a:pt x="86" y="415"/>
                    <a:pt x="56" y="415"/>
                  </a:cubicBezTo>
                  <a:cubicBezTo>
                    <a:pt x="47" y="415"/>
                    <a:pt x="43" y="412"/>
                    <a:pt x="39" y="412"/>
                  </a:cubicBezTo>
                  <a:cubicBezTo>
                    <a:pt x="50" y="406"/>
                    <a:pt x="54" y="392"/>
                    <a:pt x="54" y="386"/>
                  </a:cubicBezTo>
                  <a:cubicBezTo>
                    <a:pt x="54" y="377"/>
                    <a:pt x="47" y="365"/>
                    <a:pt x="32" y="365"/>
                  </a:cubicBezTo>
                  <a:cubicBezTo>
                    <a:pt x="14" y="365"/>
                    <a:pt x="0" y="381"/>
                    <a:pt x="0" y="397"/>
                  </a:cubicBezTo>
                  <a:cubicBezTo>
                    <a:pt x="0" y="419"/>
                    <a:pt x="23" y="433"/>
                    <a:pt x="56" y="433"/>
                  </a:cubicBezTo>
                  <a:cubicBezTo>
                    <a:pt x="90" y="433"/>
                    <a:pt x="155" y="415"/>
                    <a:pt x="171" y="352"/>
                  </a:cubicBezTo>
                  <a:lnTo>
                    <a:pt x="215" y="175"/>
                  </a:lnTo>
                  <a:cubicBezTo>
                    <a:pt x="215" y="171"/>
                    <a:pt x="218" y="166"/>
                    <a:pt x="218" y="159"/>
                  </a:cubicBezTo>
                  <a:cubicBezTo>
                    <a:pt x="218" y="133"/>
                    <a:pt x="191" y="112"/>
                    <a:pt x="157" y="112"/>
                  </a:cubicBezTo>
                  <a:cubicBezTo>
                    <a:pt x="97" y="112"/>
                    <a:pt x="59" y="177"/>
                    <a:pt x="59" y="188"/>
                  </a:cubicBezTo>
                  <a:cubicBezTo>
                    <a:pt x="59" y="195"/>
                    <a:pt x="68" y="195"/>
                    <a:pt x="70" y="195"/>
                  </a:cubicBezTo>
                  <a:cubicBezTo>
                    <a:pt x="77" y="195"/>
                    <a:pt x="79" y="193"/>
                    <a:pt x="81" y="188"/>
                  </a:cubicBezTo>
                  <a:cubicBezTo>
                    <a:pt x="103" y="139"/>
                    <a:pt x="137" y="128"/>
                    <a:pt x="155" y="128"/>
                  </a:cubicBezTo>
                  <a:cubicBezTo>
                    <a:pt x="175" y="128"/>
                    <a:pt x="175" y="146"/>
                    <a:pt x="175" y="155"/>
                  </a:cubicBezTo>
                  <a:cubicBezTo>
                    <a:pt x="175" y="162"/>
                    <a:pt x="175" y="164"/>
                    <a:pt x="173" y="168"/>
                  </a:cubicBezTo>
                  <a:lnTo>
                    <a:pt x="128" y="352"/>
                  </a:lnTo>
                </a:path>
              </a:pathLst>
            </a:custGeom>
            <a:solidFill>
              <a:srgbClr val="000000"/>
            </a:solidFill>
            <a:ln w="15840">
              <a:noFill/>
            </a:ln>
          </p:spPr>
        </p:sp>
        <p:sp>
          <p:nvSpPr>
            <p:cNvPr id="2285" name="Freeform 59"/>
            <p:cNvSpPr/>
            <p:nvPr/>
          </p:nvSpPr>
          <p:spPr>
            <a:xfrm>
              <a:off x="1471680" y="5390280"/>
              <a:ext cx="168120" cy="170280"/>
            </a:xfrm>
            <a:custGeom>
              <a:avLst/>
              <a:gdLst/>
              <a:ahLst/>
              <a:rect l="0" t="0" r="r" b="b"/>
              <a:pathLst>
                <a:path w="467" h="473">
                  <a:moveTo>
                    <a:pt x="262" y="376"/>
                  </a:moveTo>
                  <a:cubicBezTo>
                    <a:pt x="374" y="367"/>
                    <a:pt x="466" y="309"/>
                    <a:pt x="466" y="237"/>
                  </a:cubicBezTo>
                  <a:cubicBezTo>
                    <a:pt x="466" y="161"/>
                    <a:pt x="372" y="103"/>
                    <a:pt x="262" y="96"/>
                  </a:cubicBezTo>
                  <a:lnTo>
                    <a:pt x="262" y="56"/>
                  </a:lnTo>
                  <a:cubicBezTo>
                    <a:pt x="262" y="33"/>
                    <a:pt x="262" y="25"/>
                    <a:pt x="327" y="25"/>
                  </a:cubicBezTo>
                  <a:lnTo>
                    <a:pt x="352" y="25"/>
                  </a:lnTo>
                  <a:lnTo>
                    <a:pt x="352" y="0"/>
                  </a:lnTo>
                  <a:cubicBezTo>
                    <a:pt x="336" y="0"/>
                    <a:pt x="258" y="2"/>
                    <a:pt x="231" y="2"/>
                  </a:cubicBezTo>
                  <a:cubicBezTo>
                    <a:pt x="191" y="2"/>
                    <a:pt x="119" y="0"/>
                    <a:pt x="112" y="0"/>
                  </a:cubicBezTo>
                  <a:lnTo>
                    <a:pt x="112" y="25"/>
                  </a:lnTo>
                  <a:lnTo>
                    <a:pt x="137" y="25"/>
                  </a:lnTo>
                  <a:cubicBezTo>
                    <a:pt x="202" y="25"/>
                    <a:pt x="202" y="33"/>
                    <a:pt x="202" y="56"/>
                  </a:cubicBezTo>
                  <a:lnTo>
                    <a:pt x="202" y="96"/>
                  </a:lnTo>
                  <a:cubicBezTo>
                    <a:pt x="81" y="107"/>
                    <a:pt x="0" y="170"/>
                    <a:pt x="0" y="235"/>
                  </a:cubicBezTo>
                  <a:cubicBezTo>
                    <a:pt x="0" y="304"/>
                    <a:pt x="83" y="365"/>
                    <a:pt x="202" y="376"/>
                  </a:cubicBezTo>
                  <a:lnTo>
                    <a:pt x="202" y="416"/>
                  </a:lnTo>
                  <a:cubicBezTo>
                    <a:pt x="202" y="439"/>
                    <a:pt x="202" y="448"/>
                    <a:pt x="137" y="448"/>
                  </a:cubicBezTo>
                  <a:lnTo>
                    <a:pt x="112" y="448"/>
                  </a:lnTo>
                  <a:lnTo>
                    <a:pt x="112" y="472"/>
                  </a:lnTo>
                  <a:cubicBezTo>
                    <a:pt x="128" y="472"/>
                    <a:pt x="206" y="470"/>
                    <a:pt x="231" y="470"/>
                  </a:cubicBezTo>
                  <a:cubicBezTo>
                    <a:pt x="271" y="470"/>
                    <a:pt x="345" y="472"/>
                    <a:pt x="352" y="472"/>
                  </a:cubicBezTo>
                  <a:lnTo>
                    <a:pt x="352" y="448"/>
                  </a:lnTo>
                  <a:lnTo>
                    <a:pt x="327" y="448"/>
                  </a:lnTo>
                  <a:cubicBezTo>
                    <a:pt x="262" y="448"/>
                    <a:pt x="262" y="439"/>
                    <a:pt x="262" y="416"/>
                  </a:cubicBezTo>
                  <a:lnTo>
                    <a:pt x="262" y="376"/>
                  </a:lnTo>
                  <a:moveTo>
                    <a:pt x="202" y="356"/>
                  </a:moveTo>
                  <a:cubicBezTo>
                    <a:pt x="144" y="351"/>
                    <a:pt x="72" y="325"/>
                    <a:pt x="72" y="237"/>
                  </a:cubicBezTo>
                  <a:cubicBezTo>
                    <a:pt x="72" y="145"/>
                    <a:pt x="146" y="121"/>
                    <a:pt x="202" y="116"/>
                  </a:cubicBezTo>
                  <a:lnTo>
                    <a:pt x="202" y="356"/>
                  </a:lnTo>
                  <a:moveTo>
                    <a:pt x="262" y="116"/>
                  </a:moveTo>
                  <a:cubicBezTo>
                    <a:pt x="325" y="121"/>
                    <a:pt x="394" y="148"/>
                    <a:pt x="394" y="235"/>
                  </a:cubicBezTo>
                  <a:cubicBezTo>
                    <a:pt x="394" y="327"/>
                    <a:pt x="320" y="351"/>
                    <a:pt x="262" y="356"/>
                  </a:cubicBezTo>
                  <a:lnTo>
                    <a:pt x="262" y="116"/>
                  </a:lnTo>
                </a:path>
              </a:pathLst>
            </a:custGeom>
            <a:solidFill>
              <a:srgbClr val="000000"/>
            </a:solidFill>
            <a:ln w="15840">
              <a:noFill/>
            </a:ln>
          </p:spPr>
        </p:sp>
        <p:sp>
          <p:nvSpPr>
            <p:cNvPr id="2286" name="Freeform 60"/>
            <p:cNvSpPr/>
            <p:nvPr/>
          </p:nvSpPr>
          <p:spPr>
            <a:xfrm>
              <a:off x="1674000" y="5373360"/>
              <a:ext cx="65880" cy="248760"/>
            </a:xfrm>
            <a:custGeom>
              <a:avLst/>
              <a:gdLst/>
              <a:ahLst/>
              <a:rect l="0" t="0" r="r" b="b"/>
              <a:pathLst>
                <a:path w="183" h="691">
                  <a:moveTo>
                    <a:pt x="14" y="0"/>
                  </a:moveTo>
                  <a:cubicBezTo>
                    <a:pt x="9" y="0"/>
                    <a:pt x="0" y="0"/>
                    <a:pt x="0" y="9"/>
                  </a:cubicBezTo>
                  <a:cubicBezTo>
                    <a:pt x="0" y="11"/>
                    <a:pt x="3" y="13"/>
                    <a:pt x="7" y="18"/>
                  </a:cubicBezTo>
                  <a:cubicBezTo>
                    <a:pt x="68" y="74"/>
                    <a:pt x="133" y="166"/>
                    <a:pt x="133" y="345"/>
                  </a:cubicBezTo>
                  <a:cubicBezTo>
                    <a:pt x="133" y="488"/>
                    <a:pt x="88" y="598"/>
                    <a:pt x="14" y="665"/>
                  </a:cubicBezTo>
                  <a:cubicBezTo>
                    <a:pt x="0" y="678"/>
                    <a:pt x="0" y="678"/>
                    <a:pt x="0" y="683"/>
                  </a:cubicBezTo>
                  <a:cubicBezTo>
                    <a:pt x="0" y="685"/>
                    <a:pt x="3" y="690"/>
                    <a:pt x="9" y="690"/>
                  </a:cubicBezTo>
                  <a:cubicBezTo>
                    <a:pt x="18" y="690"/>
                    <a:pt x="83" y="645"/>
                    <a:pt x="130" y="557"/>
                  </a:cubicBezTo>
                  <a:cubicBezTo>
                    <a:pt x="162" y="501"/>
                    <a:pt x="182" y="425"/>
                    <a:pt x="182" y="345"/>
                  </a:cubicBezTo>
                  <a:cubicBezTo>
                    <a:pt x="182" y="248"/>
                    <a:pt x="153" y="96"/>
                    <a:pt x="14" y="0"/>
                  </a:cubicBezTo>
                </a:path>
              </a:pathLst>
            </a:custGeom>
            <a:solidFill>
              <a:srgbClr val="000000"/>
            </a:solidFill>
            <a:ln w="15840">
              <a:noFill/>
            </a:ln>
          </p:spPr>
        </p:sp>
        <p:sp>
          <p:nvSpPr>
            <p:cNvPr id="2287" name="Freeform 61"/>
            <p:cNvSpPr/>
            <p:nvPr/>
          </p:nvSpPr>
          <p:spPr>
            <a:xfrm>
              <a:off x="1820160" y="5229720"/>
              <a:ext cx="83520" cy="355320"/>
            </a:xfrm>
            <a:custGeom>
              <a:avLst/>
              <a:gdLst/>
              <a:ahLst/>
              <a:rect l="0" t="0" r="r" b="b"/>
              <a:pathLst>
                <a:path w="232" h="987">
                  <a:moveTo>
                    <a:pt x="231" y="977"/>
                  </a:moveTo>
                  <a:cubicBezTo>
                    <a:pt x="231" y="974"/>
                    <a:pt x="231" y="972"/>
                    <a:pt x="213" y="954"/>
                  </a:cubicBezTo>
                  <a:cubicBezTo>
                    <a:pt x="89" y="831"/>
                    <a:pt x="58" y="645"/>
                    <a:pt x="58" y="493"/>
                  </a:cubicBezTo>
                  <a:cubicBezTo>
                    <a:pt x="58" y="323"/>
                    <a:pt x="96" y="150"/>
                    <a:pt x="217" y="27"/>
                  </a:cubicBezTo>
                  <a:cubicBezTo>
                    <a:pt x="231" y="16"/>
                    <a:pt x="231" y="14"/>
                    <a:pt x="231" y="9"/>
                  </a:cubicBezTo>
                  <a:cubicBezTo>
                    <a:pt x="231" y="3"/>
                    <a:pt x="226" y="0"/>
                    <a:pt x="219" y="0"/>
                  </a:cubicBezTo>
                  <a:cubicBezTo>
                    <a:pt x="210" y="0"/>
                    <a:pt x="121" y="67"/>
                    <a:pt x="63" y="193"/>
                  </a:cubicBezTo>
                  <a:cubicBezTo>
                    <a:pt x="11" y="300"/>
                    <a:pt x="0" y="410"/>
                    <a:pt x="0" y="493"/>
                  </a:cubicBezTo>
                  <a:cubicBezTo>
                    <a:pt x="0" y="571"/>
                    <a:pt x="11" y="690"/>
                    <a:pt x="65" y="802"/>
                  </a:cubicBezTo>
                  <a:cubicBezTo>
                    <a:pt x="125" y="923"/>
                    <a:pt x="210" y="986"/>
                    <a:pt x="219" y="986"/>
                  </a:cubicBezTo>
                  <a:cubicBezTo>
                    <a:pt x="226" y="986"/>
                    <a:pt x="231" y="983"/>
                    <a:pt x="231" y="977"/>
                  </a:cubicBezTo>
                </a:path>
              </a:pathLst>
            </a:custGeom>
            <a:solidFill>
              <a:srgbClr val="000000"/>
            </a:solidFill>
            <a:ln w="15840">
              <a:noFill/>
            </a:ln>
          </p:spPr>
        </p:sp>
        <p:sp>
          <p:nvSpPr>
            <p:cNvPr id="2288" name="Freeform 62"/>
            <p:cNvSpPr/>
            <p:nvPr/>
          </p:nvSpPr>
          <p:spPr>
            <a:xfrm>
              <a:off x="1931400" y="5273280"/>
              <a:ext cx="110160" cy="226800"/>
            </a:xfrm>
            <a:custGeom>
              <a:avLst/>
              <a:gdLst/>
              <a:ahLst/>
              <a:rect l="0" t="0" r="r" b="b"/>
              <a:pathLst>
                <a:path w="306" h="630">
                  <a:moveTo>
                    <a:pt x="181" y="224"/>
                  </a:moveTo>
                  <a:lnTo>
                    <a:pt x="275" y="224"/>
                  </a:lnTo>
                  <a:cubicBezTo>
                    <a:pt x="293" y="224"/>
                    <a:pt x="305" y="224"/>
                    <a:pt x="305" y="204"/>
                  </a:cubicBezTo>
                  <a:cubicBezTo>
                    <a:pt x="305" y="193"/>
                    <a:pt x="293" y="193"/>
                    <a:pt x="275" y="193"/>
                  </a:cubicBezTo>
                  <a:lnTo>
                    <a:pt x="190" y="193"/>
                  </a:lnTo>
                  <a:cubicBezTo>
                    <a:pt x="224" y="52"/>
                    <a:pt x="231" y="34"/>
                    <a:pt x="231" y="27"/>
                  </a:cubicBezTo>
                  <a:cubicBezTo>
                    <a:pt x="231" y="9"/>
                    <a:pt x="217" y="0"/>
                    <a:pt x="202"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5" y="504"/>
                    <a:pt x="40" y="520"/>
                    <a:pt x="40" y="538"/>
                  </a:cubicBezTo>
                  <a:cubicBezTo>
                    <a:pt x="40" y="591"/>
                    <a:pt x="78" y="629"/>
                    <a:pt x="130" y="629"/>
                  </a:cubicBezTo>
                  <a:cubicBezTo>
                    <a:pt x="233" y="629"/>
                    <a:pt x="289" y="484"/>
                    <a:pt x="289" y="477"/>
                  </a:cubicBezTo>
                  <a:cubicBezTo>
                    <a:pt x="289" y="468"/>
                    <a:pt x="280" y="468"/>
                    <a:pt x="275" y="468"/>
                  </a:cubicBezTo>
                  <a:cubicBezTo>
                    <a:pt x="269" y="468"/>
                    <a:pt x="266" y="470"/>
                    <a:pt x="262" y="482"/>
                  </a:cubicBezTo>
                  <a:cubicBezTo>
                    <a:pt x="219" y="585"/>
                    <a:pt x="166" y="607"/>
                    <a:pt x="132" y="607"/>
                  </a:cubicBezTo>
                  <a:cubicBezTo>
                    <a:pt x="112" y="607"/>
                    <a:pt x="103" y="594"/>
                    <a:pt x="103" y="562"/>
                  </a:cubicBezTo>
                  <a:cubicBezTo>
                    <a:pt x="103" y="538"/>
                    <a:pt x="103" y="531"/>
                    <a:pt x="107" y="515"/>
                  </a:cubicBezTo>
                  <a:lnTo>
                    <a:pt x="181" y="224"/>
                  </a:lnTo>
                </a:path>
              </a:pathLst>
            </a:custGeom>
            <a:solidFill>
              <a:srgbClr val="000000"/>
            </a:solidFill>
            <a:ln w="15840">
              <a:noFill/>
            </a:ln>
          </p:spPr>
        </p:sp>
        <p:sp>
          <p:nvSpPr>
            <p:cNvPr id="2289" name="Freeform 63"/>
            <p:cNvSpPr/>
            <p:nvPr/>
          </p:nvSpPr>
          <p:spPr>
            <a:xfrm>
              <a:off x="2070720" y="5229720"/>
              <a:ext cx="83520" cy="355320"/>
            </a:xfrm>
            <a:custGeom>
              <a:avLst/>
              <a:gdLst/>
              <a:ahLst/>
              <a:rect l="0" t="0" r="r" b="b"/>
              <a:pathLst>
                <a:path w="232" h="987">
                  <a:moveTo>
                    <a:pt x="231" y="493"/>
                  </a:moveTo>
                  <a:cubicBezTo>
                    <a:pt x="231" y="417"/>
                    <a:pt x="220" y="298"/>
                    <a:pt x="166" y="186"/>
                  </a:cubicBezTo>
                  <a:cubicBezTo>
                    <a:pt x="106" y="65"/>
                    <a:pt x="21"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2"/>
                    <a:pt x="0" y="974"/>
                    <a:pt x="0" y="977"/>
                  </a:cubicBezTo>
                  <a:cubicBezTo>
                    <a:pt x="0" y="983"/>
                    <a:pt x="5" y="986"/>
                    <a:pt x="9" y="986"/>
                  </a:cubicBezTo>
                  <a:cubicBezTo>
                    <a:pt x="21" y="986"/>
                    <a:pt x="110" y="918"/>
                    <a:pt x="168" y="793"/>
                  </a:cubicBezTo>
                  <a:cubicBezTo>
                    <a:pt x="220" y="685"/>
                    <a:pt x="231" y="576"/>
                    <a:pt x="231" y="493"/>
                  </a:cubicBezTo>
                </a:path>
              </a:pathLst>
            </a:custGeom>
            <a:solidFill>
              <a:srgbClr val="000000"/>
            </a:solidFill>
            <a:ln w="15840">
              <a:noFill/>
            </a:ln>
          </p:spPr>
        </p:sp>
        <p:sp>
          <p:nvSpPr>
            <p:cNvPr id="2290" name="Freeform 64"/>
            <p:cNvSpPr/>
            <p:nvPr/>
          </p:nvSpPr>
          <p:spPr>
            <a:xfrm>
              <a:off x="2307240" y="5365080"/>
              <a:ext cx="236520" cy="84240"/>
            </a:xfrm>
            <a:custGeom>
              <a:avLst/>
              <a:gdLst/>
              <a:ahLst/>
              <a:rect l="0" t="0" r="r" b="b"/>
              <a:pathLst>
                <a:path w="657" h="234">
                  <a:moveTo>
                    <a:pt x="622" y="41"/>
                  </a:moveTo>
                  <a:cubicBezTo>
                    <a:pt x="638" y="41"/>
                    <a:pt x="656" y="41"/>
                    <a:pt x="656" y="21"/>
                  </a:cubicBezTo>
                  <a:cubicBezTo>
                    <a:pt x="656" y="0"/>
                    <a:pt x="638" y="0"/>
                    <a:pt x="625" y="0"/>
                  </a:cubicBezTo>
                  <a:lnTo>
                    <a:pt x="33" y="0"/>
                  </a:lnTo>
                  <a:cubicBezTo>
                    <a:pt x="18" y="0"/>
                    <a:pt x="0" y="0"/>
                    <a:pt x="0" y="21"/>
                  </a:cubicBezTo>
                  <a:cubicBezTo>
                    <a:pt x="0" y="41"/>
                    <a:pt x="18" y="41"/>
                    <a:pt x="33" y="41"/>
                  </a:cubicBezTo>
                  <a:lnTo>
                    <a:pt x="622" y="41"/>
                  </a:lnTo>
                  <a:moveTo>
                    <a:pt x="625" y="233"/>
                  </a:moveTo>
                  <a:cubicBezTo>
                    <a:pt x="638" y="233"/>
                    <a:pt x="656" y="233"/>
                    <a:pt x="656" y="213"/>
                  </a:cubicBezTo>
                  <a:cubicBezTo>
                    <a:pt x="656" y="193"/>
                    <a:pt x="638" y="193"/>
                    <a:pt x="622" y="193"/>
                  </a:cubicBezTo>
                  <a:lnTo>
                    <a:pt x="33" y="193"/>
                  </a:lnTo>
                  <a:cubicBezTo>
                    <a:pt x="18" y="193"/>
                    <a:pt x="0" y="193"/>
                    <a:pt x="0" y="213"/>
                  </a:cubicBezTo>
                  <a:cubicBezTo>
                    <a:pt x="0" y="233"/>
                    <a:pt x="18" y="233"/>
                    <a:pt x="33" y="233"/>
                  </a:cubicBezTo>
                  <a:lnTo>
                    <a:pt x="625" y="233"/>
                  </a:lnTo>
                </a:path>
              </a:pathLst>
            </a:custGeom>
            <a:solidFill>
              <a:srgbClr val="000000"/>
            </a:solidFill>
            <a:ln w="15840">
              <a:noFill/>
            </a:ln>
          </p:spPr>
        </p:sp>
        <p:sp>
          <p:nvSpPr>
            <p:cNvPr id="2291" name="Freeform 65"/>
            <p:cNvSpPr/>
            <p:nvPr/>
          </p:nvSpPr>
          <p:spPr>
            <a:xfrm>
              <a:off x="2823120" y="4878360"/>
              <a:ext cx="191520" cy="180000"/>
            </a:xfrm>
            <a:custGeom>
              <a:avLst/>
              <a:gdLst/>
              <a:ahLst/>
              <a:rect l="0" t="0" r="r" b="b"/>
              <a:pathLst>
                <a:path w="532" h="500">
                  <a:moveTo>
                    <a:pt x="114" y="52"/>
                  </a:moveTo>
                  <a:cubicBezTo>
                    <a:pt x="110" y="199"/>
                    <a:pt x="36" y="399"/>
                    <a:pt x="7" y="475"/>
                  </a:cubicBezTo>
                  <a:cubicBezTo>
                    <a:pt x="0" y="490"/>
                    <a:pt x="0" y="493"/>
                    <a:pt x="0" y="495"/>
                  </a:cubicBezTo>
                  <a:cubicBezTo>
                    <a:pt x="0" y="499"/>
                    <a:pt x="5" y="499"/>
                    <a:pt x="9" y="499"/>
                  </a:cubicBezTo>
                  <a:cubicBezTo>
                    <a:pt x="16" y="499"/>
                    <a:pt x="52" y="490"/>
                    <a:pt x="65" y="461"/>
                  </a:cubicBezTo>
                  <a:cubicBezTo>
                    <a:pt x="99" y="378"/>
                    <a:pt x="177" y="163"/>
                    <a:pt x="177" y="13"/>
                  </a:cubicBezTo>
                  <a:cubicBezTo>
                    <a:pt x="177" y="4"/>
                    <a:pt x="177" y="0"/>
                    <a:pt x="168" y="0"/>
                  </a:cubicBezTo>
                  <a:cubicBezTo>
                    <a:pt x="159" y="0"/>
                    <a:pt x="150" y="4"/>
                    <a:pt x="128" y="16"/>
                  </a:cubicBezTo>
                  <a:cubicBezTo>
                    <a:pt x="85" y="38"/>
                    <a:pt x="61" y="49"/>
                    <a:pt x="61" y="63"/>
                  </a:cubicBezTo>
                  <a:cubicBezTo>
                    <a:pt x="61" y="69"/>
                    <a:pt x="67" y="69"/>
                    <a:pt x="70" y="69"/>
                  </a:cubicBezTo>
                  <a:cubicBezTo>
                    <a:pt x="79" y="69"/>
                    <a:pt x="99" y="58"/>
                    <a:pt x="114" y="52"/>
                  </a:cubicBezTo>
                  <a:moveTo>
                    <a:pt x="531" y="396"/>
                  </a:moveTo>
                  <a:cubicBezTo>
                    <a:pt x="531" y="392"/>
                    <a:pt x="529" y="387"/>
                    <a:pt x="522" y="387"/>
                  </a:cubicBezTo>
                  <a:cubicBezTo>
                    <a:pt x="511" y="387"/>
                    <a:pt x="489" y="399"/>
                    <a:pt x="484" y="414"/>
                  </a:cubicBezTo>
                  <a:cubicBezTo>
                    <a:pt x="477" y="432"/>
                    <a:pt x="471" y="443"/>
                    <a:pt x="450" y="452"/>
                  </a:cubicBezTo>
                  <a:cubicBezTo>
                    <a:pt x="426" y="466"/>
                    <a:pt x="394" y="466"/>
                    <a:pt x="392" y="466"/>
                  </a:cubicBezTo>
                  <a:cubicBezTo>
                    <a:pt x="318" y="466"/>
                    <a:pt x="202" y="249"/>
                    <a:pt x="202" y="188"/>
                  </a:cubicBezTo>
                  <a:cubicBezTo>
                    <a:pt x="202" y="159"/>
                    <a:pt x="271" y="116"/>
                    <a:pt x="294" y="103"/>
                  </a:cubicBezTo>
                  <a:cubicBezTo>
                    <a:pt x="354" y="65"/>
                    <a:pt x="426" y="34"/>
                    <a:pt x="448" y="34"/>
                  </a:cubicBezTo>
                  <a:cubicBezTo>
                    <a:pt x="462" y="34"/>
                    <a:pt x="477" y="43"/>
                    <a:pt x="477" y="60"/>
                  </a:cubicBezTo>
                  <a:cubicBezTo>
                    <a:pt x="477" y="67"/>
                    <a:pt x="475" y="69"/>
                    <a:pt x="475" y="72"/>
                  </a:cubicBezTo>
                  <a:cubicBezTo>
                    <a:pt x="475" y="78"/>
                    <a:pt x="484" y="78"/>
                    <a:pt x="486" y="78"/>
                  </a:cubicBezTo>
                  <a:cubicBezTo>
                    <a:pt x="493" y="78"/>
                    <a:pt x="524" y="72"/>
                    <a:pt x="524" y="40"/>
                  </a:cubicBezTo>
                  <a:cubicBezTo>
                    <a:pt x="524" y="20"/>
                    <a:pt x="509" y="0"/>
                    <a:pt x="480" y="0"/>
                  </a:cubicBezTo>
                  <a:cubicBezTo>
                    <a:pt x="428" y="0"/>
                    <a:pt x="329" y="49"/>
                    <a:pt x="276" y="85"/>
                  </a:cubicBezTo>
                  <a:cubicBezTo>
                    <a:pt x="247" y="103"/>
                    <a:pt x="153" y="161"/>
                    <a:pt x="153" y="208"/>
                  </a:cubicBezTo>
                  <a:cubicBezTo>
                    <a:pt x="153" y="260"/>
                    <a:pt x="224" y="403"/>
                    <a:pt x="296" y="470"/>
                  </a:cubicBezTo>
                  <a:cubicBezTo>
                    <a:pt x="325" y="495"/>
                    <a:pt x="341" y="499"/>
                    <a:pt x="359" y="499"/>
                  </a:cubicBezTo>
                  <a:cubicBezTo>
                    <a:pt x="388" y="499"/>
                    <a:pt x="430" y="493"/>
                    <a:pt x="468" y="470"/>
                  </a:cubicBezTo>
                  <a:cubicBezTo>
                    <a:pt x="527" y="437"/>
                    <a:pt x="531" y="396"/>
                    <a:pt x="531" y="396"/>
                  </a:cubicBezTo>
                </a:path>
              </a:pathLst>
            </a:custGeom>
            <a:solidFill>
              <a:srgbClr val="000000"/>
            </a:solidFill>
            <a:ln w="15840">
              <a:noFill/>
            </a:ln>
          </p:spPr>
        </p:sp>
        <p:sp>
          <p:nvSpPr>
            <p:cNvPr id="2292" name="Freeform 66"/>
            <p:cNvSpPr/>
            <p:nvPr/>
          </p:nvSpPr>
          <p:spPr>
            <a:xfrm>
              <a:off x="2682720" y="5158800"/>
              <a:ext cx="473040" cy="497160"/>
            </a:xfrm>
            <a:custGeom>
              <a:avLst/>
              <a:gdLst/>
              <a:ahLst/>
              <a:rect l="0" t="0" r="r" b="b"/>
              <a:pathLst>
                <a:path w="1314" h="1381">
                  <a:moveTo>
                    <a:pt x="1192" y="1380"/>
                  </a:moveTo>
                  <a:lnTo>
                    <a:pt x="1313" y="1064"/>
                  </a:lnTo>
                  <a:lnTo>
                    <a:pt x="1288" y="1064"/>
                  </a:lnTo>
                  <a:cubicBezTo>
                    <a:pt x="1250" y="1167"/>
                    <a:pt x="1145" y="1234"/>
                    <a:pt x="1031" y="1263"/>
                  </a:cubicBezTo>
                  <a:cubicBezTo>
                    <a:pt x="1011" y="1268"/>
                    <a:pt x="914" y="1294"/>
                    <a:pt x="724" y="1294"/>
                  </a:cubicBezTo>
                  <a:lnTo>
                    <a:pt x="130" y="1294"/>
                  </a:lnTo>
                  <a:lnTo>
                    <a:pt x="632" y="706"/>
                  </a:lnTo>
                  <a:cubicBezTo>
                    <a:pt x="639" y="699"/>
                    <a:pt x="641" y="694"/>
                    <a:pt x="641" y="690"/>
                  </a:cubicBezTo>
                  <a:cubicBezTo>
                    <a:pt x="641" y="688"/>
                    <a:pt x="641" y="685"/>
                    <a:pt x="634" y="674"/>
                  </a:cubicBezTo>
                  <a:lnTo>
                    <a:pt x="175" y="47"/>
                  </a:lnTo>
                  <a:lnTo>
                    <a:pt x="715" y="47"/>
                  </a:lnTo>
                  <a:cubicBezTo>
                    <a:pt x="847" y="47"/>
                    <a:pt x="937" y="61"/>
                    <a:pt x="946" y="63"/>
                  </a:cubicBezTo>
                  <a:cubicBezTo>
                    <a:pt x="999" y="72"/>
                    <a:pt x="1085" y="88"/>
                    <a:pt x="1163" y="137"/>
                  </a:cubicBezTo>
                  <a:cubicBezTo>
                    <a:pt x="1188" y="153"/>
                    <a:pt x="1255" y="197"/>
                    <a:pt x="1288" y="278"/>
                  </a:cubicBezTo>
                  <a:lnTo>
                    <a:pt x="1313" y="278"/>
                  </a:lnTo>
                  <a:lnTo>
                    <a:pt x="1192" y="0"/>
                  </a:lnTo>
                  <a:lnTo>
                    <a:pt x="27" y="0"/>
                  </a:lnTo>
                  <a:cubicBezTo>
                    <a:pt x="5" y="0"/>
                    <a:pt x="5" y="0"/>
                    <a:pt x="0" y="7"/>
                  </a:cubicBezTo>
                  <a:cubicBezTo>
                    <a:pt x="0" y="9"/>
                    <a:pt x="0" y="29"/>
                    <a:pt x="0" y="41"/>
                  </a:cubicBezTo>
                  <a:lnTo>
                    <a:pt x="522" y="753"/>
                  </a:lnTo>
                  <a:lnTo>
                    <a:pt x="12" y="1350"/>
                  </a:lnTo>
                  <a:cubicBezTo>
                    <a:pt x="0" y="1364"/>
                    <a:pt x="0" y="1368"/>
                    <a:pt x="0" y="1368"/>
                  </a:cubicBezTo>
                  <a:cubicBezTo>
                    <a:pt x="0" y="1380"/>
                    <a:pt x="9" y="1380"/>
                    <a:pt x="27" y="1380"/>
                  </a:cubicBezTo>
                  <a:lnTo>
                    <a:pt x="1192" y="1380"/>
                  </a:lnTo>
                </a:path>
              </a:pathLst>
            </a:custGeom>
            <a:solidFill>
              <a:srgbClr val="000000"/>
            </a:solidFill>
            <a:ln w="15840">
              <a:noFill/>
            </a:ln>
          </p:spPr>
        </p:sp>
        <p:sp>
          <p:nvSpPr>
            <p:cNvPr id="2293" name="Freeform 67"/>
            <p:cNvSpPr/>
            <p:nvPr/>
          </p:nvSpPr>
          <p:spPr>
            <a:xfrm>
              <a:off x="2679840" y="5748840"/>
              <a:ext cx="122760" cy="176040"/>
            </a:xfrm>
            <a:custGeom>
              <a:avLst/>
              <a:gdLst/>
              <a:ahLst/>
              <a:rect l="0" t="0" r="r" b="b"/>
              <a:pathLst>
                <a:path w="341" h="489">
                  <a:moveTo>
                    <a:pt x="165" y="20"/>
                  </a:moveTo>
                  <a:cubicBezTo>
                    <a:pt x="165" y="20"/>
                    <a:pt x="168" y="12"/>
                    <a:pt x="168" y="9"/>
                  </a:cubicBezTo>
                  <a:cubicBezTo>
                    <a:pt x="168" y="7"/>
                    <a:pt x="165" y="0"/>
                    <a:pt x="156" y="0"/>
                  </a:cubicBezTo>
                  <a:cubicBezTo>
                    <a:pt x="143" y="0"/>
                    <a:pt x="85" y="5"/>
                    <a:pt x="67" y="7"/>
                  </a:cubicBezTo>
                  <a:cubicBezTo>
                    <a:pt x="62" y="7"/>
                    <a:pt x="53" y="9"/>
                    <a:pt x="53" y="23"/>
                  </a:cubicBezTo>
                  <a:cubicBezTo>
                    <a:pt x="53" y="34"/>
                    <a:pt x="62" y="34"/>
                    <a:pt x="71" y="34"/>
                  </a:cubicBezTo>
                  <a:cubicBezTo>
                    <a:pt x="103" y="34"/>
                    <a:pt x="103" y="38"/>
                    <a:pt x="103" y="43"/>
                  </a:cubicBezTo>
                  <a:cubicBezTo>
                    <a:pt x="103" y="47"/>
                    <a:pt x="103" y="52"/>
                    <a:pt x="100" y="59"/>
                  </a:cubicBezTo>
                  <a:lnTo>
                    <a:pt x="4" y="450"/>
                  </a:lnTo>
                  <a:cubicBezTo>
                    <a:pt x="0" y="462"/>
                    <a:pt x="0" y="464"/>
                    <a:pt x="0" y="466"/>
                  </a:cubicBezTo>
                  <a:cubicBezTo>
                    <a:pt x="0" y="475"/>
                    <a:pt x="8" y="488"/>
                    <a:pt x="24" y="488"/>
                  </a:cubicBezTo>
                  <a:cubicBezTo>
                    <a:pt x="42" y="488"/>
                    <a:pt x="51" y="473"/>
                    <a:pt x="56" y="459"/>
                  </a:cubicBezTo>
                  <a:cubicBezTo>
                    <a:pt x="56" y="455"/>
                    <a:pt x="87" y="334"/>
                    <a:pt x="89" y="325"/>
                  </a:cubicBezTo>
                  <a:cubicBezTo>
                    <a:pt x="138" y="329"/>
                    <a:pt x="179" y="345"/>
                    <a:pt x="179" y="381"/>
                  </a:cubicBezTo>
                  <a:cubicBezTo>
                    <a:pt x="179" y="383"/>
                    <a:pt x="179" y="388"/>
                    <a:pt x="176" y="394"/>
                  </a:cubicBezTo>
                  <a:cubicBezTo>
                    <a:pt x="174" y="406"/>
                    <a:pt x="174" y="408"/>
                    <a:pt x="174" y="417"/>
                  </a:cubicBezTo>
                  <a:cubicBezTo>
                    <a:pt x="174" y="466"/>
                    <a:pt x="215" y="488"/>
                    <a:pt x="246" y="488"/>
                  </a:cubicBezTo>
                  <a:cubicBezTo>
                    <a:pt x="315" y="488"/>
                    <a:pt x="336" y="383"/>
                    <a:pt x="336" y="381"/>
                  </a:cubicBezTo>
                  <a:cubicBezTo>
                    <a:pt x="336" y="372"/>
                    <a:pt x="327" y="372"/>
                    <a:pt x="324" y="372"/>
                  </a:cubicBezTo>
                  <a:cubicBezTo>
                    <a:pt x="315" y="372"/>
                    <a:pt x="313" y="377"/>
                    <a:pt x="311" y="390"/>
                  </a:cubicBezTo>
                  <a:cubicBezTo>
                    <a:pt x="302" y="419"/>
                    <a:pt x="284" y="468"/>
                    <a:pt x="248" y="468"/>
                  </a:cubicBezTo>
                  <a:cubicBezTo>
                    <a:pt x="230" y="468"/>
                    <a:pt x="226" y="450"/>
                    <a:pt x="226" y="432"/>
                  </a:cubicBezTo>
                  <a:cubicBezTo>
                    <a:pt x="226" y="421"/>
                    <a:pt x="226" y="419"/>
                    <a:pt x="228" y="401"/>
                  </a:cubicBezTo>
                  <a:cubicBezTo>
                    <a:pt x="230" y="399"/>
                    <a:pt x="232" y="388"/>
                    <a:pt x="232" y="379"/>
                  </a:cubicBezTo>
                  <a:cubicBezTo>
                    <a:pt x="232" y="318"/>
                    <a:pt x="150" y="307"/>
                    <a:pt x="120" y="307"/>
                  </a:cubicBezTo>
                  <a:cubicBezTo>
                    <a:pt x="141" y="294"/>
                    <a:pt x="165" y="271"/>
                    <a:pt x="179" y="260"/>
                  </a:cubicBezTo>
                  <a:cubicBezTo>
                    <a:pt x="212" y="226"/>
                    <a:pt x="248" y="195"/>
                    <a:pt x="286" y="195"/>
                  </a:cubicBezTo>
                  <a:cubicBezTo>
                    <a:pt x="295" y="195"/>
                    <a:pt x="304" y="197"/>
                    <a:pt x="309" y="204"/>
                  </a:cubicBezTo>
                  <a:cubicBezTo>
                    <a:pt x="280" y="209"/>
                    <a:pt x="273" y="231"/>
                    <a:pt x="273" y="242"/>
                  </a:cubicBezTo>
                  <a:cubicBezTo>
                    <a:pt x="273" y="258"/>
                    <a:pt x="286" y="269"/>
                    <a:pt x="302" y="269"/>
                  </a:cubicBezTo>
                  <a:cubicBezTo>
                    <a:pt x="320" y="269"/>
                    <a:pt x="340" y="253"/>
                    <a:pt x="340" y="224"/>
                  </a:cubicBezTo>
                  <a:cubicBezTo>
                    <a:pt x="340" y="202"/>
                    <a:pt x="324" y="175"/>
                    <a:pt x="286" y="175"/>
                  </a:cubicBezTo>
                  <a:cubicBezTo>
                    <a:pt x="248" y="175"/>
                    <a:pt x="212" y="204"/>
                    <a:pt x="176" y="235"/>
                  </a:cubicBezTo>
                  <a:cubicBezTo>
                    <a:pt x="147" y="265"/>
                    <a:pt x="125" y="285"/>
                    <a:pt x="96" y="298"/>
                  </a:cubicBezTo>
                  <a:lnTo>
                    <a:pt x="165" y="20"/>
                  </a:lnTo>
                </a:path>
              </a:pathLst>
            </a:custGeom>
            <a:solidFill>
              <a:srgbClr val="000000"/>
            </a:solidFill>
            <a:ln w="15840">
              <a:noFill/>
            </a:ln>
          </p:spPr>
        </p:sp>
        <p:sp>
          <p:nvSpPr>
            <p:cNvPr id="2294" name="Freeform 68"/>
            <p:cNvSpPr/>
            <p:nvPr/>
          </p:nvSpPr>
          <p:spPr>
            <a:xfrm>
              <a:off x="2835360" y="5825520"/>
              <a:ext cx="183240" cy="68040"/>
            </a:xfrm>
            <a:custGeom>
              <a:avLst/>
              <a:gdLst/>
              <a:ahLst/>
              <a:rect l="0" t="0" r="r" b="b"/>
              <a:pathLst>
                <a:path w="509" h="189">
                  <a:moveTo>
                    <a:pt x="484" y="34"/>
                  </a:moveTo>
                  <a:cubicBezTo>
                    <a:pt x="493" y="34"/>
                    <a:pt x="508" y="34"/>
                    <a:pt x="508" y="16"/>
                  </a:cubicBezTo>
                  <a:cubicBezTo>
                    <a:pt x="508" y="0"/>
                    <a:pt x="493" y="0"/>
                    <a:pt x="484" y="0"/>
                  </a:cubicBezTo>
                  <a:lnTo>
                    <a:pt x="24" y="0"/>
                  </a:lnTo>
                  <a:cubicBezTo>
                    <a:pt x="16" y="0"/>
                    <a:pt x="0" y="0"/>
                    <a:pt x="0" y="16"/>
                  </a:cubicBezTo>
                  <a:cubicBezTo>
                    <a:pt x="0" y="34"/>
                    <a:pt x="16" y="34"/>
                    <a:pt x="27" y="34"/>
                  </a:cubicBezTo>
                  <a:lnTo>
                    <a:pt x="484" y="34"/>
                  </a:lnTo>
                  <a:moveTo>
                    <a:pt x="484" y="188"/>
                  </a:moveTo>
                  <a:cubicBezTo>
                    <a:pt x="493" y="188"/>
                    <a:pt x="508" y="188"/>
                    <a:pt x="508" y="170"/>
                  </a:cubicBezTo>
                  <a:cubicBezTo>
                    <a:pt x="508" y="152"/>
                    <a:pt x="493" y="152"/>
                    <a:pt x="484" y="152"/>
                  </a:cubicBezTo>
                  <a:lnTo>
                    <a:pt x="27" y="152"/>
                  </a:lnTo>
                  <a:cubicBezTo>
                    <a:pt x="16" y="152"/>
                    <a:pt x="0" y="152"/>
                    <a:pt x="0" y="170"/>
                  </a:cubicBezTo>
                  <a:cubicBezTo>
                    <a:pt x="0" y="188"/>
                    <a:pt x="16" y="188"/>
                    <a:pt x="24" y="188"/>
                  </a:cubicBezTo>
                  <a:lnTo>
                    <a:pt x="484" y="188"/>
                  </a:lnTo>
                </a:path>
              </a:pathLst>
            </a:custGeom>
            <a:solidFill>
              <a:srgbClr val="000000"/>
            </a:solidFill>
            <a:ln w="15840">
              <a:noFill/>
            </a:ln>
          </p:spPr>
        </p:sp>
        <p:sp>
          <p:nvSpPr>
            <p:cNvPr id="2295" name="Freeform 69"/>
            <p:cNvSpPr/>
            <p:nvPr/>
          </p:nvSpPr>
          <p:spPr>
            <a:xfrm>
              <a:off x="3061800" y="5757120"/>
              <a:ext cx="91440" cy="165600"/>
            </a:xfrm>
            <a:custGeom>
              <a:avLst/>
              <a:gdLst/>
              <a:ahLst/>
              <a:rect l="0" t="0" r="r" b="b"/>
              <a:pathLst>
                <a:path w="254" h="460">
                  <a:moveTo>
                    <a:pt x="157" y="20"/>
                  </a:moveTo>
                  <a:cubicBezTo>
                    <a:pt x="157" y="0"/>
                    <a:pt x="155" y="0"/>
                    <a:pt x="137" y="0"/>
                  </a:cubicBezTo>
                  <a:cubicBezTo>
                    <a:pt x="92" y="42"/>
                    <a:pt x="29" y="45"/>
                    <a:pt x="0" y="45"/>
                  </a:cubicBezTo>
                  <a:lnTo>
                    <a:pt x="0" y="69"/>
                  </a:lnTo>
                  <a:cubicBezTo>
                    <a:pt x="16" y="69"/>
                    <a:pt x="63" y="69"/>
                    <a:pt x="101" y="49"/>
                  </a:cubicBezTo>
                  <a:lnTo>
                    <a:pt x="101" y="403"/>
                  </a:lnTo>
                  <a:cubicBezTo>
                    <a:pt x="101" y="425"/>
                    <a:pt x="101" y="434"/>
                    <a:pt x="32" y="434"/>
                  </a:cubicBezTo>
                  <a:lnTo>
                    <a:pt x="5" y="434"/>
                  </a:lnTo>
                  <a:lnTo>
                    <a:pt x="5" y="459"/>
                  </a:lnTo>
                  <a:cubicBezTo>
                    <a:pt x="18" y="459"/>
                    <a:pt x="103" y="457"/>
                    <a:pt x="128" y="457"/>
                  </a:cubicBezTo>
                  <a:cubicBezTo>
                    <a:pt x="150" y="457"/>
                    <a:pt x="238" y="459"/>
                    <a:pt x="253" y="459"/>
                  </a:cubicBezTo>
                  <a:lnTo>
                    <a:pt x="253" y="434"/>
                  </a:lnTo>
                  <a:lnTo>
                    <a:pt x="226" y="434"/>
                  </a:lnTo>
                  <a:cubicBezTo>
                    <a:pt x="157" y="434"/>
                    <a:pt x="157" y="425"/>
                    <a:pt x="157" y="403"/>
                  </a:cubicBezTo>
                  <a:lnTo>
                    <a:pt x="157" y="20"/>
                  </a:lnTo>
                </a:path>
              </a:pathLst>
            </a:custGeom>
            <a:solidFill>
              <a:srgbClr val="000000"/>
            </a:solidFill>
            <a:ln w="15840">
              <a:noFill/>
            </a:ln>
          </p:spPr>
        </p:sp>
        <p:sp>
          <p:nvSpPr>
            <p:cNvPr id="2296" name="Freeform 70"/>
            <p:cNvSpPr/>
            <p:nvPr/>
          </p:nvSpPr>
          <p:spPr>
            <a:xfrm>
              <a:off x="3459240" y="5158800"/>
              <a:ext cx="473040" cy="497160"/>
            </a:xfrm>
            <a:custGeom>
              <a:avLst/>
              <a:gdLst/>
              <a:ahLst/>
              <a:rect l="0" t="0" r="r" b="b"/>
              <a:pathLst>
                <a:path w="1314" h="1381">
                  <a:moveTo>
                    <a:pt x="1194" y="1380"/>
                  </a:moveTo>
                  <a:lnTo>
                    <a:pt x="1313" y="1064"/>
                  </a:lnTo>
                  <a:lnTo>
                    <a:pt x="1288" y="1064"/>
                  </a:lnTo>
                  <a:cubicBezTo>
                    <a:pt x="1250" y="1167"/>
                    <a:pt x="1145" y="1234"/>
                    <a:pt x="1031" y="1263"/>
                  </a:cubicBezTo>
                  <a:cubicBezTo>
                    <a:pt x="1011" y="1268"/>
                    <a:pt x="914" y="1294"/>
                    <a:pt x="724" y="1294"/>
                  </a:cubicBezTo>
                  <a:lnTo>
                    <a:pt x="130" y="1294"/>
                  </a:lnTo>
                  <a:lnTo>
                    <a:pt x="632" y="706"/>
                  </a:lnTo>
                  <a:cubicBezTo>
                    <a:pt x="639" y="699"/>
                    <a:pt x="641" y="694"/>
                    <a:pt x="641" y="690"/>
                  </a:cubicBezTo>
                  <a:cubicBezTo>
                    <a:pt x="641" y="688"/>
                    <a:pt x="641" y="685"/>
                    <a:pt x="634" y="674"/>
                  </a:cubicBezTo>
                  <a:lnTo>
                    <a:pt x="175" y="47"/>
                  </a:lnTo>
                  <a:lnTo>
                    <a:pt x="715" y="47"/>
                  </a:lnTo>
                  <a:cubicBezTo>
                    <a:pt x="847" y="47"/>
                    <a:pt x="937" y="61"/>
                    <a:pt x="946" y="63"/>
                  </a:cubicBezTo>
                  <a:cubicBezTo>
                    <a:pt x="999" y="72"/>
                    <a:pt x="1085" y="88"/>
                    <a:pt x="1163" y="137"/>
                  </a:cubicBezTo>
                  <a:cubicBezTo>
                    <a:pt x="1188" y="153"/>
                    <a:pt x="1255" y="197"/>
                    <a:pt x="1288" y="278"/>
                  </a:cubicBezTo>
                  <a:lnTo>
                    <a:pt x="1313" y="278"/>
                  </a:lnTo>
                  <a:lnTo>
                    <a:pt x="1194" y="0"/>
                  </a:lnTo>
                  <a:lnTo>
                    <a:pt x="27" y="0"/>
                  </a:lnTo>
                  <a:cubicBezTo>
                    <a:pt x="5" y="0"/>
                    <a:pt x="5" y="0"/>
                    <a:pt x="0" y="7"/>
                  </a:cubicBezTo>
                  <a:cubicBezTo>
                    <a:pt x="0" y="9"/>
                    <a:pt x="0" y="29"/>
                    <a:pt x="0" y="41"/>
                  </a:cubicBezTo>
                  <a:lnTo>
                    <a:pt x="522" y="753"/>
                  </a:lnTo>
                  <a:lnTo>
                    <a:pt x="12" y="1350"/>
                  </a:lnTo>
                  <a:cubicBezTo>
                    <a:pt x="0" y="1364"/>
                    <a:pt x="0" y="1368"/>
                    <a:pt x="0" y="1368"/>
                  </a:cubicBezTo>
                  <a:cubicBezTo>
                    <a:pt x="0" y="1380"/>
                    <a:pt x="9" y="1380"/>
                    <a:pt x="27" y="1380"/>
                  </a:cubicBezTo>
                  <a:lnTo>
                    <a:pt x="1194" y="1380"/>
                  </a:lnTo>
                </a:path>
              </a:pathLst>
            </a:custGeom>
            <a:solidFill>
              <a:srgbClr val="000000"/>
            </a:solidFill>
            <a:ln w="15840">
              <a:noFill/>
            </a:ln>
          </p:spPr>
        </p:sp>
        <p:sp>
          <p:nvSpPr>
            <p:cNvPr id="2297" name="Freeform 71"/>
            <p:cNvSpPr/>
            <p:nvPr/>
          </p:nvSpPr>
          <p:spPr>
            <a:xfrm>
              <a:off x="3264120" y="5748840"/>
              <a:ext cx="65880" cy="248760"/>
            </a:xfrm>
            <a:custGeom>
              <a:avLst/>
              <a:gdLst/>
              <a:ahLst/>
              <a:rect l="0" t="0" r="r" b="b"/>
              <a:pathLst>
                <a:path w="183" h="691">
                  <a:moveTo>
                    <a:pt x="168" y="0"/>
                  </a:moveTo>
                  <a:cubicBezTo>
                    <a:pt x="36" y="92"/>
                    <a:pt x="0" y="240"/>
                    <a:pt x="0" y="345"/>
                  </a:cubicBezTo>
                  <a:cubicBezTo>
                    <a:pt x="0" y="441"/>
                    <a:pt x="30" y="594"/>
                    <a:pt x="168" y="690"/>
                  </a:cubicBezTo>
                  <a:cubicBezTo>
                    <a:pt x="173" y="690"/>
                    <a:pt x="182" y="690"/>
                    <a:pt x="182" y="683"/>
                  </a:cubicBezTo>
                  <a:cubicBezTo>
                    <a:pt x="182" y="679"/>
                    <a:pt x="180" y="677"/>
                    <a:pt x="175" y="672"/>
                  </a:cubicBezTo>
                  <a:cubicBezTo>
                    <a:pt x="81" y="589"/>
                    <a:pt x="47" y="471"/>
                    <a:pt x="47" y="345"/>
                  </a:cubicBezTo>
                  <a:cubicBezTo>
                    <a:pt x="47" y="159"/>
                    <a:pt x="119" y="68"/>
                    <a:pt x="177" y="16"/>
                  </a:cubicBezTo>
                  <a:cubicBezTo>
                    <a:pt x="180" y="14"/>
                    <a:pt x="182" y="12"/>
                    <a:pt x="182" y="9"/>
                  </a:cubicBezTo>
                  <a:cubicBezTo>
                    <a:pt x="182" y="0"/>
                    <a:pt x="173" y="0"/>
                    <a:pt x="168" y="0"/>
                  </a:cubicBezTo>
                </a:path>
              </a:pathLst>
            </a:custGeom>
            <a:solidFill>
              <a:srgbClr val="000000"/>
            </a:solidFill>
            <a:ln w="15840">
              <a:noFill/>
            </a:ln>
          </p:spPr>
        </p:sp>
        <p:sp>
          <p:nvSpPr>
            <p:cNvPr id="2298" name="Freeform 72"/>
            <p:cNvSpPr/>
            <p:nvPr/>
          </p:nvSpPr>
          <p:spPr>
            <a:xfrm>
              <a:off x="3357720" y="5770800"/>
              <a:ext cx="76320" cy="168120"/>
            </a:xfrm>
            <a:custGeom>
              <a:avLst/>
              <a:gdLst/>
              <a:ahLst/>
              <a:rect l="0" t="0" r="r" b="b"/>
              <a:pathLst>
                <a:path w="212" h="467">
                  <a:moveTo>
                    <a:pt x="193" y="27"/>
                  </a:moveTo>
                  <a:cubicBezTo>
                    <a:pt x="193" y="15"/>
                    <a:pt x="184" y="0"/>
                    <a:pt x="166" y="0"/>
                  </a:cubicBezTo>
                  <a:cubicBezTo>
                    <a:pt x="146" y="0"/>
                    <a:pt x="126" y="18"/>
                    <a:pt x="126" y="38"/>
                  </a:cubicBezTo>
                  <a:cubicBezTo>
                    <a:pt x="126" y="49"/>
                    <a:pt x="135" y="65"/>
                    <a:pt x="155" y="65"/>
                  </a:cubicBezTo>
                  <a:cubicBezTo>
                    <a:pt x="175" y="65"/>
                    <a:pt x="193" y="45"/>
                    <a:pt x="193" y="27"/>
                  </a:cubicBezTo>
                  <a:moveTo>
                    <a:pt x="52" y="378"/>
                  </a:moveTo>
                  <a:cubicBezTo>
                    <a:pt x="47" y="387"/>
                    <a:pt x="45" y="394"/>
                    <a:pt x="45" y="407"/>
                  </a:cubicBezTo>
                  <a:cubicBezTo>
                    <a:pt x="45" y="439"/>
                    <a:pt x="72" y="466"/>
                    <a:pt x="110" y="466"/>
                  </a:cubicBezTo>
                  <a:cubicBezTo>
                    <a:pt x="179" y="466"/>
                    <a:pt x="211" y="369"/>
                    <a:pt x="211" y="360"/>
                  </a:cubicBezTo>
                  <a:cubicBezTo>
                    <a:pt x="211" y="351"/>
                    <a:pt x="202" y="351"/>
                    <a:pt x="200" y="351"/>
                  </a:cubicBezTo>
                  <a:cubicBezTo>
                    <a:pt x="191" y="351"/>
                    <a:pt x="191" y="356"/>
                    <a:pt x="186" y="363"/>
                  </a:cubicBezTo>
                  <a:cubicBezTo>
                    <a:pt x="170" y="419"/>
                    <a:pt x="139" y="445"/>
                    <a:pt x="112" y="445"/>
                  </a:cubicBezTo>
                  <a:cubicBezTo>
                    <a:pt x="99" y="445"/>
                    <a:pt x="97" y="436"/>
                    <a:pt x="97" y="423"/>
                  </a:cubicBezTo>
                  <a:cubicBezTo>
                    <a:pt x="97" y="405"/>
                    <a:pt x="101" y="394"/>
                    <a:pt x="108" y="378"/>
                  </a:cubicBezTo>
                  <a:cubicBezTo>
                    <a:pt x="114" y="358"/>
                    <a:pt x="121" y="340"/>
                    <a:pt x="128" y="322"/>
                  </a:cubicBezTo>
                  <a:cubicBezTo>
                    <a:pt x="135" y="307"/>
                    <a:pt x="159" y="242"/>
                    <a:pt x="164" y="235"/>
                  </a:cubicBezTo>
                  <a:cubicBezTo>
                    <a:pt x="166" y="228"/>
                    <a:pt x="168" y="219"/>
                    <a:pt x="168" y="213"/>
                  </a:cubicBezTo>
                  <a:cubicBezTo>
                    <a:pt x="168" y="179"/>
                    <a:pt x="139" y="154"/>
                    <a:pt x="101" y="154"/>
                  </a:cubicBezTo>
                  <a:cubicBezTo>
                    <a:pt x="32" y="154"/>
                    <a:pt x="0" y="248"/>
                    <a:pt x="0" y="260"/>
                  </a:cubicBezTo>
                  <a:cubicBezTo>
                    <a:pt x="0" y="268"/>
                    <a:pt x="9" y="268"/>
                    <a:pt x="11" y="268"/>
                  </a:cubicBezTo>
                  <a:cubicBezTo>
                    <a:pt x="23" y="268"/>
                    <a:pt x="23" y="264"/>
                    <a:pt x="25" y="257"/>
                  </a:cubicBezTo>
                  <a:cubicBezTo>
                    <a:pt x="43" y="197"/>
                    <a:pt x="74" y="172"/>
                    <a:pt x="99" y="172"/>
                  </a:cubicBezTo>
                  <a:cubicBezTo>
                    <a:pt x="110" y="172"/>
                    <a:pt x="117" y="179"/>
                    <a:pt x="117" y="197"/>
                  </a:cubicBezTo>
                  <a:cubicBezTo>
                    <a:pt x="117" y="213"/>
                    <a:pt x="112" y="224"/>
                    <a:pt x="94" y="266"/>
                  </a:cubicBezTo>
                  <a:lnTo>
                    <a:pt x="52" y="378"/>
                  </a:lnTo>
                </a:path>
              </a:pathLst>
            </a:custGeom>
            <a:solidFill>
              <a:srgbClr val="000000"/>
            </a:solidFill>
            <a:ln w="15840">
              <a:noFill/>
            </a:ln>
          </p:spPr>
        </p:sp>
        <p:sp>
          <p:nvSpPr>
            <p:cNvPr id="2299" name="Freeform 73"/>
            <p:cNvSpPr/>
            <p:nvPr/>
          </p:nvSpPr>
          <p:spPr>
            <a:xfrm>
              <a:off x="3474000" y="5906160"/>
              <a:ext cx="32400" cy="77760"/>
            </a:xfrm>
            <a:custGeom>
              <a:avLst/>
              <a:gdLst/>
              <a:ahLst/>
              <a:rect l="0" t="0" r="r" b="b"/>
              <a:pathLst>
                <a:path w="90" h="216">
                  <a:moveTo>
                    <a:pt x="69" y="69"/>
                  </a:moveTo>
                  <a:cubicBezTo>
                    <a:pt x="69" y="107"/>
                    <a:pt x="63" y="152"/>
                    <a:pt x="15" y="197"/>
                  </a:cubicBezTo>
                  <a:cubicBezTo>
                    <a:pt x="11" y="199"/>
                    <a:pt x="9" y="201"/>
                    <a:pt x="9" y="204"/>
                  </a:cubicBezTo>
                  <a:cubicBezTo>
                    <a:pt x="9" y="210"/>
                    <a:pt x="15" y="215"/>
                    <a:pt x="20" y="215"/>
                  </a:cubicBezTo>
                  <a:cubicBezTo>
                    <a:pt x="29" y="215"/>
                    <a:pt x="89" y="159"/>
                    <a:pt x="89" y="76"/>
                  </a:cubicBezTo>
                  <a:cubicBezTo>
                    <a:pt x="89" y="34"/>
                    <a:pt x="71" y="0"/>
                    <a:pt x="40" y="0"/>
                  </a:cubicBezTo>
                  <a:cubicBezTo>
                    <a:pt x="18" y="0"/>
                    <a:pt x="0" y="18"/>
                    <a:pt x="0" y="40"/>
                  </a:cubicBezTo>
                  <a:cubicBezTo>
                    <a:pt x="0" y="63"/>
                    <a:pt x="15" y="81"/>
                    <a:pt x="40" y="81"/>
                  </a:cubicBezTo>
                  <a:cubicBezTo>
                    <a:pt x="58" y="81"/>
                    <a:pt x="69" y="69"/>
                    <a:pt x="69" y="69"/>
                  </a:cubicBezTo>
                </a:path>
              </a:pathLst>
            </a:custGeom>
            <a:solidFill>
              <a:srgbClr val="000000"/>
            </a:solidFill>
            <a:ln w="15840">
              <a:noFill/>
            </a:ln>
          </p:spPr>
        </p:sp>
        <p:sp>
          <p:nvSpPr>
            <p:cNvPr id="2300" name="Freeform 74"/>
            <p:cNvSpPr/>
            <p:nvPr/>
          </p:nvSpPr>
          <p:spPr>
            <a:xfrm>
              <a:off x="3530520" y="5770800"/>
              <a:ext cx="109800" cy="216360"/>
            </a:xfrm>
            <a:custGeom>
              <a:avLst/>
              <a:gdLst/>
              <a:ahLst/>
              <a:rect l="0" t="0" r="r" b="b"/>
              <a:pathLst>
                <a:path w="305" h="601">
                  <a:moveTo>
                    <a:pt x="304" y="27"/>
                  </a:moveTo>
                  <a:cubicBezTo>
                    <a:pt x="304" y="13"/>
                    <a:pt x="295" y="0"/>
                    <a:pt x="277" y="0"/>
                  </a:cubicBezTo>
                  <a:cubicBezTo>
                    <a:pt x="257" y="0"/>
                    <a:pt x="237" y="20"/>
                    <a:pt x="237" y="38"/>
                  </a:cubicBezTo>
                  <a:cubicBezTo>
                    <a:pt x="237" y="49"/>
                    <a:pt x="246" y="65"/>
                    <a:pt x="266" y="65"/>
                  </a:cubicBezTo>
                  <a:cubicBezTo>
                    <a:pt x="284" y="65"/>
                    <a:pt x="304" y="47"/>
                    <a:pt x="304" y="27"/>
                  </a:cubicBezTo>
                  <a:moveTo>
                    <a:pt x="156" y="492"/>
                  </a:moveTo>
                  <a:cubicBezTo>
                    <a:pt x="145" y="539"/>
                    <a:pt x="109" y="580"/>
                    <a:pt x="67" y="580"/>
                  </a:cubicBezTo>
                  <a:cubicBezTo>
                    <a:pt x="58" y="580"/>
                    <a:pt x="51" y="577"/>
                    <a:pt x="42" y="575"/>
                  </a:cubicBezTo>
                  <a:cubicBezTo>
                    <a:pt x="60" y="566"/>
                    <a:pt x="67" y="551"/>
                    <a:pt x="67" y="539"/>
                  </a:cubicBezTo>
                  <a:cubicBezTo>
                    <a:pt x="67" y="524"/>
                    <a:pt x="53" y="515"/>
                    <a:pt x="40" y="515"/>
                  </a:cubicBezTo>
                  <a:cubicBezTo>
                    <a:pt x="18" y="515"/>
                    <a:pt x="0" y="533"/>
                    <a:pt x="0" y="555"/>
                  </a:cubicBezTo>
                  <a:cubicBezTo>
                    <a:pt x="0" y="582"/>
                    <a:pt x="26" y="600"/>
                    <a:pt x="69" y="600"/>
                  </a:cubicBezTo>
                  <a:cubicBezTo>
                    <a:pt x="109" y="600"/>
                    <a:pt x="192" y="575"/>
                    <a:pt x="212" y="490"/>
                  </a:cubicBezTo>
                  <a:lnTo>
                    <a:pt x="275" y="242"/>
                  </a:lnTo>
                  <a:cubicBezTo>
                    <a:pt x="277" y="235"/>
                    <a:pt x="280" y="228"/>
                    <a:pt x="280" y="219"/>
                  </a:cubicBezTo>
                  <a:cubicBezTo>
                    <a:pt x="280" y="181"/>
                    <a:pt x="246" y="154"/>
                    <a:pt x="203" y="154"/>
                  </a:cubicBezTo>
                  <a:cubicBezTo>
                    <a:pt x="127" y="154"/>
                    <a:pt x="82" y="248"/>
                    <a:pt x="82" y="260"/>
                  </a:cubicBezTo>
                  <a:cubicBezTo>
                    <a:pt x="82" y="268"/>
                    <a:pt x="91" y="268"/>
                    <a:pt x="94" y="268"/>
                  </a:cubicBezTo>
                  <a:cubicBezTo>
                    <a:pt x="103" y="268"/>
                    <a:pt x="103" y="266"/>
                    <a:pt x="109" y="255"/>
                  </a:cubicBezTo>
                  <a:cubicBezTo>
                    <a:pt x="125" y="215"/>
                    <a:pt x="161" y="172"/>
                    <a:pt x="201" y="172"/>
                  </a:cubicBezTo>
                  <a:cubicBezTo>
                    <a:pt x="219" y="172"/>
                    <a:pt x="226" y="183"/>
                    <a:pt x="226" y="206"/>
                  </a:cubicBezTo>
                  <a:cubicBezTo>
                    <a:pt x="226" y="215"/>
                    <a:pt x="224" y="224"/>
                    <a:pt x="224" y="228"/>
                  </a:cubicBezTo>
                  <a:lnTo>
                    <a:pt x="156" y="492"/>
                  </a:lnTo>
                </a:path>
              </a:pathLst>
            </a:custGeom>
            <a:solidFill>
              <a:srgbClr val="000000"/>
            </a:solidFill>
            <a:ln w="15840">
              <a:noFill/>
            </a:ln>
          </p:spPr>
        </p:sp>
        <p:sp>
          <p:nvSpPr>
            <p:cNvPr id="2301" name="Freeform 75"/>
            <p:cNvSpPr/>
            <p:nvPr/>
          </p:nvSpPr>
          <p:spPr>
            <a:xfrm>
              <a:off x="3679560" y="5748840"/>
              <a:ext cx="65520" cy="248760"/>
            </a:xfrm>
            <a:custGeom>
              <a:avLst/>
              <a:gdLst/>
              <a:ahLst/>
              <a:rect l="0" t="0" r="r" b="b"/>
              <a:pathLst>
                <a:path w="182" h="691">
                  <a:moveTo>
                    <a:pt x="13" y="0"/>
                  </a:moveTo>
                  <a:cubicBezTo>
                    <a:pt x="9" y="0"/>
                    <a:pt x="0" y="0"/>
                    <a:pt x="0" y="9"/>
                  </a:cubicBezTo>
                  <a:cubicBezTo>
                    <a:pt x="0" y="12"/>
                    <a:pt x="2" y="14"/>
                    <a:pt x="7" y="18"/>
                  </a:cubicBezTo>
                  <a:cubicBezTo>
                    <a:pt x="67" y="74"/>
                    <a:pt x="132" y="166"/>
                    <a:pt x="132" y="345"/>
                  </a:cubicBezTo>
                  <a:cubicBezTo>
                    <a:pt x="132" y="488"/>
                    <a:pt x="87" y="598"/>
                    <a:pt x="13" y="665"/>
                  </a:cubicBezTo>
                  <a:cubicBezTo>
                    <a:pt x="0" y="679"/>
                    <a:pt x="0" y="679"/>
                    <a:pt x="0" y="683"/>
                  </a:cubicBezTo>
                  <a:cubicBezTo>
                    <a:pt x="0" y="686"/>
                    <a:pt x="2" y="690"/>
                    <a:pt x="9" y="690"/>
                  </a:cubicBezTo>
                  <a:cubicBezTo>
                    <a:pt x="18" y="690"/>
                    <a:pt x="83" y="645"/>
                    <a:pt x="130" y="558"/>
                  </a:cubicBezTo>
                  <a:cubicBezTo>
                    <a:pt x="161" y="502"/>
                    <a:pt x="181" y="426"/>
                    <a:pt x="181" y="345"/>
                  </a:cubicBezTo>
                  <a:cubicBezTo>
                    <a:pt x="181" y="249"/>
                    <a:pt x="152" y="97"/>
                    <a:pt x="13" y="0"/>
                  </a:cubicBezTo>
                </a:path>
              </a:pathLst>
            </a:custGeom>
            <a:solidFill>
              <a:srgbClr val="000000"/>
            </a:solidFill>
            <a:ln w="15840">
              <a:noFill/>
            </a:ln>
          </p:spPr>
        </p:sp>
        <p:sp>
          <p:nvSpPr>
            <p:cNvPr id="2302" name="Freeform 76"/>
            <p:cNvSpPr/>
            <p:nvPr/>
          </p:nvSpPr>
          <p:spPr>
            <a:xfrm>
              <a:off x="3799800" y="5791680"/>
              <a:ext cx="138240" cy="163080"/>
            </a:xfrm>
            <a:custGeom>
              <a:avLst/>
              <a:gdLst/>
              <a:ahLst/>
              <a:rect l="0" t="0" r="r" b="b"/>
              <a:pathLst>
                <a:path w="384" h="453">
                  <a:moveTo>
                    <a:pt x="356" y="242"/>
                  </a:moveTo>
                  <a:cubicBezTo>
                    <a:pt x="367" y="242"/>
                    <a:pt x="383" y="242"/>
                    <a:pt x="383" y="226"/>
                  </a:cubicBezTo>
                  <a:cubicBezTo>
                    <a:pt x="383" y="208"/>
                    <a:pt x="367" y="208"/>
                    <a:pt x="356" y="208"/>
                  </a:cubicBezTo>
                  <a:lnTo>
                    <a:pt x="33"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7" y="452"/>
                    <a:pt x="235" y="452"/>
                  </a:cubicBezTo>
                  <a:lnTo>
                    <a:pt x="356" y="452"/>
                  </a:lnTo>
                  <a:cubicBezTo>
                    <a:pt x="367" y="452"/>
                    <a:pt x="383" y="452"/>
                    <a:pt x="383" y="434"/>
                  </a:cubicBezTo>
                  <a:cubicBezTo>
                    <a:pt x="383" y="419"/>
                    <a:pt x="367" y="419"/>
                    <a:pt x="356" y="419"/>
                  </a:cubicBezTo>
                  <a:lnTo>
                    <a:pt x="237" y="419"/>
                  </a:lnTo>
                  <a:cubicBezTo>
                    <a:pt x="130" y="419"/>
                    <a:pt x="45" y="343"/>
                    <a:pt x="33" y="242"/>
                  </a:cubicBezTo>
                  <a:lnTo>
                    <a:pt x="356" y="242"/>
                  </a:lnTo>
                </a:path>
              </a:pathLst>
            </a:custGeom>
            <a:solidFill>
              <a:srgbClr val="000000"/>
            </a:solidFill>
            <a:ln w="15840">
              <a:noFill/>
            </a:ln>
          </p:spPr>
        </p:sp>
        <p:sp>
          <p:nvSpPr>
            <p:cNvPr id="2303" name="Freeform 77"/>
            <p:cNvSpPr/>
            <p:nvPr/>
          </p:nvSpPr>
          <p:spPr>
            <a:xfrm>
              <a:off x="3972960" y="5761080"/>
              <a:ext cx="168840" cy="180000"/>
            </a:xfrm>
            <a:custGeom>
              <a:avLst/>
              <a:gdLst/>
              <a:ahLst/>
              <a:rect l="0" t="0" r="r" b="b"/>
              <a:pathLst>
                <a:path w="469" h="500">
                  <a:moveTo>
                    <a:pt x="72" y="336"/>
                  </a:moveTo>
                  <a:cubicBezTo>
                    <a:pt x="90" y="329"/>
                    <a:pt x="108" y="313"/>
                    <a:pt x="108" y="304"/>
                  </a:cubicBezTo>
                  <a:cubicBezTo>
                    <a:pt x="108" y="300"/>
                    <a:pt x="101" y="300"/>
                    <a:pt x="99" y="300"/>
                  </a:cubicBezTo>
                  <a:cubicBezTo>
                    <a:pt x="65" y="300"/>
                    <a:pt x="0" y="338"/>
                    <a:pt x="0" y="396"/>
                  </a:cubicBezTo>
                  <a:cubicBezTo>
                    <a:pt x="0" y="450"/>
                    <a:pt x="72" y="499"/>
                    <a:pt x="159" y="499"/>
                  </a:cubicBezTo>
                  <a:cubicBezTo>
                    <a:pt x="296" y="499"/>
                    <a:pt x="424" y="419"/>
                    <a:pt x="424" y="327"/>
                  </a:cubicBezTo>
                  <a:cubicBezTo>
                    <a:pt x="424" y="257"/>
                    <a:pt x="347" y="226"/>
                    <a:pt x="287" y="208"/>
                  </a:cubicBezTo>
                  <a:cubicBezTo>
                    <a:pt x="258" y="197"/>
                    <a:pt x="188" y="175"/>
                    <a:pt x="188" y="119"/>
                  </a:cubicBezTo>
                  <a:cubicBezTo>
                    <a:pt x="188" y="89"/>
                    <a:pt x="206" y="67"/>
                    <a:pt x="218" y="58"/>
                  </a:cubicBezTo>
                  <a:cubicBezTo>
                    <a:pt x="242" y="45"/>
                    <a:pt x="276" y="42"/>
                    <a:pt x="294" y="42"/>
                  </a:cubicBezTo>
                  <a:cubicBezTo>
                    <a:pt x="300" y="42"/>
                    <a:pt x="330" y="42"/>
                    <a:pt x="365" y="54"/>
                  </a:cubicBezTo>
                  <a:cubicBezTo>
                    <a:pt x="383" y="60"/>
                    <a:pt x="403" y="67"/>
                    <a:pt x="403" y="101"/>
                  </a:cubicBezTo>
                  <a:cubicBezTo>
                    <a:pt x="403" y="112"/>
                    <a:pt x="401" y="121"/>
                    <a:pt x="401" y="123"/>
                  </a:cubicBezTo>
                  <a:cubicBezTo>
                    <a:pt x="401" y="125"/>
                    <a:pt x="401" y="130"/>
                    <a:pt x="410" y="130"/>
                  </a:cubicBezTo>
                  <a:cubicBezTo>
                    <a:pt x="417" y="130"/>
                    <a:pt x="433" y="123"/>
                    <a:pt x="450" y="112"/>
                  </a:cubicBezTo>
                  <a:cubicBezTo>
                    <a:pt x="459" y="105"/>
                    <a:pt x="468" y="98"/>
                    <a:pt x="468" y="69"/>
                  </a:cubicBezTo>
                  <a:cubicBezTo>
                    <a:pt x="468" y="31"/>
                    <a:pt x="442" y="20"/>
                    <a:pt x="424" y="13"/>
                  </a:cubicBezTo>
                  <a:cubicBezTo>
                    <a:pt x="386" y="0"/>
                    <a:pt x="354" y="0"/>
                    <a:pt x="343" y="0"/>
                  </a:cubicBezTo>
                  <a:cubicBezTo>
                    <a:pt x="235" y="0"/>
                    <a:pt x="123" y="72"/>
                    <a:pt x="123" y="150"/>
                  </a:cubicBezTo>
                  <a:cubicBezTo>
                    <a:pt x="123" y="213"/>
                    <a:pt x="202" y="240"/>
                    <a:pt x="233" y="251"/>
                  </a:cubicBezTo>
                  <a:cubicBezTo>
                    <a:pt x="285" y="266"/>
                    <a:pt x="361" y="295"/>
                    <a:pt x="361" y="358"/>
                  </a:cubicBezTo>
                  <a:cubicBezTo>
                    <a:pt x="361" y="383"/>
                    <a:pt x="347" y="419"/>
                    <a:pt x="316" y="437"/>
                  </a:cubicBezTo>
                  <a:cubicBezTo>
                    <a:pt x="278" y="454"/>
                    <a:pt x="227" y="459"/>
                    <a:pt x="209" y="459"/>
                  </a:cubicBezTo>
                  <a:cubicBezTo>
                    <a:pt x="135" y="459"/>
                    <a:pt x="65" y="416"/>
                    <a:pt x="65" y="365"/>
                  </a:cubicBezTo>
                  <a:cubicBezTo>
                    <a:pt x="65" y="356"/>
                    <a:pt x="67" y="345"/>
                    <a:pt x="72" y="336"/>
                  </a:cubicBezTo>
                </a:path>
              </a:pathLst>
            </a:custGeom>
            <a:solidFill>
              <a:srgbClr val="000000"/>
            </a:solidFill>
            <a:ln w="15840">
              <a:noFill/>
            </a:ln>
          </p:spPr>
        </p:sp>
        <p:sp>
          <p:nvSpPr>
            <p:cNvPr id="2304" name="Freeform 78"/>
            <p:cNvSpPr/>
            <p:nvPr/>
          </p:nvSpPr>
          <p:spPr>
            <a:xfrm>
              <a:off x="4257000" y="5229720"/>
              <a:ext cx="15480" cy="355320"/>
            </a:xfrm>
            <a:custGeom>
              <a:avLst/>
              <a:gdLst/>
              <a:ahLst/>
              <a:rect l="0" t="0" r="r" b="b"/>
              <a:pathLst>
                <a:path w="43" h="987">
                  <a:moveTo>
                    <a:pt x="42" y="36"/>
                  </a:moveTo>
                  <a:cubicBezTo>
                    <a:pt x="42" y="18"/>
                    <a:pt x="42" y="0"/>
                    <a:pt x="20" y="0"/>
                  </a:cubicBezTo>
                  <a:cubicBezTo>
                    <a:pt x="0" y="0"/>
                    <a:pt x="0" y="18"/>
                    <a:pt x="0" y="36"/>
                  </a:cubicBezTo>
                  <a:lnTo>
                    <a:pt x="0" y="950"/>
                  </a:lnTo>
                  <a:cubicBezTo>
                    <a:pt x="0" y="968"/>
                    <a:pt x="0" y="986"/>
                    <a:pt x="20" y="986"/>
                  </a:cubicBezTo>
                  <a:cubicBezTo>
                    <a:pt x="42" y="986"/>
                    <a:pt x="42" y="968"/>
                    <a:pt x="42" y="950"/>
                  </a:cubicBezTo>
                  <a:lnTo>
                    <a:pt x="42" y="36"/>
                  </a:lnTo>
                </a:path>
              </a:pathLst>
            </a:custGeom>
            <a:solidFill>
              <a:srgbClr val="000000"/>
            </a:solidFill>
            <a:ln w="15840">
              <a:noFill/>
            </a:ln>
          </p:spPr>
        </p:sp>
        <p:sp>
          <p:nvSpPr>
            <p:cNvPr id="2305" name="Freeform 79"/>
            <p:cNvSpPr/>
            <p:nvPr/>
          </p:nvSpPr>
          <p:spPr>
            <a:xfrm>
              <a:off x="4355280" y="52297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306" name="Freeform 80"/>
            <p:cNvSpPr/>
            <p:nvPr/>
          </p:nvSpPr>
          <p:spPr>
            <a:xfrm>
              <a:off x="4511880" y="5117040"/>
              <a:ext cx="834840" cy="92160"/>
            </a:xfrm>
            <a:custGeom>
              <a:avLst/>
              <a:gdLst/>
              <a:ahLst/>
              <a:rect l="0" t="0" r="r" b="b"/>
              <a:pathLst>
                <a:path w="2319" h="256">
                  <a:moveTo>
                    <a:pt x="1160" y="0"/>
                  </a:moveTo>
                  <a:lnTo>
                    <a:pt x="22" y="224"/>
                  </a:lnTo>
                  <a:cubicBezTo>
                    <a:pt x="4" y="228"/>
                    <a:pt x="0" y="228"/>
                    <a:pt x="0" y="237"/>
                  </a:cubicBezTo>
                  <a:cubicBezTo>
                    <a:pt x="0" y="239"/>
                    <a:pt x="0" y="255"/>
                    <a:pt x="13" y="255"/>
                  </a:cubicBezTo>
                  <a:cubicBezTo>
                    <a:pt x="15" y="255"/>
                    <a:pt x="17" y="255"/>
                    <a:pt x="26" y="253"/>
                  </a:cubicBezTo>
                  <a:lnTo>
                    <a:pt x="1160" y="62"/>
                  </a:lnTo>
                  <a:lnTo>
                    <a:pt x="2293" y="253"/>
                  </a:lnTo>
                  <a:cubicBezTo>
                    <a:pt x="2302" y="255"/>
                    <a:pt x="2304" y="255"/>
                    <a:pt x="2304" y="255"/>
                  </a:cubicBezTo>
                  <a:cubicBezTo>
                    <a:pt x="2318" y="255"/>
                    <a:pt x="2318" y="239"/>
                    <a:pt x="2318" y="237"/>
                  </a:cubicBezTo>
                  <a:cubicBezTo>
                    <a:pt x="2318" y="228"/>
                    <a:pt x="2311" y="226"/>
                    <a:pt x="2300" y="224"/>
                  </a:cubicBezTo>
                  <a:lnTo>
                    <a:pt x="1160" y="0"/>
                  </a:lnTo>
                </a:path>
              </a:pathLst>
            </a:custGeom>
            <a:solidFill>
              <a:srgbClr val="000000"/>
            </a:solidFill>
            <a:ln w="15840">
              <a:noFill/>
            </a:ln>
          </p:spPr>
        </p:sp>
        <p:sp>
          <p:nvSpPr>
            <p:cNvPr id="2307" name="Freeform 81"/>
            <p:cNvSpPr/>
            <p:nvPr/>
          </p:nvSpPr>
          <p:spPr>
            <a:xfrm>
              <a:off x="4428000" y="5253120"/>
              <a:ext cx="262440" cy="255240"/>
            </a:xfrm>
            <a:custGeom>
              <a:avLst/>
              <a:gdLst/>
              <a:ahLst/>
              <a:rect l="0" t="0" r="r" b="b"/>
              <a:pathLst>
                <a:path w="729" h="709">
                  <a:moveTo>
                    <a:pt x="723" y="23"/>
                  </a:moveTo>
                  <a:cubicBezTo>
                    <a:pt x="725" y="18"/>
                    <a:pt x="728" y="11"/>
                    <a:pt x="728" y="9"/>
                  </a:cubicBezTo>
                  <a:cubicBezTo>
                    <a:pt x="728" y="0"/>
                    <a:pt x="728" y="0"/>
                    <a:pt x="705" y="0"/>
                  </a:cubicBezTo>
                  <a:lnTo>
                    <a:pt x="24" y="0"/>
                  </a:lnTo>
                  <a:cubicBezTo>
                    <a:pt x="0" y="0"/>
                    <a:pt x="0" y="0"/>
                    <a:pt x="0" y="9"/>
                  </a:cubicBezTo>
                  <a:cubicBezTo>
                    <a:pt x="0" y="11"/>
                    <a:pt x="2" y="18"/>
                    <a:pt x="4" y="23"/>
                  </a:cubicBezTo>
                  <a:lnTo>
                    <a:pt x="338" y="688"/>
                  </a:lnTo>
                  <a:cubicBezTo>
                    <a:pt x="345" y="701"/>
                    <a:pt x="347" y="708"/>
                    <a:pt x="365" y="708"/>
                  </a:cubicBezTo>
                  <a:cubicBezTo>
                    <a:pt x="380" y="708"/>
                    <a:pt x="383" y="701"/>
                    <a:pt x="392" y="688"/>
                  </a:cubicBezTo>
                  <a:lnTo>
                    <a:pt x="723" y="23"/>
                  </a:lnTo>
                  <a:moveTo>
                    <a:pt x="123" y="72"/>
                  </a:moveTo>
                  <a:lnTo>
                    <a:pt x="665" y="72"/>
                  </a:lnTo>
                  <a:lnTo>
                    <a:pt x="394" y="614"/>
                  </a:lnTo>
                  <a:lnTo>
                    <a:pt x="123" y="72"/>
                  </a:lnTo>
                </a:path>
              </a:pathLst>
            </a:custGeom>
            <a:solidFill>
              <a:srgbClr val="000000"/>
            </a:solidFill>
            <a:ln w="15840">
              <a:noFill/>
            </a:ln>
          </p:spPr>
        </p:sp>
        <p:sp>
          <p:nvSpPr>
            <p:cNvPr id="2308" name="Freeform 82"/>
            <p:cNvSpPr/>
            <p:nvPr/>
          </p:nvSpPr>
          <p:spPr>
            <a:xfrm>
              <a:off x="4782600" y="5373360"/>
              <a:ext cx="88200" cy="44640"/>
            </a:xfrm>
            <a:custGeom>
              <a:avLst/>
              <a:gdLst/>
              <a:ahLst/>
              <a:rect l="0" t="0" r="r" b="b"/>
              <a:pathLst>
                <a:path w="245" h="124">
                  <a:moveTo>
                    <a:pt x="123" y="0"/>
                  </a:moveTo>
                  <a:lnTo>
                    <a:pt x="0" y="85"/>
                  </a:lnTo>
                  <a:lnTo>
                    <a:pt x="25" y="123"/>
                  </a:lnTo>
                  <a:lnTo>
                    <a:pt x="123" y="65"/>
                  </a:lnTo>
                  <a:lnTo>
                    <a:pt x="222" y="123"/>
                  </a:lnTo>
                  <a:lnTo>
                    <a:pt x="244" y="85"/>
                  </a:lnTo>
                  <a:lnTo>
                    <a:pt x="123" y="0"/>
                  </a:lnTo>
                </a:path>
              </a:pathLst>
            </a:custGeom>
            <a:solidFill>
              <a:srgbClr val="000000"/>
            </a:solidFill>
            <a:ln w="15840">
              <a:noFill/>
            </a:ln>
          </p:spPr>
        </p:sp>
        <p:sp>
          <p:nvSpPr>
            <p:cNvPr id="2309" name="Freeform 83"/>
            <p:cNvSpPr/>
            <p:nvPr/>
          </p:nvSpPr>
          <p:spPr>
            <a:xfrm>
              <a:off x="4718160" y="5435280"/>
              <a:ext cx="218160" cy="171360"/>
            </a:xfrm>
            <a:custGeom>
              <a:avLst/>
              <a:gdLst/>
              <a:ahLst/>
              <a:rect l="0" t="0" r="r" b="b"/>
              <a:pathLst>
                <a:path w="606" h="476">
                  <a:moveTo>
                    <a:pt x="343" y="204"/>
                  </a:moveTo>
                  <a:lnTo>
                    <a:pt x="475" y="52"/>
                  </a:lnTo>
                  <a:cubicBezTo>
                    <a:pt x="481" y="43"/>
                    <a:pt x="481" y="43"/>
                    <a:pt x="502" y="41"/>
                  </a:cubicBezTo>
                  <a:cubicBezTo>
                    <a:pt x="513" y="41"/>
                    <a:pt x="529" y="38"/>
                    <a:pt x="540" y="38"/>
                  </a:cubicBezTo>
                  <a:lnTo>
                    <a:pt x="567" y="38"/>
                  </a:lnTo>
                  <a:lnTo>
                    <a:pt x="567" y="0"/>
                  </a:lnTo>
                  <a:cubicBezTo>
                    <a:pt x="560" y="0"/>
                    <a:pt x="506" y="3"/>
                    <a:pt x="470" y="3"/>
                  </a:cubicBezTo>
                  <a:cubicBezTo>
                    <a:pt x="432" y="3"/>
                    <a:pt x="365" y="0"/>
                    <a:pt x="358" y="0"/>
                  </a:cubicBezTo>
                  <a:lnTo>
                    <a:pt x="358" y="38"/>
                  </a:lnTo>
                  <a:cubicBezTo>
                    <a:pt x="376" y="38"/>
                    <a:pt x="394" y="38"/>
                    <a:pt x="417" y="43"/>
                  </a:cubicBezTo>
                  <a:lnTo>
                    <a:pt x="311" y="166"/>
                  </a:lnTo>
                  <a:lnTo>
                    <a:pt x="206" y="38"/>
                  </a:lnTo>
                  <a:lnTo>
                    <a:pt x="255" y="38"/>
                  </a:lnTo>
                  <a:lnTo>
                    <a:pt x="255" y="0"/>
                  </a:lnTo>
                  <a:cubicBezTo>
                    <a:pt x="222" y="3"/>
                    <a:pt x="163" y="3"/>
                    <a:pt x="125" y="3"/>
                  </a:cubicBezTo>
                  <a:cubicBezTo>
                    <a:pt x="83" y="3"/>
                    <a:pt x="22" y="0"/>
                    <a:pt x="11" y="0"/>
                  </a:cubicBezTo>
                  <a:lnTo>
                    <a:pt x="11" y="38"/>
                  </a:lnTo>
                  <a:lnTo>
                    <a:pt x="83" y="38"/>
                  </a:lnTo>
                  <a:lnTo>
                    <a:pt x="249" y="240"/>
                  </a:lnTo>
                  <a:lnTo>
                    <a:pt x="92" y="423"/>
                  </a:lnTo>
                  <a:cubicBezTo>
                    <a:pt x="85" y="432"/>
                    <a:pt x="83" y="432"/>
                    <a:pt x="63" y="435"/>
                  </a:cubicBezTo>
                  <a:cubicBezTo>
                    <a:pt x="51" y="435"/>
                    <a:pt x="38" y="437"/>
                    <a:pt x="27" y="437"/>
                  </a:cubicBezTo>
                  <a:lnTo>
                    <a:pt x="0" y="437"/>
                  </a:lnTo>
                  <a:lnTo>
                    <a:pt x="0" y="475"/>
                  </a:lnTo>
                  <a:cubicBezTo>
                    <a:pt x="4" y="475"/>
                    <a:pt x="63" y="473"/>
                    <a:pt x="96" y="473"/>
                  </a:cubicBezTo>
                  <a:cubicBezTo>
                    <a:pt x="137" y="473"/>
                    <a:pt x="202" y="475"/>
                    <a:pt x="208" y="475"/>
                  </a:cubicBezTo>
                  <a:lnTo>
                    <a:pt x="208" y="437"/>
                  </a:lnTo>
                  <a:cubicBezTo>
                    <a:pt x="190" y="437"/>
                    <a:pt x="172" y="437"/>
                    <a:pt x="152" y="430"/>
                  </a:cubicBezTo>
                  <a:lnTo>
                    <a:pt x="280" y="280"/>
                  </a:lnTo>
                  <a:lnTo>
                    <a:pt x="410" y="437"/>
                  </a:lnTo>
                  <a:lnTo>
                    <a:pt x="361" y="437"/>
                  </a:lnTo>
                  <a:lnTo>
                    <a:pt x="361" y="475"/>
                  </a:lnTo>
                  <a:cubicBezTo>
                    <a:pt x="394" y="473"/>
                    <a:pt x="452" y="473"/>
                    <a:pt x="490" y="473"/>
                  </a:cubicBezTo>
                  <a:cubicBezTo>
                    <a:pt x="533" y="473"/>
                    <a:pt x="593" y="475"/>
                    <a:pt x="605" y="475"/>
                  </a:cubicBezTo>
                  <a:lnTo>
                    <a:pt x="605" y="437"/>
                  </a:lnTo>
                  <a:lnTo>
                    <a:pt x="533" y="437"/>
                  </a:lnTo>
                  <a:lnTo>
                    <a:pt x="343" y="204"/>
                  </a:lnTo>
                </a:path>
              </a:pathLst>
            </a:custGeom>
            <a:solidFill>
              <a:srgbClr val="000000"/>
            </a:solidFill>
            <a:ln w="15840">
              <a:noFill/>
            </a:ln>
          </p:spPr>
        </p:sp>
        <p:sp>
          <p:nvSpPr>
            <p:cNvPr id="2310" name="Freeform 84"/>
            <p:cNvSpPr/>
            <p:nvPr/>
          </p:nvSpPr>
          <p:spPr>
            <a:xfrm>
              <a:off x="4969080" y="5397480"/>
              <a:ext cx="96840" cy="126000"/>
            </a:xfrm>
            <a:custGeom>
              <a:avLst/>
              <a:gdLst/>
              <a:ahLst/>
              <a:rect l="0" t="0" r="r" b="b"/>
              <a:pathLst>
                <a:path w="269" h="350">
                  <a:moveTo>
                    <a:pt x="120" y="18"/>
                  </a:moveTo>
                  <a:cubicBezTo>
                    <a:pt x="123" y="11"/>
                    <a:pt x="123" y="11"/>
                    <a:pt x="123" y="9"/>
                  </a:cubicBezTo>
                  <a:cubicBezTo>
                    <a:pt x="123" y="0"/>
                    <a:pt x="116" y="0"/>
                    <a:pt x="107" y="0"/>
                  </a:cubicBezTo>
                  <a:lnTo>
                    <a:pt x="47" y="5"/>
                  </a:lnTo>
                  <a:cubicBezTo>
                    <a:pt x="38" y="5"/>
                    <a:pt x="38" y="7"/>
                    <a:pt x="35" y="7"/>
                  </a:cubicBezTo>
                  <a:cubicBezTo>
                    <a:pt x="33" y="9"/>
                    <a:pt x="31" y="16"/>
                    <a:pt x="31" y="18"/>
                  </a:cubicBezTo>
                  <a:cubicBezTo>
                    <a:pt x="31" y="27"/>
                    <a:pt x="38" y="27"/>
                    <a:pt x="47" y="27"/>
                  </a:cubicBezTo>
                  <a:cubicBezTo>
                    <a:pt x="47" y="27"/>
                    <a:pt x="56" y="27"/>
                    <a:pt x="62" y="29"/>
                  </a:cubicBezTo>
                  <a:cubicBezTo>
                    <a:pt x="71" y="29"/>
                    <a:pt x="73" y="31"/>
                    <a:pt x="73" y="36"/>
                  </a:cubicBezTo>
                  <a:cubicBezTo>
                    <a:pt x="73" y="36"/>
                    <a:pt x="73" y="38"/>
                    <a:pt x="69" y="47"/>
                  </a:cubicBezTo>
                  <a:lnTo>
                    <a:pt x="2" y="320"/>
                  </a:lnTo>
                  <a:cubicBezTo>
                    <a:pt x="0" y="327"/>
                    <a:pt x="0" y="327"/>
                    <a:pt x="0" y="331"/>
                  </a:cubicBezTo>
                  <a:cubicBezTo>
                    <a:pt x="0" y="343"/>
                    <a:pt x="8" y="349"/>
                    <a:pt x="17" y="349"/>
                  </a:cubicBezTo>
                  <a:cubicBezTo>
                    <a:pt x="38" y="349"/>
                    <a:pt x="42" y="331"/>
                    <a:pt x="44" y="322"/>
                  </a:cubicBezTo>
                  <a:lnTo>
                    <a:pt x="67" y="233"/>
                  </a:lnTo>
                  <a:cubicBezTo>
                    <a:pt x="80" y="233"/>
                    <a:pt x="141" y="237"/>
                    <a:pt x="141" y="271"/>
                  </a:cubicBezTo>
                  <a:cubicBezTo>
                    <a:pt x="141" y="275"/>
                    <a:pt x="141" y="278"/>
                    <a:pt x="141" y="282"/>
                  </a:cubicBezTo>
                  <a:cubicBezTo>
                    <a:pt x="138" y="289"/>
                    <a:pt x="138" y="293"/>
                    <a:pt x="138" y="296"/>
                  </a:cubicBezTo>
                  <a:cubicBezTo>
                    <a:pt x="138" y="331"/>
                    <a:pt x="170" y="349"/>
                    <a:pt x="199" y="349"/>
                  </a:cubicBezTo>
                  <a:cubicBezTo>
                    <a:pt x="250" y="349"/>
                    <a:pt x="268" y="278"/>
                    <a:pt x="268" y="271"/>
                  </a:cubicBezTo>
                  <a:cubicBezTo>
                    <a:pt x="268" y="264"/>
                    <a:pt x="262" y="264"/>
                    <a:pt x="259" y="264"/>
                  </a:cubicBezTo>
                  <a:cubicBezTo>
                    <a:pt x="250" y="264"/>
                    <a:pt x="250" y="267"/>
                    <a:pt x="248" y="275"/>
                  </a:cubicBezTo>
                  <a:cubicBezTo>
                    <a:pt x="241" y="293"/>
                    <a:pt x="228" y="331"/>
                    <a:pt x="201" y="331"/>
                  </a:cubicBezTo>
                  <a:cubicBezTo>
                    <a:pt x="183" y="331"/>
                    <a:pt x="181" y="314"/>
                    <a:pt x="181" y="302"/>
                  </a:cubicBezTo>
                  <a:cubicBezTo>
                    <a:pt x="181" y="302"/>
                    <a:pt x="181" y="296"/>
                    <a:pt x="183" y="287"/>
                  </a:cubicBezTo>
                  <a:cubicBezTo>
                    <a:pt x="183" y="280"/>
                    <a:pt x="185" y="273"/>
                    <a:pt x="185" y="271"/>
                  </a:cubicBezTo>
                  <a:cubicBezTo>
                    <a:pt x="185" y="226"/>
                    <a:pt x="129" y="219"/>
                    <a:pt x="98" y="217"/>
                  </a:cubicBezTo>
                  <a:cubicBezTo>
                    <a:pt x="112" y="208"/>
                    <a:pt x="132" y="193"/>
                    <a:pt x="141" y="186"/>
                  </a:cubicBezTo>
                  <a:cubicBezTo>
                    <a:pt x="168" y="164"/>
                    <a:pt x="197" y="141"/>
                    <a:pt x="224" y="141"/>
                  </a:cubicBezTo>
                  <a:cubicBezTo>
                    <a:pt x="235" y="141"/>
                    <a:pt x="239" y="143"/>
                    <a:pt x="241" y="148"/>
                  </a:cubicBezTo>
                  <a:cubicBezTo>
                    <a:pt x="241" y="148"/>
                    <a:pt x="239" y="148"/>
                    <a:pt x="237" y="148"/>
                  </a:cubicBezTo>
                  <a:cubicBezTo>
                    <a:pt x="215" y="157"/>
                    <a:pt x="215" y="177"/>
                    <a:pt x="215" y="179"/>
                  </a:cubicBezTo>
                  <a:cubicBezTo>
                    <a:pt x="215" y="186"/>
                    <a:pt x="221" y="199"/>
                    <a:pt x="237" y="199"/>
                  </a:cubicBezTo>
                  <a:cubicBezTo>
                    <a:pt x="246" y="199"/>
                    <a:pt x="268" y="190"/>
                    <a:pt x="268" y="164"/>
                  </a:cubicBezTo>
                  <a:cubicBezTo>
                    <a:pt x="268" y="139"/>
                    <a:pt x="248" y="125"/>
                    <a:pt x="226" y="125"/>
                  </a:cubicBezTo>
                  <a:cubicBezTo>
                    <a:pt x="192" y="125"/>
                    <a:pt x="163" y="148"/>
                    <a:pt x="125" y="177"/>
                  </a:cubicBezTo>
                  <a:cubicBezTo>
                    <a:pt x="109" y="190"/>
                    <a:pt x="91" y="202"/>
                    <a:pt x="73" y="211"/>
                  </a:cubicBezTo>
                  <a:lnTo>
                    <a:pt x="120" y="18"/>
                  </a:lnTo>
                </a:path>
              </a:pathLst>
            </a:custGeom>
            <a:solidFill>
              <a:srgbClr val="000000"/>
            </a:solidFill>
            <a:ln w="15840">
              <a:noFill/>
            </a:ln>
          </p:spPr>
        </p:sp>
        <p:sp>
          <p:nvSpPr>
            <p:cNvPr id="2311" name="Freeform 85"/>
            <p:cNvSpPr/>
            <p:nvPr/>
          </p:nvSpPr>
          <p:spPr>
            <a:xfrm>
              <a:off x="4962600" y="5568480"/>
              <a:ext cx="63000" cy="121320"/>
            </a:xfrm>
            <a:custGeom>
              <a:avLst/>
              <a:gdLst/>
              <a:ahLst/>
              <a:rect l="0" t="0" r="r" b="b"/>
              <a:pathLst>
                <a:path w="175" h="337">
                  <a:moveTo>
                    <a:pt x="152" y="22"/>
                  </a:moveTo>
                  <a:cubicBezTo>
                    <a:pt x="152" y="9"/>
                    <a:pt x="143" y="0"/>
                    <a:pt x="130" y="0"/>
                  </a:cubicBezTo>
                  <a:cubicBezTo>
                    <a:pt x="116" y="0"/>
                    <a:pt x="98" y="13"/>
                    <a:pt x="98" y="29"/>
                  </a:cubicBezTo>
                  <a:cubicBezTo>
                    <a:pt x="98" y="42"/>
                    <a:pt x="109" y="51"/>
                    <a:pt x="121" y="51"/>
                  </a:cubicBezTo>
                  <a:cubicBezTo>
                    <a:pt x="136" y="51"/>
                    <a:pt x="152" y="36"/>
                    <a:pt x="152" y="22"/>
                  </a:cubicBezTo>
                  <a:moveTo>
                    <a:pt x="174" y="259"/>
                  </a:moveTo>
                  <a:cubicBezTo>
                    <a:pt x="174" y="253"/>
                    <a:pt x="168" y="253"/>
                    <a:pt x="165" y="253"/>
                  </a:cubicBezTo>
                  <a:cubicBezTo>
                    <a:pt x="156" y="253"/>
                    <a:pt x="156" y="253"/>
                    <a:pt x="152" y="264"/>
                  </a:cubicBezTo>
                  <a:cubicBezTo>
                    <a:pt x="145" y="291"/>
                    <a:pt x="121" y="318"/>
                    <a:pt x="96" y="318"/>
                  </a:cubicBezTo>
                  <a:cubicBezTo>
                    <a:pt x="85" y="318"/>
                    <a:pt x="82" y="311"/>
                    <a:pt x="82" y="300"/>
                  </a:cubicBezTo>
                  <a:cubicBezTo>
                    <a:pt x="82" y="289"/>
                    <a:pt x="85" y="284"/>
                    <a:pt x="89" y="275"/>
                  </a:cubicBezTo>
                  <a:cubicBezTo>
                    <a:pt x="91" y="264"/>
                    <a:pt x="96" y="255"/>
                    <a:pt x="98" y="248"/>
                  </a:cubicBezTo>
                  <a:cubicBezTo>
                    <a:pt x="100" y="244"/>
                    <a:pt x="121" y="197"/>
                    <a:pt x="127" y="179"/>
                  </a:cubicBezTo>
                  <a:cubicBezTo>
                    <a:pt x="132" y="170"/>
                    <a:pt x="134" y="163"/>
                    <a:pt x="134" y="154"/>
                  </a:cubicBezTo>
                  <a:cubicBezTo>
                    <a:pt x="134" y="132"/>
                    <a:pt x="112" y="112"/>
                    <a:pt x="80" y="112"/>
                  </a:cubicBezTo>
                  <a:cubicBezTo>
                    <a:pt x="26" y="112"/>
                    <a:pt x="0" y="174"/>
                    <a:pt x="0" y="188"/>
                  </a:cubicBezTo>
                  <a:cubicBezTo>
                    <a:pt x="0" y="195"/>
                    <a:pt x="9" y="195"/>
                    <a:pt x="11" y="195"/>
                  </a:cubicBezTo>
                  <a:cubicBezTo>
                    <a:pt x="18" y="195"/>
                    <a:pt x="20" y="192"/>
                    <a:pt x="22" y="186"/>
                  </a:cubicBezTo>
                  <a:cubicBezTo>
                    <a:pt x="33" y="150"/>
                    <a:pt x="56" y="127"/>
                    <a:pt x="78" y="127"/>
                  </a:cubicBezTo>
                  <a:cubicBezTo>
                    <a:pt x="87" y="127"/>
                    <a:pt x="94" y="134"/>
                    <a:pt x="94" y="148"/>
                  </a:cubicBezTo>
                  <a:cubicBezTo>
                    <a:pt x="94" y="150"/>
                    <a:pt x="94" y="154"/>
                    <a:pt x="89" y="165"/>
                  </a:cubicBezTo>
                  <a:cubicBezTo>
                    <a:pt x="87" y="174"/>
                    <a:pt x="65" y="226"/>
                    <a:pt x="58" y="244"/>
                  </a:cubicBezTo>
                  <a:cubicBezTo>
                    <a:pt x="53" y="253"/>
                    <a:pt x="53" y="253"/>
                    <a:pt x="47" y="271"/>
                  </a:cubicBezTo>
                  <a:cubicBezTo>
                    <a:pt x="44" y="277"/>
                    <a:pt x="40" y="284"/>
                    <a:pt x="40" y="291"/>
                  </a:cubicBezTo>
                  <a:cubicBezTo>
                    <a:pt x="40" y="318"/>
                    <a:pt x="65" y="336"/>
                    <a:pt x="94" y="336"/>
                  </a:cubicBezTo>
                  <a:cubicBezTo>
                    <a:pt x="147" y="336"/>
                    <a:pt x="174" y="271"/>
                    <a:pt x="174" y="259"/>
                  </a:cubicBezTo>
                </a:path>
              </a:pathLst>
            </a:custGeom>
            <a:solidFill>
              <a:srgbClr val="000000"/>
            </a:solidFill>
            <a:ln w="15840">
              <a:noFill/>
            </a:ln>
          </p:spPr>
        </p:sp>
        <p:sp>
          <p:nvSpPr>
            <p:cNvPr id="2312" name="Freeform 86"/>
            <p:cNvSpPr/>
            <p:nvPr/>
          </p:nvSpPr>
          <p:spPr>
            <a:xfrm>
              <a:off x="5047920" y="5568480"/>
              <a:ext cx="84960" cy="155880"/>
            </a:xfrm>
            <a:custGeom>
              <a:avLst/>
              <a:gdLst/>
              <a:ahLst/>
              <a:rect l="0" t="0" r="r" b="b"/>
              <a:pathLst>
                <a:path w="236" h="433">
                  <a:moveTo>
                    <a:pt x="235" y="20"/>
                  </a:moveTo>
                  <a:cubicBezTo>
                    <a:pt x="235" y="9"/>
                    <a:pt x="226" y="0"/>
                    <a:pt x="213" y="0"/>
                  </a:cubicBezTo>
                  <a:cubicBezTo>
                    <a:pt x="197" y="0"/>
                    <a:pt x="181" y="15"/>
                    <a:pt x="181" y="29"/>
                  </a:cubicBezTo>
                  <a:cubicBezTo>
                    <a:pt x="181" y="42"/>
                    <a:pt x="193" y="51"/>
                    <a:pt x="204" y="51"/>
                  </a:cubicBezTo>
                  <a:cubicBezTo>
                    <a:pt x="222" y="51"/>
                    <a:pt x="235" y="36"/>
                    <a:pt x="235" y="20"/>
                  </a:cubicBezTo>
                  <a:moveTo>
                    <a:pt x="128" y="351"/>
                  </a:moveTo>
                  <a:cubicBezTo>
                    <a:pt x="117" y="389"/>
                    <a:pt x="85" y="414"/>
                    <a:pt x="56" y="414"/>
                  </a:cubicBezTo>
                  <a:cubicBezTo>
                    <a:pt x="47" y="414"/>
                    <a:pt x="43" y="412"/>
                    <a:pt x="38" y="412"/>
                  </a:cubicBezTo>
                  <a:cubicBezTo>
                    <a:pt x="49" y="405"/>
                    <a:pt x="54" y="392"/>
                    <a:pt x="54" y="385"/>
                  </a:cubicBezTo>
                  <a:cubicBezTo>
                    <a:pt x="54" y="376"/>
                    <a:pt x="47" y="365"/>
                    <a:pt x="31" y="365"/>
                  </a:cubicBezTo>
                  <a:cubicBezTo>
                    <a:pt x="13" y="365"/>
                    <a:pt x="0" y="380"/>
                    <a:pt x="0" y="396"/>
                  </a:cubicBezTo>
                  <a:cubicBezTo>
                    <a:pt x="0" y="418"/>
                    <a:pt x="22" y="432"/>
                    <a:pt x="56" y="432"/>
                  </a:cubicBezTo>
                  <a:cubicBezTo>
                    <a:pt x="90" y="432"/>
                    <a:pt x="155" y="414"/>
                    <a:pt x="170" y="351"/>
                  </a:cubicBezTo>
                  <a:lnTo>
                    <a:pt x="215" y="174"/>
                  </a:lnTo>
                  <a:cubicBezTo>
                    <a:pt x="215" y="170"/>
                    <a:pt x="217" y="165"/>
                    <a:pt x="217" y="159"/>
                  </a:cubicBezTo>
                  <a:cubicBezTo>
                    <a:pt x="217" y="132"/>
                    <a:pt x="190" y="112"/>
                    <a:pt x="157" y="112"/>
                  </a:cubicBezTo>
                  <a:cubicBezTo>
                    <a:pt x="96" y="112"/>
                    <a:pt x="58" y="177"/>
                    <a:pt x="58" y="188"/>
                  </a:cubicBezTo>
                  <a:cubicBezTo>
                    <a:pt x="58" y="195"/>
                    <a:pt x="67" y="195"/>
                    <a:pt x="69" y="195"/>
                  </a:cubicBezTo>
                  <a:cubicBezTo>
                    <a:pt x="76" y="195"/>
                    <a:pt x="78" y="192"/>
                    <a:pt x="81" y="188"/>
                  </a:cubicBezTo>
                  <a:cubicBezTo>
                    <a:pt x="103" y="139"/>
                    <a:pt x="137" y="127"/>
                    <a:pt x="155" y="127"/>
                  </a:cubicBezTo>
                  <a:cubicBezTo>
                    <a:pt x="175" y="127"/>
                    <a:pt x="175" y="145"/>
                    <a:pt x="175" y="154"/>
                  </a:cubicBezTo>
                  <a:cubicBezTo>
                    <a:pt x="175" y="161"/>
                    <a:pt x="175" y="163"/>
                    <a:pt x="173" y="168"/>
                  </a:cubicBezTo>
                  <a:lnTo>
                    <a:pt x="128" y="351"/>
                  </a:lnTo>
                </a:path>
              </a:pathLst>
            </a:custGeom>
            <a:solidFill>
              <a:srgbClr val="000000"/>
            </a:solidFill>
            <a:ln w="15840">
              <a:noFill/>
            </a:ln>
          </p:spPr>
        </p:sp>
        <p:sp>
          <p:nvSpPr>
            <p:cNvPr id="2313" name="Freeform 87"/>
            <p:cNvSpPr/>
            <p:nvPr/>
          </p:nvSpPr>
          <p:spPr>
            <a:xfrm>
              <a:off x="5210640" y="5253120"/>
              <a:ext cx="217440" cy="243000"/>
            </a:xfrm>
            <a:custGeom>
              <a:avLst/>
              <a:gdLst/>
              <a:ahLst/>
              <a:rect l="0" t="0" r="r" b="b"/>
              <a:pathLst>
                <a:path w="604" h="675">
                  <a:moveTo>
                    <a:pt x="339" y="542"/>
                  </a:moveTo>
                  <a:cubicBezTo>
                    <a:pt x="493" y="529"/>
                    <a:pt x="603" y="437"/>
                    <a:pt x="603" y="338"/>
                  </a:cubicBezTo>
                  <a:cubicBezTo>
                    <a:pt x="603" y="235"/>
                    <a:pt x="489" y="146"/>
                    <a:pt x="339" y="135"/>
                  </a:cubicBezTo>
                  <a:lnTo>
                    <a:pt x="339" y="79"/>
                  </a:lnTo>
                  <a:cubicBezTo>
                    <a:pt x="339" y="45"/>
                    <a:pt x="339" y="32"/>
                    <a:pt x="433" y="32"/>
                  </a:cubicBezTo>
                  <a:lnTo>
                    <a:pt x="466" y="32"/>
                  </a:lnTo>
                  <a:lnTo>
                    <a:pt x="466" y="0"/>
                  </a:lnTo>
                  <a:cubicBezTo>
                    <a:pt x="431" y="2"/>
                    <a:pt x="339" y="2"/>
                    <a:pt x="298" y="2"/>
                  </a:cubicBezTo>
                  <a:cubicBezTo>
                    <a:pt x="258" y="2"/>
                    <a:pt x="166" y="2"/>
                    <a:pt x="130" y="0"/>
                  </a:cubicBezTo>
                  <a:lnTo>
                    <a:pt x="130" y="32"/>
                  </a:lnTo>
                  <a:lnTo>
                    <a:pt x="164" y="32"/>
                  </a:lnTo>
                  <a:cubicBezTo>
                    <a:pt x="258" y="32"/>
                    <a:pt x="258" y="43"/>
                    <a:pt x="258" y="79"/>
                  </a:cubicBezTo>
                  <a:lnTo>
                    <a:pt x="258" y="135"/>
                  </a:lnTo>
                  <a:cubicBezTo>
                    <a:pt x="106" y="148"/>
                    <a:pt x="0" y="240"/>
                    <a:pt x="0" y="336"/>
                  </a:cubicBezTo>
                  <a:cubicBezTo>
                    <a:pt x="0" y="439"/>
                    <a:pt x="110" y="526"/>
                    <a:pt x="258" y="542"/>
                  </a:cubicBezTo>
                  <a:lnTo>
                    <a:pt x="258" y="596"/>
                  </a:lnTo>
                  <a:cubicBezTo>
                    <a:pt x="258" y="629"/>
                    <a:pt x="258" y="643"/>
                    <a:pt x="164" y="643"/>
                  </a:cubicBezTo>
                  <a:lnTo>
                    <a:pt x="130" y="643"/>
                  </a:lnTo>
                  <a:lnTo>
                    <a:pt x="130" y="674"/>
                  </a:lnTo>
                  <a:cubicBezTo>
                    <a:pt x="166" y="672"/>
                    <a:pt x="258" y="672"/>
                    <a:pt x="298" y="672"/>
                  </a:cubicBezTo>
                  <a:cubicBezTo>
                    <a:pt x="339" y="672"/>
                    <a:pt x="431" y="672"/>
                    <a:pt x="466" y="674"/>
                  </a:cubicBezTo>
                  <a:lnTo>
                    <a:pt x="466" y="643"/>
                  </a:lnTo>
                  <a:lnTo>
                    <a:pt x="433" y="643"/>
                  </a:lnTo>
                  <a:cubicBezTo>
                    <a:pt x="339" y="643"/>
                    <a:pt x="339" y="632"/>
                    <a:pt x="339" y="596"/>
                  </a:cubicBezTo>
                  <a:lnTo>
                    <a:pt x="339" y="542"/>
                  </a:lnTo>
                  <a:moveTo>
                    <a:pt x="258" y="517"/>
                  </a:moveTo>
                  <a:cubicBezTo>
                    <a:pt x="117" y="500"/>
                    <a:pt x="99" y="399"/>
                    <a:pt x="99" y="338"/>
                  </a:cubicBezTo>
                  <a:cubicBezTo>
                    <a:pt x="99" y="287"/>
                    <a:pt x="110" y="175"/>
                    <a:pt x="258" y="157"/>
                  </a:cubicBezTo>
                  <a:lnTo>
                    <a:pt x="258" y="517"/>
                  </a:lnTo>
                  <a:moveTo>
                    <a:pt x="339" y="155"/>
                  </a:moveTo>
                  <a:cubicBezTo>
                    <a:pt x="475" y="170"/>
                    <a:pt x="502" y="262"/>
                    <a:pt x="502" y="336"/>
                  </a:cubicBezTo>
                  <a:cubicBezTo>
                    <a:pt x="502" y="397"/>
                    <a:pt x="489" y="502"/>
                    <a:pt x="339" y="520"/>
                  </a:cubicBezTo>
                  <a:lnTo>
                    <a:pt x="339" y="155"/>
                  </a:lnTo>
                </a:path>
              </a:pathLst>
            </a:custGeom>
            <a:solidFill>
              <a:srgbClr val="000000"/>
            </a:solidFill>
            <a:ln w="15840">
              <a:noFill/>
            </a:ln>
          </p:spPr>
        </p:sp>
        <p:sp>
          <p:nvSpPr>
            <p:cNvPr id="2314" name="Freeform 88"/>
            <p:cNvSpPr/>
            <p:nvPr/>
          </p:nvSpPr>
          <p:spPr>
            <a:xfrm>
              <a:off x="5481720" y="5229720"/>
              <a:ext cx="83520" cy="355320"/>
            </a:xfrm>
            <a:custGeom>
              <a:avLst/>
              <a:gdLst/>
              <a:ahLst/>
              <a:rect l="0" t="0" r="r" b="b"/>
              <a:pathLst>
                <a:path w="232" h="987">
                  <a:moveTo>
                    <a:pt x="231" y="977"/>
                  </a:moveTo>
                  <a:cubicBezTo>
                    <a:pt x="231" y="974"/>
                    <a:pt x="231" y="972"/>
                    <a:pt x="213" y="954"/>
                  </a:cubicBezTo>
                  <a:cubicBezTo>
                    <a:pt x="90" y="831"/>
                    <a:pt x="58" y="645"/>
                    <a:pt x="58" y="493"/>
                  </a:cubicBezTo>
                  <a:cubicBezTo>
                    <a:pt x="58" y="323"/>
                    <a:pt x="96" y="150"/>
                    <a:pt x="217" y="27"/>
                  </a:cubicBezTo>
                  <a:cubicBezTo>
                    <a:pt x="231" y="16"/>
                    <a:pt x="231" y="14"/>
                    <a:pt x="231" y="9"/>
                  </a:cubicBezTo>
                  <a:cubicBezTo>
                    <a:pt x="231" y="3"/>
                    <a:pt x="226" y="0"/>
                    <a:pt x="220" y="0"/>
                  </a:cubicBezTo>
                  <a:cubicBezTo>
                    <a:pt x="211" y="0"/>
                    <a:pt x="121" y="67"/>
                    <a:pt x="63" y="193"/>
                  </a:cubicBezTo>
                  <a:cubicBezTo>
                    <a:pt x="11" y="300"/>
                    <a:pt x="0" y="410"/>
                    <a:pt x="0" y="493"/>
                  </a:cubicBezTo>
                  <a:cubicBezTo>
                    <a:pt x="0" y="571"/>
                    <a:pt x="11" y="690"/>
                    <a:pt x="65" y="802"/>
                  </a:cubicBezTo>
                  <a:cubicBezTo>
                    <a:pt x="126" y="923"/>
                    <a:pt x="211" y="986"/>
                    <a:pt x="220" y="986"/>
                  </a:cubicBezTo>
                  <a:cubicBezTo>
                    <a:pt x="226" y="986"/>
                    <a:pt x="231" y="983"/>
                    <a:pt x="231" y="977"/>
                  </a:cubicBezTo>
                </a:path>
              </a:pathLst>
            </a:custGeom>
            <a:solidFill>
              <a:srgbClr val="000000"/>
            </a:solidFill>
            <a:ln w="15840">
              <a:noFill/>
            </a:ln>
          </p:spPr>
        </p:sp>
        <p:sp>
          <p:nvSpPr>
            <p:cNvPr id="2315" name="Freeform 89"/>
            <p:cNvSpPr/>
            <p:nvPr/>
          </p:nvSpPr>
          <p:spPr>
            <a:xfrm>
              <a:off x="5592960" y="5273280"/>
              <a:ext cx="110160" cy="226800"/>
            </a:xfrm>
            <a:custGeom>
              <a:avLst/>
              <a:gdLst/>
              <a:ahLst/>
              <a:rect l="0" t="0" r="r" b="b"/>
              <a:pathLst>
                <a:path w="306" h="630">
                  <a:moveTo>
                    <a:pt x="182" y="224"/>
                  </a:moveTo>
                  <a:lnTo>
                    <a:pt x="276" y="224"/>
                  </a:lnTo>
                  <a:cubicBezTo>
                    <a:pt x="294" y="224"/>
                    <a:pt x="305" y="224"/>
                    <a:pt x="305" y="204"/>
                  </a:cubicBezTo>
                  <a:cubicBezTo>
                    <a:pt x="305" y="193"/>
                    <a:pt x="294" y="193"/>
                    <a:pt x="276" y="193"/>
                  </a:cubicBezTo>
                  <a:lnTo>
                    <a:pt x="191" y="193"/>
                  </a:lnTo>
                  <a:cubicBezTo>
                    <a:pt x="224" y="52"/>
                    <a:pt x="231" y="34"/>
                    <a:pt x="231" y="27"/>
                  </a:cubicBezTo>
                  <a:cubicBezTo>
                    <a:pt x="231" y="9"/>
                    <a:pt x="217" y="0"/>
                    <a:pt x="202" y="0"/>
                  </a:cubicBezTo>
                  <a:cubicBezTo>
                    <a:pt x="197" y="0"/>
                    <a:pt x="170" y="0"/>
                    <a:pt x="161" y="36"/>
                  </a:cubicBezTo>
                  <a:lnTo>
                    <a:pt x="123" y="193"/>
                  </a:lnTo>
                  <a:lnTo>
                    <a:pt x="29" y="193"/>
                  </a:lnTo>
                  <a:cubicBezTo>
                    <a:pt x="9" y="193"/>
                    <a:pt x="0" y="193"/>
                    <a:pt x="0" y="211"/>
                  </a:cubicBezTo>
                  <a:cubicBezTo>
                    <a:pt x="0" y="224"/>
                    <a:pt x="9" y="224"/>
                    <a:pt x="27" y="224"/>
                  </a:cubicBezTo>
                  <a:lnTo>
                    <a:pt x="114" y="224"/>
                  </a:lnTo>
                  <a:cubicBezTo>
                    <a:pt x="43" y="504"/>
                    <a:pt x="41" y="520"/>
                    <a:pt x="41" y="538"/>
                  </a:cubicBezTo>
                  <a:cubicBezTo>
                    <a:pt x="41" y="591"/>
                    <a:pt x="79" y="629"/>
                    <a:pt x="130" y="629"/>
                  </a:cubicBezTo>
                  <a:cubicBezTo>
                    <a:pt x="233" y="629"/>
                    <a:pt x="289" y="484"/>
                    <a:pt x="289" y="477"/>
                  </a:cubicBezTo>
                  <a:cubicBezTo>
                    <a:pt x="289" y="468"/>
                    <a:pt x="280" y="468"/>
                    <a:pt x="276" y="468"/>
                  </a:cubicBezTo>
                  <a:cubicBezTo>
                    <a:pt x="269" y="468"/>
                    <a:pt x="267" y="470"/>
                    <a:pt x="262" y="482"/>
                  </a:cubicBezTo>
                  <a:cubicBezTo>
                    <a:pt x="220" y="585"/>
                    <a:pt x="166" y="607"/>
                    <a:pt x="132" y="607"/>
                  </a:cubicBezTo>
                  <a:cubicBezTo>
                    <a:pt x="112" y="607"/>
                    <a:pt x="103" y="594"/>
                    <a:pt x="103" y="562"/>
                  </a:cubicBezTo>
                  <a:cubicBezTo>
                    <a:pt x="103" y="538"/>
                    <a:pt x="103" y="531"/>
                    <a:pt x="108" y="515"/>
                  </a:cubicBezTo>
                  <a:lnTo>
                    <a:pt x="182" y="224"/>
                  </a:lnTo>
                </a:path>
              </a:pathLst>
            </a:custGeom>
            <a:solidFill>
              <a:srgbClr val="000000"/>
            </a:solidFill>
            <a:ln w="15840">
              <a:noFill/>
            </a:ln>
          </p:spPr>
        </p:sp>
        <p:sp>
          <p:nvSpPr>
            <p:cNvPr id="2316" name="Freeform 90"/>
            <p:cNvSpPr/>
            <p:nvPr/>
          </p:nvSpPr>
          <p:spPr>
            <a:xfrm>
              <a:off x="5732640" y="522972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5"/>
                    <a:pt x="0" y="9"/>
                  </a:cubicBezTo>
                  <a:cubicBezTo>
                    <a:pt x="0" y="14"/>
                    <a:pt x="0" y="16"/>
                    <a:pt x="18" y="34"/>
                  </a:cubicBezTo>
                  <a:cubicBezTo>
                    <a:pt x="116" y="130"/>
                    <a:pt x="172" y="287"/>
                    <a:pt x="172" y="493"/>
                  </a:cubicBezTo>
                  <a:cubicBezTo>
                    <a:pt x="172" y="661"/>
                    <a:pt x="136" y="836"/>
                    <a:pt x="13" y="959"/>
                  </a:cubicBezTo>
                  <a:cubicBezTo>
                    <a:pt x="0" y="972"/>
                    <a:pt x="0" y="974"/>
                    <a:pt x="0" y="977"/>
                  </a:cubicBezTo>
                  <a:cubicBezTo>
                    <a:pt x="0" y="983"/>
                    <a:pt x="4" y="986"/>
                    <a:pt x="9" y="986"/>
                  </a:cubicBezTo>
                  <a:cubicBezTo>
                    <a:pt x="20" y="986"/>
                    <a:pt x="109" y="918"/>
                    <a:pt x="168" y="793"/>
                  </a:cubicBezTo>
                  <a:cubicBezTo>
                    <a:pt x="219" y="685"/>
                    <a:pt x="230" y="576"/>
                    <a:pt x="230" y="493"/>
                  </a:cubicBezTo>
                </a:path>
              </a:pathLst>
            </a:custGeom>
            <a:solidFill>
              <a:srgbClr val="000000"/>
            </a:solidFill>
            <a:ln w="15840">
              <a:noFill/>
            </a:ln>
          </p:spPr>
        </p:sp>
        <p:sp>
          <p:nvSpPr>
            <p:cNvPr id="2317" name="Freeform 91"/>
            <p:cNvSpPr/>
            <p:nvPr/>
          </p:nvSpPr>
          <p:spPr>
            <a:xfrm>
              <a:off x="5958360" y="5400000"/>
              <a:ext cx="217080" cy="15480"/>
            </a:xfrm>
            <a:custGeom>
              <a:avLst/>
              <a:gdLst/>
              <a:ahLst/>
              <a:rect l="0" t="0" r="r" b="b"/>
              <a:pathLst>
                <a:path w="603" h="43">
                  <a:moveTo>
                    <a:pt x="569" y="42"/>
                  </a:moveTo>
                  <a:cubicBezTo>
                    <a:pt x="584" y="42"/>
                    <a:pt x="602" y="42"/>
                    <a:pt x="602" y="20"/>
                  </a:cubicBezTo>
                  <a:cubicBezTo>
                    <a:pt x="602" y="0"/>
                    <a:pt x="584" y="0"/>
                    <a:pt x="569" y="0"/>
                  </a:cubicBezTo>
                  <a:lnTo>
                    <a:pt x="33" y="0"/>
                  </a:lnTo>
                  <a:cubicBezTo>
                    <a:pt x="18" y="0"/>
                    <a:pt x="0" y="0"/>
                    <a:pt x="0" y="20"/>
                  </a:cubicBezTo>
                  <a:cubicBezTo>
                    <a:pt x="0" y="42"/>
                    <a:pt x="18" y="42"/>
                    <a:pt x="33" y="42"/>
                  </a:cubicBezTo>
                  <a:lnTo>
                    <a:pt x="569" y="42"/>
                  </a:lnTo>
                </a:path>
              </a:pathLst>
            </a:custGeom>
            <a:solidFill>
              <a:srgbClr val="000000"/>
            </a:solidFill>
            <a:ln w="15840">
              <a:noFill/>
            </a:ln>
          </p:spPr>
        </p:sp>
        <p:sp>
          <p:nvSpPr>
            <p:cNvPr id="2318" name="Freeform 92"/>
            <p:cNvSpPr/>
            <p:nvPr/>
          </p:nvSpPr>
          <p:spPr>
            <a:xfrm>
              <a:off x="6318720" y="5229720"/>
              <a:ext cx="83520" cy="355320"/>
            </a:xfrm>
            <a:custGeom>
              <a:avLst/>
              <a:gdLst/>
              <a:ahLst/>
              <a:rect l="0" t="0" r="r" b="b"/>
              <a:pathLst>
                <a:path w="232" h="987">
                  <a:moveTo>
                    <a:pt x="231" y="977"/>
                  </a:moveTo>
                  <a:cubicBezTo>
                    <a:pt x="231" y="974"/>
                    <a:pt x="231" y="972"/>
                    <a:pt x="213" y="954"/>
                  </a:cubicBezTo>
                  <a:cubicBezTo>
                    <a:pt x="90" y="831"/>
                    <a:pt x="58" y="645"/>
                    <a:pt x="58" y="493"/>
                  </a:cubicBezTo>
                  <a:cubicBezTo>
                    <a:pt x="58" y="323"/>
                    <a:pt x="96" y="150"/>
                    <a:pt x="217" y="27"/>
                  </a:cubicBezTo>
                  <a:cubicBezTo>
                    <a:pt x="231" y="16"/>
                    <a:pt x="231" y="14"/>
                    <a:pt x="231" y="9"/>
                  </a:cubicBezTo>
                  <a:cubicBezTo>
                    <a:pt x="231" y="3"/>
                    <a:pt x="226" y="0"/>
                    <a:pt x="220" y="0"/>
                  </a:cubicBezTo>
                  <a:cubicBezTo>
                    <a:pt x="211" y="0"/>
                    <a:pt x="121" y="67"/>
                    <a:pt x="63" y="193"/>
                  </a:cubicBezTo>
                  <a:cubicBezTo>
                    <a:pt x="11" y="300"/>
                    <a:pt x="0" y="410"/>
                    <a:pt x="0" y="493"/>
                  </a:cubicBezTo>
                  <a:cubicBezTo>
                    <a:pt x="0" y="571"/>
                    <a:pt x="11" y="690"/>
                    <a:pt x="65" y="802"/>
                  </a:cubicBezTo>
                  <a:cubicBezTo>
                    <a:pt x="126" y="923"/>
                    <a:pt x="211" y="986"/>
                    <a:pt x="220" y="986"/>
                  </a:cubicBezTo>
                  <a:cubicBezTo>
                    <a:pt x="226" y="986"/>
                    <a:pt x="231" y="983"/>
                    <a:pt x="231" y="977"/>
                  </a:cubicBezTo>
                </a:path>
              </a:pathLst>
            </a:custGeom>
            <a:solidFill>
              <a:srgbClr val="000000"/>
            </a:solidFill>
            <a:ln w="15840">
              <a:noFill/>
            </a:ln>
          </p:spPr>
        </p:sp>
        <p:sp>
          <p:nvSpPr>
            <p:cNvPr id="2319" name="Freeform 93"/>
            <p:cNvSpPr/>
            <p:nvPr/>
          </p:nvSpPr>
          <p:spPr>
            <a:xfrm>
              <a:off x="6435000" y="5252400"/>
              <a:ext cx="325080" cy="243720"/>
            </a:xfrm>
            <a:custGeom>
              <a:avLst/>
              <a:gdLst/>
              <a:ahLst/>
              <a:rect l="0" t="0" r="r" b="b"/>
              <a:pathLst>
                <a:path w="903" h="677">
                  <a:moveTo>
                    <a:pt x="535" y="287"/>
                  </a:moveTo>
                  <a:lnTo>
                    <a:pt x="665" y="159"/>
                  </a:lnTo>
                  <a:lnTo>
                    <a:pt x="728" y="96"/>
                  </a:lnTo>
                  <a:cubicBezTo>
                    <a:pt x="766" y="58"/>
                    <a:pt x="779" y="47"/>
                    <a:pt x="880" y="47"/>
                  </a:cubicBezTo>
                  <a:cubicBezTo>
                    <a:pt x="900" y="47"/>
                    <a:pt x="902" y="20"/>
                    <a:pt x="902" y="18"/>
                  </a:cubicBezTo>
                  <a:cubicBezTo>
                    <a:pt x="902" y="11"/>
                    <a:pt x="898" y="0"/>
                    <a:pt x="882" y="0"/>
                  </a:cubicBezTo>
                  <a:cubicBezTo>
                    <a:pt x="846" y="0"/>
                    <a:pt x="810" y="2"/>
                    <a:pt x="775" y="2"/>
                  </a:cubicBezTo>
                  <a:cubicBezTo>
                    <a:pt x="745" y="2"/>
                    <a:pt x="674" y="0"/>
                    <a:pt x="645" y="0"/>
                  </a:cubicBezTo>
                  <a:cubicBezTo>
                    <a:pt x="638" y="0"/>
                    <a:pt x="618" y="0"/>
                    <a:pt x="618" y="27"/>
                  </a:cubicBezTo>
                  <a:cubicBezTo>
                    <a:pt x="618" y="45"/>
                    <a:pt x="634" y="47"/>
                    <a:pt x="642" y="47"/>
                  </a:cubicBezTo>
                  <a:cubicBezTo>
                    <a:pt x="672" y="47"/>
                    <a:pt x="698" y="56"/>
                    <a:pt x="703" y="56"/>
                  </a:cubicBezTo>
                  <a:lnTo>
                    <a:pt x="513" y="242"/>
                  </a:lnTo>
                  <a:lnTo>
                    <a:pt x="423" y="51"/>
                  </a:lnTo>
                  <a:cubicBezTo>
                    <a:pt x="432" y="49"/>
                    <a:pt x="463" y="47"/>
                    <a:pt x="479" y="47"/>
                  </a:cubicBezTo>
                  <a:cubicBezTo>
                    <a:pt x="490" y="47"/>
                    <a:pt x="508" y="47"/>
                    <a:pt x="508" y="18"/>
                  </a:cubicBezTo>
                  <a:cubicBezTo>
                    <a:pt x="508" y="4"/>
                    <a:pt x="499" y="0"/>
                    <a:pt x="488" y="0"/>
                  </a:cubicBezTo>
                  <a:cubicBezTo>
                    <a:pt x="454" y="0"/>
                    <a:pt x="371" y="2"/>
                    <a:pt x="338" y="2"/>
                  </a:cubicBezTo>
                  <a:cubicBezTo>
                    <a:pt x="313" y="2"/>
                    <a:pt x="291" y="2"/>
                    <a:pt x="268" y="2"/>
                  </a:cubicBezTo>
                  <a:cubicBezTo>
                    <a:pt x="246" y="2"/>
                    <a:pt x="224" y="0"/>
                    <a:pt x="199" y="0"/>
                  </a:cubicBezTo>
                  <a:cubicBezTo>
                    <a:pt x="190" y="0"/>
                    <a:pt x="172" y="0"/>
                    <a:pt x="172" y="27"/>
                  </a:cubicBezTo>
                  <a:cubicBezTo>
                    <a:pt x="172" y="47"/>
                    <a:pt x="186" y="47"/>
                    <a:pt x="212" y="47"/>
                  </a:cubicBezTo>
                  <a:cubicBezTo>
                    <a:pt x="226" y="47"/>
                    <a:pt x="237" y="47"/>
                    <a:pt x="250" y="47"/>
                  </a:cubicBezTo>
                  <a:cubicBezTo>
                    <a:pt x="264" y="49"/>
                    <a:pt x="266" y="49"/>
                    <a:pt x="273" y="63"/>
                  </a:cubicBezTo>
                  <a:lnTo>
                    <a:pt x="407" y="347"/>
                  </a:lnTo>
                  <a:lnTo>
                    <a:pt x="161" y="591"/>
                  </a:lnTo>
                  <a:cubicBezTo>
                    <a:pt x="143" y="609"/>
                    <a:pt x="123" y="629"/>
                    <a:pt x="33" y="631"/>
                  </a:cubicBezTo>
                  <a:cubicBezTo>
                    <a:pt x="18" y="631"/>
                    <a:pt x="0" y="631"/>
                    <a:pt x="0" y="658"/>
                  </a:cubicBezTo>
                  <a:cubicBezTo>
                    <a:pt x="0" y="667"/>
                    <a:pt x="4" y="676"/>
                    <a:pt x="20" y="676"/>
                  </a:cubicBezTo>
                  <a:cubicBezTo>
                    <a:pt x="42" y="676"/>
                    <a:pt x="103" y="674"/>
                    <a:pt x="127" y="674"/>
                  </a:cubicBezTo>
                  <a:cubicBezTo>
                    <a:pt x="156" y="674"/>
                    <a:pt x="226" y="676"/>
                    <a:pt x="255" y="676"/>
                  </a:cubicBezTo>
                  <a:cubicBezTo>
                    <a:pt x="264" y="676"/>
                    <a:pt x="282" y="676"/>
                    <a:pt x="282" y="649"/>
                  </a:cubicBezTo>
                  <a:cubicBezTo>
                    <a:pt x="282" y="631"/>
                    <a:pt x="264" y="631"/>
                    <a:pt x="257" y="631"/>
                  </a:cubicBezTo>
                  <a:cubicBezTo>
                    <a:pt x="237" y="631"/>
                    <a:pt x="217" y="627"/>
                    <a:pt x="199" y="620"/>
                  </a:cubicBezTo>
                  <a:lnTo>
                    <a:pt x="430" y="392"/>
                  </a:lnTo>
                  <a:lnTo>
                    <a:pt x="539" y="625"/>
                  </a:lnTo>
                  <a:cubicBezTo>
                    <a:pt x="539" y="625"/>
                    <a:pt x="506" y="631"/>
                    <a:pt x="483" y="631"/>
                  </a:cubicBezTo>
                  <a:cubicBezTo>
                    <a:pt x="472" y="631"/>
                    <a:pt x="454" y="631"/>
                    <a:pt x="454" y="658"/>
                  </a:cubicBezTo>
                  <a:cubicBezTo>
                    <a:pt x="454" y="663"/>
                    <a:pt x="454" y="676"/>
                    <a:pt x="477" y="676"/>
                  </a:cubicBezTo>
                  <a:cubicBezTo>
                    <a:pt x="510" y="676"/>
                    <a:pt x="593" y="674"/>
                    <a:pt x="627" y="674"/>
                  </a:cubicBezTo>
                  <a:cubicBezTo>
                    <a:pt x="649" y="674"/>
                    <a:pt x="672" y="674"/>
                    <a:pt x="696" y="674"/>
                  </a:cubicBezTo>
                  <a:cubicBezTo>
                    <a:pt x="719" y="674"/>
                    <a:pt x="741" y="676"/>
                    <a:pt x="763" y="676"/>
                  </a:cubicBezTo>
                  <a:cubicBezTo>
                    <a:pt x="772" y="676"/>
                    <a:pt x="793" y="676"/>
                    <a:pt x="793" y="649"/>
                  </a:cubicBezTo>
                  <a:cubicBezTo>
                    <a:pt x="793" y="631"/>
                    <a:pt x="777" y="631"/>
                    <a:pt x="752" y="631"/>
                  </a:cubicBezTo>
                  <a:cubicBezTo>
                    <a:pt x="739" y="631"/>
                    <a:pt x="728" y="631"/>
                    <a:pt x="714" y="629"/>
                  </a:cubicBezTo>
                  <a:cubicBezTo>
                    <a:pt x="698" y="627"/>
                    <a:pt x="698" y="627"/>
                    <a:pt x="692" y="614"/>
                  </a:cubicBezTo>
                  <a:lnTo>
                    <a:pt x="535" y="287"/>
                  </a:lnTo>
                </a:path>
              </a:pathLst>
            </a:custGeom>
            <a:solidFill>
              <a:srgbClr val="000000"/>
            </a:solidFill>
            <a:ln w="15840">
              <a:noFill/>
            </a:ln>
          </p:spPr>
        </p:sp>
        <p:sp>
          <p:nvSpPr>
            <p:cNvPr id="2320" name="Freeform 94"/>
            <p:cNvSpPr/>
            <p:nvPr/>
          </p:nvSpPr>
          <p:spPr>
            <a:xfrm>
              <a:off x="6802560" y="5177520"/>
              <a:ext cx="122760" cy="176040"/>
            </a:xfrm>
            <a:custGeom>
              <a:avLst/>
              <a:gdLst/>
              <a:ahLst/>
              <a:rect l="0" t="0" r="r" b="b"/>
              <a:pathLst>
                <a:path w="341" h="489">
                  <a:moveTo>
                    <a:pt x="166" y="20"/>
                  </a:moveTo>
                  <a:cubicBezTo>
                    <a:pt x="166" y="20"/>
                    <a:pt x="168" y="11"/>
                    <a:pt x="168" y="9"/>
                  </a:cubicBezTo>
                  <a:cubicBezTo>
                    <a:pt x="168" y="6"/>
                    <a:pt x="166" y="0"/>
                    <a:pt x="157" y="0"/>
                  </a:cubicBezTo>
                  <a:cubicBezTo>
                    <a:pt x="143" y="0"/>
                    <a:pt x="85" y="4"/>
                    <a:pt x="67" y="6"/>
                  </a:cubicBezTo>
                  <a:cubicBezTo>
                    <a:pt x="63" y="6"/>
                    <a:pt x="54" y="9"/>
                    <a:pt x="54" y="22"/>
                  </a:cubicBezTo>
                  <a:cubicBezTo>
                    <a:pt x="54" y="33"/>
                    <a:pt x="63" y="33"/>
                    <a:pt x="72" y="33"/>
                  </a:cubicBezTo>
                  <a:cubicBezTo>
                    <a:pt x="103" y="33"/>
                    <a:pt x="103" y="38"/>
                    <a:pt x="103" y="42"/>
                  </a:cubicBezTo>
                  <a:cubicBezTo>
                    <a:pt x="103" y="47"/>
                    <a:pt x="103" y="51"/>
                    <a:pt x="101" y="58"/>
                  </a:cubicBezTo>
                  <a:lnTo>
                    <a:pt x="4" y="450"/>
                  </a:lnTo>
                  <a:cubicBezTo>
                    <a:pt x="0" y="461"/>
                    <a:pt x="0" y="463"/>
                    <a:pt x="0" y="465"/>
                  </a:cubicBezTo>
                  <a:cubicBezTo>
                    <a:pt x="0" y="474"/>
                    <a:pt x="9" y="488"/>
                    <a:pt x="25" y="488"/>
                  </a:cubicBezTo>
                  <a:cubicBezTo>
                    <a:pt x="43" y="488"/>
                    <a:pt x="52" y="472"/>
                    <a:pt x="56" y="459"/>
                  </a:cubicBezTo>
                  <a:cubicBezTo>
                    <a:pt x="56" y="454"/>
                    <a:pt x="87" y="333"/>
                    <a:pt x="90" y="324"/>
                  </a:cubicBezTo>
                  <a:cubicBezTo>
                    <a:pt x="139" y="329"/>
                    <a:pt x="179" y="345"/>
                    <a:pt x="179" y="380"/>
                  </a:cubicBezTo>
                  <a:cubicBezTo>
                    <a:pt x="179" y="383"/>
                    <a:pt x="179" y="387"/>
                    <a:pt x="177" y="394"/>
                  </a:cubicBezTo>
                  <a:cubicBezTo>
                    <a:pt x="175" y="405"/>
                    <a:pt x="175" y="407"/>
                    <a:pt x="175" y="416"/>
                  </a:cubicBezTo>
                  <a:cubicBezTo>
                    <a:pt x="175" y="465"/>
                    <a:pt x="215" y="488"/>
                    <a:pt x="249" y="488"/>
                  </a:cubicBezTo>
                  <a:cubicBezTo>
                    <a:pt x="316" y="488"/>
                    <a:pt x="336" y="383"/>
                    <a:pt x="336" y="380"/>
                  </a:cubicBezTo>
                  <a:cubicBezTo>
                    <a:pt x="336" y="371"/>
                    <a:pt x="327" y="371"/>
                    <a:pt x="325" y="371"/>
                  </a:cubicBezTo>
                  <a:cubicBezTo>
                    <a:pt x="316" y="371"/>
                    <a:pt x="314" y="376"/>
                    <a:pt x="311" y="389"/>
                  </a:cubicBezTo>
                  <a:cubicBezTo>
                    <a:pt x="302" y="418"/>
                    <a:pt x="284" y="468"/>
                    <a:pt x="249" y="468"/>
                  </a:cubicBezTo>
                  <a:cubicBezTo>
                    <a:pt x="231" y="468"/>
                    <a:pt x="226" y="450"/>
                    <a:pt x="226" y="432"/>
                  </a:cubicBezTo>
                  <a:cubicBezTo>
                    <a:pt x="226" y="421"/>
                    <a:pt x="226" y="418"/>
                    <a:pt x="228" y="401"/>
                  </a:cubicBezTo>
                  <a:cubicBezTo>
                    <a:pt x="231" y="398"/>
                    <a:pt x="233" y="387"/>
                    <a:pt x="233" y="378"/>
                  </a:cubicBezTo>
                  <a:cubicBezTo>
                    <a:pt x="233" y="318"/>
                    <a:pt x="150" y="307"/>
                    <a:pt x="121" y="307"/>
                  </a:cubicBezTo>
                  <a:cubicBezTo>
                    <a:pt x="141" y="293"/>
                    <a:pt x="166" y="271"/>
                    <a:pt x="179" y="259"/>
                  </a:cubicBezTo>
                  <a:cubicBezTo>
                    <a:pt x="213" y="226"/>
                    <a:pt x="249" y="195"/>
                    <a:pt x="287" y="195"/>
                  </a:cubicBezTo>
                  <a:cubicBezTo>
                    <a:pt x="296" y="195"/>
                    <a:pt x="305" y="197"/>
                    <a:pt x="309" y="204"/>
                  </a:cubicBezTo>
                  <a:cubicBezTo>
                    <a:pt x="280" y="208"/>
                    <a:pt x="273" y="233"/>
                    <a:pt x="273" y="242"/>
                  </a:cubicBezTo>
                  <a:cubicBezTo>
                    <a:pt x="273" y="257"/>
                    <a:pt x="287" y="268"/>
                    <a:pt x="302" y="268"/>
                  </a:cubicBezTo>
                  <a:cubicBezTo>
                    <a:pt x="320" y="268"/>
                    <a:pt x="340" y="253"/>
                    <a:pt x="340" y="224"/>
                  </a:cubicBezTo>
                  <a:cubicBezTo>
                    <a:pt x="340" y="201"/>
                    <a:pt x="325" y="174"/>
                    <a:pt x="287" y="174"/>
                  </a:cubicBezTo>
                  <a:cubicBezTo>
                    <a:pt x="249" y="174"/>
                    <a:pt x="213" y="204"/>
                    <a:pt x="177" y="235"/>
                  </a:cubicBezTo>
                  <a:cubicBezTo>
                    <a:pt x="148" y="264"/>
                    <a:pt x="125" y="284"/>
                    <a:pt x="96" y="298"/>
                  </a:cubicBezTo>
                  <a:lnTo>
                    <a:pt x="166" y="20"/>
                  </a:lnTo>
                </a:path>
              </a:pathLst>
            </a:custGeom>
            <a:solidFill>
              <a:srgbClr val="000000"/>
            </a:solidFill>
            <a:ln w="15840">
              <a:noFill/>
            </a:ln>
          </p:spPr>
        </p:sp>
        <p:sp>
          <p:nvSpPr>
            <p:cNvPr id="2321" name="Freeform 95"/>
            <p:cNvSpPr/>
            <p:nvPr/>
          </p:nvSpPr>
          <p:spPr>
            <a:xfrm>
              <a:off x="7067160" y="5400000"/>
              <a:ext cx="217080" cy="15480"/>
            </a:xfrm>
            <a:custGeom>
              <a:avLst/>
              <a:gdLst/>
              <a:ahLst/>
              <a:rect l="0" t="0" r="r" b="b"/>
              <a:pathLst>
                <a:path w="603" h="43">
                  <a:moveTo>
                    <a:pt x="569" y="42"/>
                  </a:moveTo>
                  <a:cubicBezTo>
                    <a:pt x="584" y="42"/>
                    <a:pt x="602" y="42"/>
                    <a:pt x="602" y="20"/>
                  </a:cubicBezTo>
                  <a:cubicBezTo>
                    <a:pt x="602" y="0"/>
                    <a:pt x="584" y="0"/>
                    <a:pt x="569" y="0"/>
                  </a:cubicBezTo>
                  <a:lnTo>
                    <a:pt x="33" y="0"/>
                  </a:lnTo>
                  <a:cubicBezTo>
                    <a:pt x="18" y="0"/>
                    <a:pt x="0" y="0"/>
                    <a:pt x="0" y="20"/>
                  </a:cubicBezTo>
                  <a:cubicBezTo>
                    <a:pt x="0" y="42"/>
                    <a:pt x="18" y="42"/>
                    <a:pt x="33" y="42"/>
                  </a:cubicBezTo>
                  <a:lnTo>
                    <a:pt x="569" y="42"/>
                  </a:lnTo>
                </a:path>
              </a:pathLst>
            </a:custGeom>
            <a:solidFill>
              <a:srgbClr val="000000"/>
            </a:solidFill>
            <a:ln w="15840">
              <a:noFill/>
            </a:ln>
          </p:spPr>
        </p:sp>
        <p:sp>
          <p:nvSpPr>
            <p:cNvPr id="2322" name="Freeform 96"/>
            <p:cNvSpPr/>
            <p:nvPr/>
          </p:nvSpPr>
          <p:spPr>
            <a:xfrm>
              <a:off x="7559640" y="5158800"/>
              <a:ext cx="95760" cy="56160"/>
            </a:xfrm>
            <a:custGeom>
              <a:avLst/>
              <a:gdLst/>
              <a:ahLst/>
              <a:rect l="0" t="0" r="r" b="b"/>
              <a:pathLst>
                <a:path w="266" h="156">
                  <a:moveTo>
                    <a:pt x="132" y="0"/>
                  </a:moveTo>
                  <a:lnTo>
                    <a:pt x="0" y="137"/>
                  </a:lnTo>
                  <a:lnTo>
                    <a:pt x="18" y="155"/>
                  </a:lnTo>
                  <a:lnTo>
                    <a:pt x="132" y="52"/>
                  </a:lnTo>
                  <a:lnTo>
                    <a:pt x="247" y="155"/>
                  </a:lnTo>
                  <a:lnTo>
                    <a:pt x="265" y="137"/>
                  </a:lnTo>
                  <a:lnTo>
                    <a:pt x="132" y="0"/>
                  </a:lnTo>
                </a:path>
              </a:pathLst>
            </a:custGeom>
            <a:solidFill>
              <a:srgbClr val="000000"/>
            </a:solidFill>
            <a:ln w="15840">
              <a:noFill/>
            </a:ln>
          </p:spPr>
        </p:sp>
        <p:sp>
          <p:nvSpPr>
            <p:cNvPr id="2323" name="Freeform 97"/>
            <p:cNvSpPr/>
            <p:nvPr/>
          </p:nvSpPr>
          <p:spPr>
            <a:xfrm>
              <a:off x="7405560" y="5252400"/>
              <a:ext cx="325440" cy="243720"/>
            </a:xfrm>
            <a:custGeom>
              <a:avLst/>
              <a:gdLst/>
              <a:ahLst/>
              <a:rect l="0" t="0" r="r" b="b"/>
              <a:pathLst>
                <a:path w="904" h="677">
                  <a:moveTo>
                    <a:pt x="536" y="287"/>
                  </a:moveTo>
                  <a:lnTo>
                    <a:pt x="666" y="159"/>
                  </a:lnTo>
                  <a:lnTo>
                    <a:pt x="728" y="96"/>
                  </a:lnTo>
                  <a:cubicBezTo>
                    <a:pt x="766" y="58"/>
                    <a:pt x="780" y="47"/>
                    <a:pt x="881" y="47"/>
                  </a:cubicBezTo>
                  <a:cubicBezTo>
                    <a:pt x="901" y="47"/>
                    <a:pt x="903" y="20"/>
                    <a:pt x="903" y="18"/>
                  </a:cubicBezTo>
                  <a:cubicBezTo>
                    <a:pt x="903" y="11"/>
                    <a:pt x="899" y="0"/>
                    <a:pt x="883" y="0"/>
                  </a:cubicBezTo>
                  <a:cubicBezTo>
                    <a:pt x="847" y="0"/>
                    <a:pt x="811" y="2"/>
                    <a:pt x="775" y="2"/>
                  </a:cubicBezTo>
                  <a:cubicBezTo>
                    <a:pt x="746" y="2"/>
                    <a:pt x="675" y="0"/>
                    <a:pt x="646" y="0"/>
                  </a:cubicBezTo>
                  <a:cubicBezTo>
                    <a:pt x="639" y="0"/>
                    <a:pt x="619" y="0"/>
                    <a:pt x="619" y="27"/>
                  </a:cubicBezTo>
                  <a:cubicBezTo>
                    <a:pt x="619" y="45"/>
                    <a:pt x="634" y="47"/>
                    <a:pt x="643" y="47"/>
                  </a:cubicBezTo>
                  <a:cubicBezTo>
                    <a:pt x="672" y="47"/>
                    <a:pt x="699" y="56"/>
                    <a:pt x="704" y="56"/>
                  </a:cubicBezTo>
                  <a:lnTo>
                    <a:pt x="513" y="242"/>
                  </a:lnTo>
                  <a:lnTo>
                    <a:pt x="424" y="51"/>
                  </a:lnTo>
                  <a:cubicBezTo>
                    <a:pt x="433" y="49"/>
                    <a:pt x="464" y="47"/>
                    <a:pt x="480" y="47"/>
                  </a:cubicBezTo>
                  <a:cubicBezTo>
                    <a:pt x="491" y="47"/>
                    <a:pt x="509" y="47"/>
                    <a:pt x="509" y="18"/>
                  </a:cubicBezTo>
                  <a:cubicBezTo>
                    <a:pt x="509" y="4"/>
                    <a:pt x="500" y="0"/>
                    <a:pt x="489" y="0"/>
                  </a:cubicBezTo>
                  <a:cubicBezTo>
                    <a:pt x="455" y="0"/>
                    <a:pt x="372" y="2"/>
                    <a:pt x="339" y="2"/>
                  </a:cubicBezTo>
                  <a:cubicBezTo>
                    <a:pt x="314" y="2"/>
                    <a:pt x="292" y="2"/>
                    <a:pt x="269" y="2"/>
                  </a:cubicBezTo>
                  <a:cubicBezTo>
                    <a:pt x="247" y="2"/>
                    <a:pt x="224" y="0"/>
                    <a:pt x="200" y="0"/>
                  </a:cubicBezTo>
                  <a:cubicBezTo>
                    <a:pt x="191" y="0"/>
                    <a:pt x="173" y="0"/>
                    <a:pt x="173" y="27"/>
                  </a:cubicBezTo>
                  <a:cubicBezTo>
                    <a:pt x="173" y="47"/>
                    <a:pt x="186" y="47"/>
                    <a:pt x="213" y="47"/>
                  </a:cubicBezTo>
                  <a:cubicBezTo>
                    <a:pt x="227" y="47"/>
                    <a:pt x="238" y="47"/>
                    <a:pt x="251" y="47"/>
                  </a:cubicBezTo>
                  <a:cubicBezTo>
                    <a:pt x="265" y="49"/>
                    <a:pt x="267" y="49"/>
                    <a:pt x="274" y="63"/>
                  </a:cubicBezTo>
                  <a:lnTo>
                    <a:pt x="408" y="347"/>
                  </a:lnTo>
                  <a:lnTo>
                    <a:pt x="162" y="591"/>
                  </a:lnTo>
                  <a:cubicBezTo>
                    <a:pt x="144" y="609"/>
                    <a:pt x="124" y="629"/>
                    <a:pt x="34" y="631"/>
                  </a:cubicBezTo>
                  <a:cubicBezTo>
                    <a:pt x="16" y="631"/>
                    <a:pt x="0" y="631"/>
                    <a:pt x="0" y="658"/>
                  </a:cubicBezTo>
                  <a:cubicBezTo>
                    <a:pt x="0" y="667"/>
                    <a:pt x="5" y="676"/>
                    <a:pt x="21" y="676"/>
                  </a:cubicBezTo>
                  <a:cubicBezTo>
                    <a:pt x="43" y="676"/>
                    <a:pt x="103" y="674"/>
                    <a:pt x="128" y="674"/>
                  </a:cubicBezTo>
                  <a:cubicBezTo>
                    <a:pt x="157" y="674"/>
                    <a:pt x="227" y="676"/>
                    <a:pt x="256" y="676"/>
                  </a:cubicBezTo>
                  <a:cubicBezTo>
                    <a:pt x="265" y="676"/>
                    <a:pt x="283" y="676"/>
                    <a:pt x="283" y="649"/>
                  </a:cubicBezTo>
                  <a:cubicBezTo>
                    <a:pt x="283" y="631"/>
                    <a:pt x="265" y="631"/>
                    <a:pt x="258" y="631"/>
                  </a:cubicBezTo>
                  <a:cubicBezTo>
                    <a:pt x="238" y="631"/>
                    <a:pt x="218" y="627"/>
                    <a:pt x="200" y="620"/>
                  </a:cubicBezTo>
                  <a:lnTo>
                    <a:pt x="430" y="392"/>
                  </a:lnTo>
                  <a:lnTo>
                    <a:pt x="540" y="625"/>
                  </a:lnTo>
                  <a:cubicBezTo>
                    <a:pt x="540" y="625"/>
                    <a:pt x="507" y="631"/>
                    <a:pt x="484" y="631"/>
                  </a:cubicBezTo>
                  <a:cubicBezTo>
                    <a:pt x="473" y="631"/>
                    <a:pt x="455" y="631"/>
                    <a:pt x="455" y="658"/>
                  </a:cubicBezTo>
                  <a:cubicBezTo>
                    <a:pt x="455" y="663"/>
                    <a:pt x="455" y="676"/>
                    <a:pt x="478" y="676"/>
                  </a:cubicBezTo>
                  <a:cubicBezTo>
                    <a:pt x="511" y="676"/>
                    <a:pt x="594" y="674"/>
                    <a:pt x="628" y="674"/>
                  </a:cubicBezTo>
                  <a:cubicBezTo>
                    <a:pt x="650" y="674"/>
                    <a:pt x="672" y="674"/>
                    <a:pt x="697" y="674"/>
                  </a:cubicBezTo>
                  <a:cubicBezTo>
                    <a:pt x="719" y="674"/>
                    <a:pt x="742" y="676"/>
                    <a:pt x="764" y="676"/>
                  </a:cubicBezTo>
                  <a:cubicBezTo>
                    <a:pt x="773" y="676"/>
                    <a:pt x="793" y="676"/>
                    <a:pt x="793" y="649"/>
                  </a:cubicBezTo>
                  <a:cubicBezTo>
                    <a:pt x="793" y="631"/>
                    <a:pt x="778" y="631"/>
                    <a:pt x="753" y="631"/>
                  </a:cubicBezTo>
                  <a:cubicBezTo>
                    <a:pt x="740" y="631"/>
                    <a:pt x="728" y="631"/>
                    <a:pt x="715" y="629"/>
                  </a:cubicBezTo>
                  <a:cubicBezTo>
                    <a:pt x="699" y="627"/>
                    <a:pt x="699" y="627"/>
                    <a:pt x="693" y="614"/>
                  </a:cubicBezTo>
                  <a:lnTo>
                    <a:pt x="536" y="287"/>
                  </a:lnTo>
                </a:path>
              </a:pathLst>
            </a:custGeom>
            <a:solidFill>
              <a:srgbClr val="000000"/>
            </a:solidFill>
            <a:ln w="15840">
              <a:noFill/>
            </a:ln>
          </p:spPr>
        </p:sp>
        <p:sp>
          <p:nvSpPr>
            <p:cNvPr id="2324" name="Freeform 98"/>
            <p:cNvSpPr/>
            <p:nvPr/>
          </p:nvSpPr>
          <p:spPr>
            <a:xfrm>
              <a:off x="7773480" y="5177520"/>
              <a:ext cx="122760" cy="176040"/>
            </a:xfrm>
            <a:custGeom>
              <a:avLst/>
              <a:gdLst/>
              <a:ahLst/>
              <a:rect l="0" t="0" r="r" b="b"/>
              <a:pathLst>
                <a:path w="341" h="489">
                  <a:moveTo>
                    <a:pt x="166" y="20"/>
                  </a:moveTo>
                  <a:cubicBezTo>
                    <a:pt x="166" y="20"/>
                    <a:pt x="168" y="11"/>
                    <a:pt x="168" y="9"/>
                  </a:cubicBezTo>
                  <a:cubicBezTo>
                    <a:pt x="168" y="6"/>
                    <a:pt x="166" y="0"/>
                    <a:pt x="157" y="0"/>
                  </a:cubicBezTo>
                  <a:cubicBezTo>
                    <a:pt x="143" y="0"/>
                    <a:pt x="85" y="4"/>
                    <a:pt x="67" y="6"/>
                  </a:cubicBezTo>
                  <a:cubicBezTo>
                    <a:pt x="63" y="6"/>
                    <a:pt x="54" y="9"/>
                    <a:pt x="54" y="22"/>
                  </a:cubicBezTo>
                  <a:cubicBezTo>
                    <a:pt x="54" y="33"/>
                    <a:pt x="63" y="33"/>
                    <a:pt x="71" y="33"/>
                  </a:cubicBezTo>
                  <a:cubicBezTo>
                    <a:pt x="103" y="33"/>
                    <a:pt x="103" y="38"/>
                    <a:pt x="103" y="42"/>
                  </a:cubicBezTo>
                  <a:cubicBezTo>
                    <a:pt x="103" y="47"/>
                    <a:pt x="103" y="51"/>
                    <a:pt x="101" y="58"/>
                  </a:cubicBezTo>
                  <a:lnTo>
                    <a:pt x="4" y="450"/>
                  </a:lnTo>
                  <a:cubicBezTo>
                    <a:pt x="0" y="461"/>
                    <a:pt x="0" y="463"/>
                    <a:pt x="0" y="465"/>
                  </a:cubicBezTo>
                  <a:cubicBezTo>
                    <a:pt x="0" y="474"/>
                    <a:pt x="9" y="488"/>
                    <a:pt x="24" y="488"/>
                  </a:cubicBezTo>
                  <a:cubicBezTo>
                    <a:pt x="42" y="488"/>
                    <a:pt x="51" y="472"/>
                    <a:pt x="56" y="459"/>
                  </a:cubicBezTo>
                  <a:cubicBezTo>
                    <a:pt x="56" y="454"/>
                    <a:pt x="87" y="333"/>
                    <a:pt x="89" y="324"/>
                  </a:cubicBezTo>
                  <a:cubicBezTo>
                    <a:pt x="139" y="329"/>
                    <a:pt x="179" y="345"/>
                    <a:pt x="179" y="380"/>
                  </a:cubicBezTo>
                  <a:cubicBezTo>
                    <a:pt x="179" y="383"/>
                    <a:pt x="179" y="387"/>
                    <a:pt x="177" y="394"/>
                  </a:cubicBezTo>
                  <a:cubicBezTo>
                    <a:pt x="175" y="405"/>
                    <a:pt x="175" y="407"/>
                    <a:pt x="175" y="416"/>
                  </a:cubicBezTo>
                  <a:cubicBezTo>
                    <a:pt x="175" y="465"/>
                    <a:pt x="215" y="488"/>
                    <a:pt x="248" y="488"/>
                  </a:cubicBezTo>
                  <a:cubicBezTo>
                    <a:pt x="316" y="488"/>
                    <a:pt x="336" y="383"/>
                    <a:pt x="336" y="380"/>
                  </a:cubicBezTo>
                  <a:cubicBezTo>
                    <a:pt x="336" y="371"/>
                    <a:pt x="327" y="371"/>
                    <a:pt x="325" y="371"/>
                  </a:cubicBezTo>
                  <a:cubicBezTo>
                    <a:pt x="316" y="371"/>
                    <a:pt x="313" y="376"/>
                    <a:pt x="311" y="389"/>
                  </a:cubicBezTo>
                  <a:cubicBezTo>
                    <a:pt x="302" y="418"/>
                    <a:pt x="284" y="468"/>
                    <a:pt x="248" y="468"/>
                  </a:cubicBezTo>
                  <a:cubicBezTo>
                    <a:pt x="231" y="468"/>
                    <a:pt x="226" y="450"/>
                    <a:pt x="226" y="432"/>
                  </a:cubicBezTo>
                  <a:cubicBezTo>
                    <a:pt x="226" y="421"/>
                    <a:pt x="226" y="418"/>
                    <a:pt x="228" y="401"/>
                  </a:cubicBezTo>
                  <a:cubicBezTo>
                    <a:pt x="231" y="398"/>
                    <a:pt x="233" y="387"/>
                    <a:pt x="233" y="378"/>
                  </a:cubicBezTo>
                  <a:cubicBezTo>
                    <a:pt x="233" y="318"/>
                    <a:pt x="150" y="307"/>
                    <a:pt x="121" y="307"/>
                  </a:cubicBezTo>
                  <a:cubicBezTo>
                    <a:pt x="141" y="293"/>
                    <a:pt x="166" y="271"/>
                    <a:pt x="179" y="259"/>
                  </a:cubicBezTo>
                  <a:cubicBezTo>
                    <a:pt x="213" y="226"/>
                    <a:pt x="248" y="195"/>
                    <a:pt x="287" y="195"/>
                  </a:cubicBezTo>
                  <a:cubicBezTo>
                    <a:pt x="295" y="195"/>
                    <a:pt x="304" y="197"/>
                    <a:pt x="309" y="204"/>
                  </a:cubicBezTo>
                  <a:cubicBezTo>
                    <a:pt x="280" y="208"/>
                    <a:pt x="273" y="233"/>
                    <a:pt x="273" y="242"/>
                  </a:cubicBezTo>
                  <a:cubicBezTo>
                    <a:pt x="273" y="257"/>
                    <a:pt x="287" y="268"/>
                    <a:pt x="302" y="268"/>
                  </a:cubicBezTo>
                  <a:cubicBezTo>
                    <a:pt x="320" y="268"/>
                    <a:pt x="340" y="253"/>
                    <a:pt x="340" y="224"/>
                  </a:cubicBezTo>
                  <a:cubicBezTo>
                    <a:pt x="340" y="201"/>
                    <a:pt x="325" y="174"/>
                    <a:pt x="287" y="174"/>
                  </a:cubicBezTo>
                  <a:cubicBezTo>
                    <a:pt x="248" y="174"/>
                    <a:pt x="213" y="204"/>
                    <a:pt x="177" y="235"/>
                  </a:cubicBezTo>
                  <a:cubicBezTo>
                    <a:pt x="148" y="264"/>
                    <a:pt x="125" y="284"/>
                    <a:pt x="96" y="298"/>
                  </a:cubicBezTo>
                  <a:lnTo>
                    <a:pt x="166" y="20"/>
                  </a:lnTo>
                </a:path>
              </a:pathLst>
            </a:custGeom>
            <a:solidFill>
              <a:srgbClr val="000000"/>
            </a:solidFill>
            <a:ln w="15840">
              <a:noFill/>
            </a:ln>
          </p:spPr>
        </p:sp>
        <p:sp>
          <p:nvSpPr>
            <p:cNvPr id="2325" name="Freeform 99"/>
            <p:cNvSpPr/>
            <p:nvPr/>
          </p:nvSpPr>
          <p:spPr>
            <a:xfrm>
              <a:off x="7738560" y="5418360"/>
              <a:ext cx="76320" cy="168120"/>
            </a:xfrm>
            <a:custGeom>
              <a:avLst/>
              <a:gdLst/>
              <a:ahLst/>
              <a:rect l="0" t="0" r="r" b="b"/>
              <a:pathLst>
                <a:path w="212" h="467">
                  <a:moveTo>
                    <a:pt x="193" y="27"/>
                  </a:moveTo>
                  <a:cubicBezTo>
                    <a:pt x="193" y="16"/>
                    <a:pt x="184" y="0"/>
                    <a:pt x="166" y="0"/>
                  </a:cubicBezTo>
                  <a:cubicBezTo>
                    <a:pt x="146" y="0"/>
                    <a:pt x="126" y="18"/>
                    <a:pt x="126" y="38"/>
                  </a:cubicBezTo>
                  <a:cubicBezTo>
                    <a:pt x="126" y="50"/>
                    <a:pt x="135" y="65"/>
                    <a:pt x="155" y="65"/>
                  </a:cubicBezTo>
                  <a:cubicBezTo>
                    <a:pt x="175" y="65"/>
                    <a:pt x="193" y="45"/>
                    <a:pt x="193" y="27"/>
                  </a:cubicBezTo>
                  <a:moveTo>
                    <a:pt x="52" y="379"/>
                  </a:moveTo>
                  <a:cubicBezTo>
                    <a:pt x="48" y="388"/>
                    <a:pt x="45" y="394"/>
                    <a:pt x="45" y="408"/>
                  </a:cubicBezTo>
                  <a:cubicBezTo>
                    <a:pt x="45" y="439"/>
                    <a:pt x="72" y="466"/>
                    <a:pt x="110" y="466"/>
                  </a:cubicBezTo>
                  <a:cubicBezTo>
                    <a:pt x="180" y="466"/>
                    <a:pt x="211" y="370"/>
                    <a:pt x="211" y="361"/>
                  </a:cubicBezTo>
                  <a:cubicBezTo>
                    <a:pt x="211" y="352"/>
                    <a:pt x="202" y="352"/>
                    <a:pt x="200" y="352"/>
                  </a:cubicBezTo>
                  <a:cubicBezTo>
                    <a:pt x="191" y="352"/>
                    <a:pt x="191" y="356"/>
                    <a:pt x="186" y="363"/>
                  </a:cubicBezTo>
                  <a:cubicBezTo>
                    <a:pt x="171" y="419"/>
                    <a:pt x="139" y="446"/>
                    <a:pt x="112" y="446"/>
                  </a:cubicBezTo>
                  <a:cubicBezTo>
                    <a:pt x="99" y="446"/>
                    <a:pt x="97" y="437"/>
                    <a:pt x="97" y="423"/>
                  </a:cubicBezTo>
                  <a:cubicBezTo>
                    <a:pt x="97" y="406"/>
                    <a:pt x="101" y="394"/>
                    <a:pt x="108" y="379"/>
                  </a:cubicBezTo>
                  <a:cubicBezTo>
                    <a:pt x="115" y="359"/>
                    <a:pt x="121" y="341"/>
                    <a:pt x="128" y="323"/>
                  </a:cubicBezTo>
                  <a:cubicBezTo>
                    <a:pt x="135" y="307"/>
                    <a:pt x="160" y="242"/>
                    <a:pt x="164" y="235"/>
                  </a:cubicBezTo>
                  <a:cubicBezTo>
                    <a:pt x="166" y="229"/>
                    <a:pt x="168" y="220"/>
                    <a:pt x="168" y="213"/>
                  </a:cubicBezTo>
                  <a:cubicBezTo>
                    <a:pt x="168" y="179"/>
                    <a:pt x="139" y="155"/>
                    <a:pt x="101" y="155"/>
                  </a:cubicBezTo>
                  <a:cubicBezTo>
                    <a:pt x="32" y="155"/>
                    <a:pt x="0" y="249"/>
                    <a:pt x="0" y="260"/>
                  </a:cubicBezTo>
                  <a:cubicBezTo>
                    <a:pt x="0" y="269"/>
                    <a:pt x="9" y="269"/>
                    <a:pt x="12" y="269"/>
                  </a:cubicBezTo>
                  <a:cubicBezTo>
                    <a:pt x="23" y="269"/>
                    <a:pt x="23" y="264"/>
                    <a:pt x="25" y="258"/>
                  </a:cubicBezTo>
                  <a:cubicBezTo>
                    <a:pt x="43" y="197"/>
                    <a:pt x="74" y="173"/>
                    <a:pt x="99" y="173"/>
                  </a:cubicBezTo>
                  <a:cubicBezTo>
                    <a:pt x="110" y="173"/>
                    <a:pt x="117" y="179"/>
                    <a:pt x="117" y="197"/>
                  </a:cubicBezTo>
                  <a:cubicBezTo>
                    <a:pt x="117" y="213"/>
                    <a:pt x="112" y="224"/>
                    <a:pt x="95" y="267"/>
                  </a:cubicBezTo>
                  <a:lnTo>
                    <a:pt x="52" y="379"/>
                  </a:lnTo>
                </a:path>
              </a:pathLst>
            </a:custGeom>
            <a:solidFill>
              <a:srgbClr val="000000"/>
            </a:solidFill>
            <a:ln w="15840">
              <a:noFill/>
            </a:ln>
          </p:spPr>
        </p:sp>
        <p:sp>
          <p:nvSpPr>
            <p:cNvPr id="2326" name="Freeform 100"/>
            <p:cNvSpPr/>
            <p:nvPr/>
          </p:nvSpPr>
          <p:spPr>
            <a:xfrm>
              <a:off x="7827480" y="5418360"/>
              <a:ext cx="110160" cy="216360"/>
            </a:xfrm>
            <a:custGeom>
              <a:avLst/>
              <a:gdLst/>
              <a:ahLst/>
              <a:rect l="0" t="0" r="r" b="b"/>
              <a:pathLst>
                <a:path w="306" h="601">
                  <a:moveTo>
                    <a:pt x="305" y="27"/>
                  </a:moveTo>
                  <a:cubicBezTo>
                    <a:pt x="305" y="14"/>
                    <a:pt x="296" y="0"/>
                    <a:pt x="278" y="0"/>
                  </a:cubicBezTo>
                  <a:cubicBezTo>
                    <a:pt x="257" y="0"/>
                    <a:pt x="237" y="20"/>
                    <a:pt x="237" y="38"/>
                  </a:cubicBezTo>
                  <a:cubicBezTo>
                    <a:pt x="237" y="50"/>
                    <a:pt x="246" y="65"/>
                    <a:pt x="266" y="65"/>
                  </a:cubicBezTo>
                  <a:cubicBezTo>
                    <a:pt x="284" y="65"/>
                    <a:pt x="305" y="47"/>
                    <a:pt x="305" y="27"/>
                  </a:cubicBezTo>
                  <a:moveTo>
                    <a:pt x="157" y="493"/>
                  </a:moveTo>
                  <a:cubicBezTo>
                    <a:pt x="145" y="540"/>
                    <a:pt x="110" y="580"/>
                    <a:pt x="67" y="580"/>
                  </a:cubicBezTo>
                  <a:cubicBezTo>
                    <a:pt x="58" y="580"/>
                    <a:pt x="51" y="578"/>
                    <a:pt x="42" y="576"/>
                  </a:cubicBezTo>
                  <a:cubicBezTo>
                    <a:pt x="60" y="567"/>
                    <a:pt x="67" y="551"/>
                    <a:pt x="67" y="540"/>
                  </a:cubicBezTo>
                  <a:cubicBezTo>
                    <a:pt x="67" y="524"/>
                    <a:pt x="54" y="515"/>
                    <a:pt x="40" y="515"/>
                  </a:cubicBezTo>
                  <a:cubicBezTo>
                    <a:pt x="18" y="515"/>
                    <a:pt x="0" y="533"/>
                    <a:pt x="0" y="556"/>
                  </a:cubicBezTo>
                  <a:cubicBezTo>
                    <a:pt x="0" y="582"/>
                    <a:pt x="27" y="600"/>
                    <a:pt x="69" y="600"/>
                  </a:cubicBezTo>
                  <a:cubicBezTo>
                    <a:pt x="110" y="600"/>
                    <a:pt x="193" y="576"/>
                    <a:pt x="213" y="491"/>
                  </a:cubicBezTo>
                  <a:lnTo>
                    <a:pt x="275" y="242"/>
                  </a:lnTo>
                  <a:cubicBezTo>
                    <a:pt x="278" y="235"/>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6"/>
                  </a:cubicBezTo>
                  <a:cubicBezTo>
                    <a:pt x="125" y="215"/>
                    <a:pt x="161" y="173"/>
                    <a:pt x="201" y="173"/>
                  </a:cubicBezTo>
                  <a:cubicBezTo>
                    <a:pt x="219" y="173"/>
                    <a:pt x="226" y="184"/>
                    <a:pt x="226" y="206"/>
                  </a:cubicBezTo>
                  <a:cubicBezTo>
                    <a:pt x="226" y="215"/>
                    <a:pt x="224" y="224"/>
                    <a:pt x="224" y="229"/>
                  </a:cubicBezTo>
                  <a:lnTo>
                    <a:pt x="157" y="493"/>
                  </a:lnTo>
                </a:path>
              </a:pathLst>
            </a:custGeom>
            <a:solidFill>
              <a:srgbClr val="000000"/>
            </a:solidFill>
            <a:ln w="15840">
              <a:noFill/>
            </a:ln>
          </p:spPr>
        </p:sp>
        <p:sp>
          <p:nvSpPr>
            <p:cNvPr id="2327" name="Freeform 101"/>
            <p:cNvSpPr/>
            <p:nvPr/>
          </p:nvSpPr>
          <p:spPr>
            <a:xfrm>
              <a:off x="8012160" y="5229720"/>
              <a:ext cx="83520" cy="355320"/>
            </a:xfrm>
            <a:custGeom>
              <a:avLst/>
              <a:gdLst/>
              <a:ahLst/>
              <a:rect l="0" t="0" r="r" b="b"/>
              <a:pathLst>
                <a:path w="232" h="987">
                  <a:moveTo>
                    <a:pt x="231" y="977"/>
                  </a:moveTo>
                  <a:cubicBezTo>
                    <a:pt x="231" y="974"/>
                    <a:pt x="231" y="972"/>
                    <a:pt x="213" y="954"/>
                  </a:cubicBezTo>
                  <a:cubicBezTo>
                    <a:pt x="89" y="831"/>
                    <a:pt x="58" y="645"/>
                    <a:pt x="58" y="493"/>
                  </a:cubicBezTo>
                  <a:cubicBezTo>
                    <a:pt x="58" y="323"/>
                    <a:pt x="96" y="150"/>
                    <a:pt x="217" y="27"/>
                  </a:cubicBezTo>
                  <a:cubicBezTo>
                    <a:pt x="231" y="16"/>
                    <a:pt x="231" y="14"/>
                    <a:pt x="231" y="9"/>
                  </a:cubicBezTo>
                  <a:cubicBezTo>
                    <a:pt x="231" y="3"/>
                    <a:pt x="226" y="0"/>
                    <a:pt x="219" y="0"/>
                  </a:cubicBezTo>
                  <a:cubicBezTo>
                    <a:pt x="210" y="0"/>
                    <a:pt x="121" y="67"/>
                    <a:pt x="63" y="193"/>
                  </a:cubicBezTo>
                  <a:cubicBezTo>
                    <a:pt x="11" y="300"/>
                    <a:pt x="0" y="410"/>
                    <a:pt x="0" y="493"/>
                  </a:cubicBezTo>
                  <a:cubicBezTo>
                    <a:pt x="0" y="571"/>
                    <a:pt x="11" y="690"/>
                    <a:pt x="65" y="802"/>
                  </a:cubicBezTo>
                  <a:cubicBezTo>
                    <a:pt x="125" y="923"/>
                    <a:pt x="210" y="986"/>
                    <a:pt x="219" y="986"/>
                  </a:cubicBezTo>
                  <a:cubicBezTo>
                    <a:pt x="226" y="986"/>
                    <a:pt x="231" y="983"/>
                    <a:pt x="231" y="977"/>
                  </a:cubicBezTo>
                </a:path>
              </a:pathLst>
            </a:custGeom>
            <a:solidFill>
              <a:srgbClr val="000000"/>
            </a:solidFill>
            <a:ln w="15840">
              <a:noFill/>
            </a:ln>
          </p:spPr>
        </p:sp>
        <p:sp>
          <p:nvSpPr>
            <p:cNvPr id="2328" name="Freeform 102"/>
            <p:cNvSpPr/>
            <p:nvPr/>
          </p:nvSpPr>
          <p:spPr>
            <a:xfrm>
              <a:off x="8122680" y="5273280"/>
              <a:ext cx="109800" cy="226800"/>
            </a:xfrm>
            <a:custGeom>
              <a:avLst/>
              <a:gdLst/>
              <a:ahLst/>
              <a:rect l="0" t="0" r="r" b="b"/>
              <a:pathLst>
                <a:path w="305" h="630">
                  <a:moveTo>
                    <a:pt x="181" y="224"/>
                  </a:moveTo>
                  <a:lnTo>
                    <a:pt x="275" y="224"/>
                  </a:lnTo>
                  <a:cubicBezTo>
                    <a:pt x="293" y="224"/>
                    <a:pt x="304" y="224"/>
                    <a:pt x="304" y="204"/>
                  </a:cubicBezTo>
                  <a:cubicBezTo>
                    <a:pt x="304" y="193"/>
                    <a:pt x="293" y="193"/>
                    <a:pt x="275" y="193"/>
                  </a:cubicBezTo>
                  <a:lnTo>
                    <a:pt x="190" y="193"/>
                  </a:lnTo>
                  <a:cubicBezTo>
                    <a:pt x="224" y="52"/>
                    <a:pt x="230" y="34"/>
                    <a:pt x="230" y="27"/>
                  </a:cubicBezTo>
                  <a:cubicBezTo>
                    <a:pt x="230" y="9"/>
                    <a:pt x="217" y="0"/>
                    <a:pt x="201"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4" y="504"/>
                    <a:pt x="40" y="520"/>
                    <a:pt x="40" y="538"/>
                  </a:cubicBezTo>
                  <a:cubicBezTo>
                    <a:pt x="40" y="591"/>
                    <a:pt x="78" y="629"/>
                    <a:pt x="130" y="629"/>
                  </a:cubicBezTo>
                  <a:cubicBezTo>
                    <a:pt x="233" y="629"/>
                    <a:pt x="289" y="484"/>
                    <a:pt x="289" y="477"/>
                  </a:cubicBezTo>
                  <a:cubicBezTo>
                    <a:pt x="289" y="468"/>
                    <a:pt x="280" y="468"/>
                    <a:pt x="275" y="468"/>
                  </a:cubicBezTo>
                  <a:cubicBezTo>
                    <a:pt x="268" y="468"/>
                    <a:pt x="266" y="470"/>
                    <a:pt x="262" y="482"/>
                  </a:cubicBezTo>
                  <a:cubicBezTo>
                    <a:pt x="219" y="585"/>
                    <a:pt x="165" y="607"/>
                    <a:pt x="132" y="607"/>
                  </a:cubicBezTo>
                  <a:cubicBezTo>
                    <a:pt x="112" y="607"/>
                    <a:pt x="103" y="594"/>
                    <a:pt x="103" y="562"/>
                  </a:cubicBezTo>
                  <a:cubicBezTo>
                    <a:pt x="103" y="538"/>
                    <a:pt x="103" y="531"/>
                    <a:pt x="107" y="515"/>
                  </a:cubicBezTo>
                  <a:lnTo>
                    <a:pt x="181" y="224"/>
                  </a:lnTo>
                </a:path>
              </a:pathLst>
            </a:custGeom>
            <a:solidFill>
              <a:srgbClr val="000000"/>
            </a:solidFill>
            <a:ln w="15840">
              <a:noFill/>
            </a:ln>
          </p:spPr>
        </p:sp>
        <p:sp>
          <p:nvSpPr>
            <p:cNvPr id="2329" name="Freeform 103"/>
            <p:cNvSpPr/>
            <p:nvPr/>
          </p:nvSpPr>
          <p:spPr>
            <a:xfrm>
              <a:off x="8262720" y="5229720"/>
              <a:ext cx="83520" cy="355320"/>
            </a:xfrm>
            <a:custGeom>
              <a:avLst/>
              <a:gdLst/>
              <a:ahLst/>
              <a:rect l="0" t="0" r="r" b="b"/>
              <a:pathLst>
                <a:path w="232" h="987">
                  <a:moveTo>
                    <a:pt x="231" y="493"/>
                  </a:moveTo>
                  <a:cubicBezTo>
                    <a:pt x="231" y="417"/>
                    <a:pt x="220" y="298"/>
                    <a:pt x="166" y="186"/>
                  </a:cubicBezTo>
                  <a:cubicBezTo>
                    <a:pt x="106" y="65"/>
                    <a:pt x="21"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2"/>
                    <a:pt x="0" y="974"/>
                    <a:pt x="0" y="977"/>
                  </a:cubicBezTo>
                  <a:cubicBezTo>
                    <a:pt x="0" y="983"/>
                    <a:pt x="5" y="986"/>
                    <a:pt x="9" y="986"/>
                  </a:cubicBezTo>
                  <a:cubicBezTo>
                    <a:pt x="21" y="986"/>
                    <a:pt x="110" y="918"/>
                    <a:pt x="168" y="793"/>
                  </a:cubicBezTo>
                  <a:cubicBezTo>
                    <a:pt x="220" y="685"/>
                    <a:pt x="231" y="576"/>
                    <a:pt x="231" y="493"/>
                  </a:cubicBezTo>
                </a:path>
              </a:pathLst>
            </a:custGeom>
            <a:solidFill>
              <a:srgbClr val="000000"/>
            </a:solidFill>
            <a:ln w="15840">
              <a:noFill/>
            </a:ln>
          </p:spPr>
        </p:sp>
        <p:sp>
          <p:nvSpPr>
            <p:cNvPr id="2330" name="Freeform 104"/>
            <p:cNvSpPr/>
            <p:nvPr/>
          </p:nvSpPr>
          <p:spPr>
            <a:xfrm>
              <a:off x="8399880" y="5229720"/>
              <a:ext cx="83520" cy="355320"/>
            </a:xfrm>
            <a:custGeom>
              <a:avLst/>
              <a:gdLst/>
              <a:ahLst/>
              <a:rect l="0" t="0" r="r" b="b"/>
              <a:pathLst>
                <a:path w="232" h="987">
                  <a:moveTo>
                    <a:pt x="231" y="493"/>
                  </a:moveTo>
                  <a:cubicBezTo>
                    <a:pt x="231" y="417"/>
                    <a:pt x="220" y="298"/>
                    <a:pt x="166" y="186"/>
                  </a:cubicBezTo>
                  <a:cubicBezTo>
                    <a:pt x="105" y="65"/>
                    <a:pt x="20"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2"/>
                    <a:pt x="0" y="974"/>
                    <a:pt x="0" y="977"/>
                  </a:cubicBezTo>
                  <a:cubicBezTo>
                    <a:pt x="0" y="983"/>
                    <a:pt x="5" y="986"/>
                    <a:pt x="9" y="986"/>
                  </a:cubicBezTo>
                  <a:cubicBezTo>
                    <a:pt x="20" y="986"/>
                    <a:pt x="110" y="918"/>
                    <a:pt x="168" y="793"/>
                  </a:cubicBezTo>
                  <a:cubicBezTo>
                    <a:pt x="220" y="685"/>
                    <a:pt x="231" y="576"/>
                    <a:pt x="231" y="493"/>
                  </a:cubicBezTo>
                </a:path>
              </a:pathLst>
            </a:custGeom>
            <a:solidFill>
              <a:srgbClr val="000000"/>
            </a:solidFill>
            <a:ln w="15840">
              <a:noFill/>
            </a:ln>
          </p:spPr>
        </p:sp>
        <p:sp>
          <p:nvSpPr>
            <p:cNvPr id="2331" name="Freeform 105"/>
            <p:cNvSpPr/>
            <p:nvPr/>
          </p:nvSpPr>
          <p:spPr>
            <a:xfrm>
              <a:off x="8560440" y="5229720"/>
              <a:ext cx="15480" cy="355320"/>
            </a:xfrm>
            <a:custGeom>
              <a:avLst/>
              <a:gdLst/>
              <a:ahLst/>
              <a:rect l="0" t="0" r="r" b="b"/>
              <a:pathLst>
                <a:path w="43" h="987">
                  <a:moveTo>
                    <a:pt x="42" y="36"/>
                  </a:moveTo>
                  <a:cubicBezTo>
                    <a:pt x="42" y="18"/>
                    <a:pt x="42" y="0"/>
                    <a:pt x="20" y="0"/>
                  </a:cubicBezTo>
                  <a:cubicBezTo>
                    <a:pt x="0" y="0"/>
                    <a:pt x="0" y="18"/>
                    <a:pt x="0" y="36"/>
                  </a:cubicBezTo>
                  <a:lnTo>
                    <a:pt x="0" y="950"/>
                  </a:lnTo>
                  <a:cubicBezTo>
                    <a:pt x="0" y="968"/>
                    <a:pt x="0" y="986"/>
                    <a:pt x="20" y="986"/>
                  </a:cubicBezTo>
                  <a:cubicBezTo>
                    <a:pt x="42" y="986"/>
                    <a:pt x="42" y="968"/>
                    <a:pt x="42" y="950"/>
                  </a:cubicBezTo>
                  <a:lnTo>
                    <a:pt x="42" y="36"/>
                  </a:lnTo>
                </a:path>
              </a:pathLst>
            </a:custGeom>
            <a:solidFill>
              <a:srgbClr val="000000"/>
            </a:solidFill>
            <a:ln w="15840">
              <a:noFill/>
            </a:ln>
          </p:spPr>
        </p:sp>
        <p:sp>
          <p:nvSpPr>
            <p:cNvPr id="2332" name="Freeform 106"/>
            <p:cNvSpPr/>
            <p:nvPr/>
          </p:nvSpPr>
          <p:spPr>
            <a:xfrm>
              <a:off x="8658720" y="52297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333" name="Freeform 107"/>
            <p:cNvSpPr/>
            <p:nvPr/>
          </p:nvSpPr>
          <p:spPr>
            <a:xfrm>
              <a:off x="8741880" y="5383800"/>
              <a:ext cx="91440" cy="165600"/>
            </a:xfrm>
            <a:custGeom>
              <a:avLst/>
              <a:gdLst/>
              <a:ahLst/>
              <a:rect l="0" t="0" r="r" b="b"/>
              <a:pathLst>
                <a:path w="254" h="460">
                  <a:moveTo>
                    <a:pt x="157" y="20"/>
                  </a:moveTo>
                  <a:cubicBezTo>
                    <a:pt x="157" y="0"/>
                    <a:pt x="154" y="0"/>
                    <a:pt x="137" y="0"/>
                  </a:cubicBezTo>
                  <a:cubicBezTo>
                    <a:pt x="92" y="43"/>
                    <a:pt x="29" y="45"/>
                    <a:pt x="0" y="45"/>
                  </a:cubicBezTo>
                  <a:lnTo>
                    <a:pt x="0" y="69"/>
                  </a:lnTo>
                  <a:cubicBezTo>
                    <a:pt x="16" y="69"/>
                    <a:pt x="63" y="69"/>
                    <a:pt x="101" y="49"/>
                  </a:cubicBezTo>
                  <a:lnTo>
                    <a:pt x="101" y="403"/>
                  </a:lnTo>
                  <a:cubicBezTo>
                    <a:pt x="101" y="425"/>
                    <a:pt x="101" y="434"/>
                    <a:pt x="31" y="434"/>
                  </a:cubicBezTo>
                  <a:lnTo>
                    <a:pt x="4" y="434"/>
                  </a:lnTo>
                  <a:lnTo>
                    <a:pt x="4" y="459"/>
                  </a:lnTo>
                  <a:cubicBezTo>
                    <a:pt x="18" y="459"/>
                    <a:pt x="103" y="457"/>
                    <a:pt x="128" y="457"/>
                  </a:cubicBezTo>
                  <a:cubicBezTo>
                    <a:pt x="150" y="457"/>
                    <a:pt x="237" y="459"/>
                    <a:pt x="253" y="459"/>
                  </a:cubicBezTo>
                  <a:lnTo>
                    <a:pt x="253" y="434"/>
                  </a:lnTo>
                  <a:lnTo>
                    <a:pt x="226" y="434"/>
                  </a:lnTo>
                  <a:cubicBezTo>
                    <a:pt x="157" y="434"/>
                    <a:pt x="157" y="425"/>
                    <a:pt x="157" y="403"/>
                  </a:cubicBezTo>
                  <a:lnTo>
                    <a:pt x="157" y="20"/>
                  </a:lnTo>
                </a:path>
              </a:pathLst>
            </a:custGeom>
            <a:solidFill>
              <a:srgbClr val="000000"/>
            </a:solidFill>
            <a:ln w="15840">
              <a:noFill/>
            </a:ln>
          </p:spPr>
        </p:sp>
      </p:grpSp>
      <p:grpSp>
        <p:nvGrpSpPr>
          <p:cNvPr id="2334" name="Group 108"/>
          <p:cNvGrpSpPr/>
          <p:nvPr/>
        </p:nvGrpSpPr>
        <p:grpSpPr>
          <a:xfrm>
            <a:off x="1523880" y="1562760"/>
            <a:ext cx="4424040" cy="557280"/>
            <a:chOff x="1523880" y="1562760"/>
            <a:chExt cx="4424040" cy="557280"/>
          </a:xfrm>
        </p:grpSpPr>
        <p:sp>
          <p:nvSpPr>
            <p:cNvPr id="2335" name="Freeform 109"/>
            <p:cNvSpPr/>
            <p:nvPr/>
          </p:nvSpPr>
          <p:spPr>
            <a:xfrm>
              <a:off x="1530360" y="1580400"/>
              <a:ext cx="4400280" cy="521280"/>
            </a:xfrm>
            <a:custGeom>
              <a:avLst/>
              <a:gdLst/>
              <a:ahLst/>
              <a:rect l="0" t="0" r="r" b="b"/>
              <a:pathLst>
                <a:path w="12223" h="1448">
                  <a:moveTo>
                    <a:pt x="6111" y="1447"/>
                  </a:moveTo>
                  <a:lnTo>
                    <a:pt x="0" y="1447"/>
                  </a:lnTo>
                  <a:lnTo>
                    <a:pt x="0" y="0"/>
                  </a:lnTo>
                  <a:lnTo>
                    <a:pt x="12222" y="0"/>
                  </a:lnTo>
                  <a:lnTo>
                    <a:pt x="12222" y="1447"/>
                  </a:lnTo>
                  <a:lnTo>
                    <a:pt x="6111" y="1447"/>
                  </a:lnTo>
                </a:path>
              </a:pathLst>
            </a:custGeom>
            <a:solidFill>
              <a:srgbClr val="ffffff"/>
            </a:solidFill>
            <a:ln w="15840">
              <a:noFill/>
            </a:ln>
          </p:spPr>
        </p:sp>
        <p:sp>
          <p:nvSpPr>
            <p:cNvPr id="2336" name="Freeform 110"/>
            <p:cNvSpPr/>
            <p:nvPr/>
          </p:nvSpPr>
          <p:spPr>
            <a:xfrm>
              <a:off x="1523880" y="1578960"/>
              <a:ext cx="222120" cy="258480"/>
            </a:xfrm>
            <a:custGeom>
              <a:avLst/>
              <a:gdLst/>
              <a:ahLst/>
              <a:rect l="0" t="0" r="r" b="b"/>
              <a:pathLst>
                <a:path w="617" h="718">
                  <a:moveTo>
                    <a:pt x="148" y="605"/>
                  </a:moveTo>
                  <a:cubicBezTo>
                    <a:pt x="202" y="522"/>
                    <a:pt x="217" y="457"/>
                    <a:pt x="231" y="405"/>
                  </a:cubicBezTo>
                  <a:cubicBezTo>
                    <a:pt x="264" y="269"/>
                    <a:pt x="302" y="150"/>
                    <a:pt x="363" y="83"/>
                  </a:cubicBezTo>
                  <a:cubicBezTo>
                    <a:pt x="376" y="69"/>
                    <a:pt x="383" y="60"/>
                    <a:pt x="414" y="60"/>
                  </a:cubicBezTo>
                  <a:cubicBezTo>
                    <a:pt x="484" y="60"/>
                    <a:pt x="484" y="130"/>
                    <a:pt x="484" y="143"/>
                  </a:cubicBezTo>
                  <a:cubicBezTo>
                    <a:pt x="484" y="161"/>
                    <a:pt x="479" y="175"/>
                    <a:pt x="479" y="179"/>
                  </a:cubicBezTo>
                  <a:cubicBezTo>
                    <a:pt x="479" y="186"/>
                    <a:pt x="486" y="186"/>
                    <a:pt x="486" y="186"/>
                  </a:cubicBezTo>
                  <a:cubicBezTo>
                    <a:pt x="502" y="186"/>
                    <a:pt x="529" y="175"/>
                    <a:pt x="553" y="159"/>
                  </a:cubicBezTo>
                  <a:cubicBezTo>
                    <a:pt x="571" y="143"/>
                    <a:pt x="580" y="134"/>
                    <a:pt x="580" y="94"/>
                  </a:cubicBezTo>
                  <a:cubicBezTo>
                    <a:pt x="580" y="40"/>
                    <a:pt x="553" y="0"/>
                    <a:pt x="497" y="0"/>
                  </a:cubicBezTo>
                  <a:cubicBezTo>
                    <a:pt x="466" y="0"/>
                    <a:pt x="379" y="9"/>
                    <a:pt x="282" y="105"/>
                  </a:cubicBezTo>
                  <a:cubicBezTo>
                    <a:pt x="204" y="186"/>
                    <a:pt x="157" y="365"/>
                    <a:pt x="139" y="439"/>
                  </a:cubicBezTo>
                  <a:cubicBezTo>
                    <a:pt x="121" y="506"/>
                    <a:pt x="112" y="537"/>
                    <a:pt x="83" y="596"/>
                  </a:cubicBezTo>
                  <a:cubicBezTo>
                    <a:pt x="76" y="607"/>
                    <a:pt x="49" y="652"/>
                    <a:pt x="36" y="665"/>
                  </a:cubicBezTo>
                  <a:cubicBezTo>
                    <a:pt x="9" y="690"/>
                    <a:pt x="0" y="708"/>
                    <a:pt x="0" y="712"/>
                  </a:cubicBezTo>
                  <a:cubicBezTo>
                    <a:pt x="0" y="714"/>
                    <a:pt x="2" y="717"/>
                    <a:pt x="9" y="717"/>
                  </a:cubicBezTo>
                  <a:cubicBezTo>
                    <a:pt x="13" y="717"/>
                    <a:pt x="34" y="714"/>
                    <a:pt x="58" y="697"/>
                  </a:cubicBezTo>
                  <a:cubicBezTo>
                    <a:pt x="76" y="688"/>
                    <a:pt x="78" y="685"/>
                    <a:pt x="101" y="661"/>
                  </a:cubicBezTo>
                  <a:cubicBezTo>
                    <a:pt x="150" y="663"/>
                    <a:pt x="184" y="672"/>
                    <a:pt x="246" y="690"/>
                  </a:cubicBezTo>
                  <a:cubicBezTo>
                    <a:pt x="298" y="703"/>
                    <a:pt x="347" y="717"/>
                    <a:pt x="399" y="717"/>
                  </a:cubicBezTo>
                  <a:cubicBezTo>
                    <a:pt x="477" y="717"/>
                    <a:pt x="560" y="658"/>
                    <a:pt x="591" y="614"/>
                  </a:cubicBezTo>
                  <a:cubicBezTo>
                    <a:pt x="609" y="587"/>
                    <a:pt x="616" y="562"/>
                    <a:pt x="616" y="560"/>
                  </a:cubicBezTo>
                  <a:cubicBezTo>
                    <a:pt x="616" y="553"/>
                    <a:pt x="609" y="553"/>
                    <a:pt x="609" y="553"/>
                  </a:cubicBezTo>
                  <a:cubicBezTo>
                    <a:pt x="594" y="553"/>
                    <a:pt x="569" y="564"/>
                    <a:pt x="553" y="576"/>
                  </a:cubicBezTo>
                  <a:cubicBezTo>
                    <a:pt x="526" y="591"/>
                    <a:pt x="524" y="598"/>
                    <a:pt x="517" y="616"/>
                  </a:cubicBezTo>
                  <a:cubicBezTo>
                    <a:pt x="513" y="632"/>
                    <a:pt x="508" y="638"/>
                    <a:pt x="504" y="645"/>
                  </a:cubicBezTo>
                  <a:cubicBezTo>
                    <a:pt x="495" y="656"/>
                    <a:pt x="495" y="656"/>
                    <a:pt x="479" y="656"/>
                  </a:cubicBezTo>
                  <a:cubicBezTo>
                    <a:pt x="432" y="656"/>
                    <a:pt x="383" y="641"/>
                    <a:pt x="318" y="625"/>
                  </a:cubicBezTo>
                  <a:cubicBezTo>
                    <a:pt x="291" y="616"/>
                    <a:pt x="235" y="600"/>
                    <a:pt x="186" y="600"/>
                  </a:cubicBezTo>
                  <a:cubicBezTo>
                    <a:pt x="175" y="600"/>
                    <a:pt x="159" y="600"/>
                    <a:pt x="148" y="605"/>
                  </a:cubicBezTo>
                </a:path>
              </a:pathLst>
            </a:custGeom>
            <a:solidFill>
              <a:srgbClr val="000000"/>
            </a:solidFill>
            <a:ln w="15840">
              <a:noFill/>
            </a:ln>
          </p:spPr>
        </p:sp>
        <p:sp>
          <p:nvSpPr>
            <p:cNvPr id="2337" name="Freeform 111"/>
            <p:cNvSpPr/>
            <p:nvPr/>
          </p:nvSpPr>
          <p:spPr>
            <a:xfrm>
              <a:off x="1792440" y="1562760"/>
              <a:ext cx="83520" cy="355320"/>
            </a:xfrm>
            <a:custGeom>
              <a:avLst/>
              <a:gdLst/>
              <a:ahLst/>
              <a:rect l="0" t="0" r="r" b="b"/>
              <a:pathLst>
                <a:path w="232" h="987">
                  <a:moveTo>
                    <a:pt x="231" y="977"/>
                  </a:moveTo>
                  <a:cubicBezTo>
                    <a:pt x="231" y="975"/>
                    <a:pt x="231" y="972"/>
                    <a:pt x="213" y="954"/>
                  </a:cubicBezTo>
                  <a:cubicBezTo>
                    <a:pt x="90" y="831"/>
                    <a:pt x="58" y="645"/>
                    <a:pt x="58" y="493"/>
                  </a:cubicBezTo>
                  <a:cubicBezTo>
                    <a:pt x="58" y="323"/>
                    <a:pt x="96" y="150"/>
                    <a:pt x="217" y="27"/>
                  </a:cubicBezTo>
                  <a:cubicBezTo>
                    <a:pt x="231" y="16"/>
                    <a:pt x="231" y="13"/>
                    <a:pt x="231" y="9"/>
                  </a:cubicBezTo>
                  <a:cubicBezTo>
                    <a:pt x="231" y="2"/>
                    <a:pt x="226" y="0"/>
                    <a:pt x="219" y="0"/>
                  </a:cubicBezTo>
                  <a:cubicBezTo>
                    <a:pt x="211" y="0"/>
                    <a:pt x="121" y="67"/>
                    <a:pt x="63" y="193"/>
                  </a:cubicBezTo>
                  <a:cubicBezTo>
                    <a:pt x="11" y="300"/>
                    <a:pt x="0" y="410"/>
                    <a:pt x="0" y="493"/>
                  </a:cubicBezTo>
                  <a:cubicBezTo>
                    <a:pt x="0" y="571"/>
                    <a:pt x="11" y="690"/>
                    <a:pt x="65" y="802"/>
                  </a:cubicBezTo>
                  <a:cubicBezTo>
                    <a:pt x="125" y="923"/>
                    <a:pt x="211" y="986"/>
                    <a:pt x="219" y="986"/>
                  </a:cubicBezTo>
                  <a:cubicBezTo>
                    <a:pt x="226" y="986"/>
                    <a:pt x="231" y="983"/>
                    <a:pt x="231" y="977"/>
                  </a:cubicBezTo>
                </a:path>
              </a:pathLst>
            </a:custGeom>
            <a:solidFill>
              <a:srgbClr val="000000"/>
            </a:solidFill>
            <a:ln w="15840">
              <a:noFill/>
            </a:ln>
          </p:spPr>
        </p:sp>
        <p:sp>
          <p:nvSpPr>
            <p:cNvPr id="2338" name="Freeform 112"/>
            <p:cNvSpPr/>
            <p:nvPr/>
          </p:nvSpPr>
          <p:spPr>
            <a:xfrm>
              <a:off x="1902960" y="1606320"/>
              <a:ext cx="109800" cy="226800"/>
            </a:xfrm>
            <a:custGeom>
              <a:avLst/>
              <a:gdLst/>
              <a:ahLst/>
              <a:rect l="0" t="0" r="r" b="b"/>
              <a:pathLst>
                <a:path w="305" h="630">
                  <a:moveTo>
                    <a:pt x="181" y="224"/>
                  </a:moveTo>
                  <a:lnTo>
                    <a:pt x="275" y="224"/>
                  </a:lnTo>
                  <a:cubicBezTo>
                    <a:pt x="293" y="224"/>
                    <a:pt x="304" y="224"/>
                    <a:pt x="304" y="204"/>
                  </a:cubicBezTo>
                  <a:cubicBezTo>
                    <a:pt x="304" y="193"/>
                    <a:pt x="293" y="193"/>
                    <a:pt x="275" y="193"/>
                  </a:cubicBezTo>
                  <a:lnTo>
                    <a:pt x="190" y="193"/>
                  </a:lnTo>
                  <a:cubicBezTo>
                    <a:pt x="224" y="51"/>
                    <a:pt x="231" y="34"/>
                    <a:pt x="231" y="27"/>
                  </a:cubicBezTo>
                  <a:cubicBezTo>
                    <a:pt x="231" y="9"/>
                    <a:pt x="217" y="0"/>
                    <a:pt x="201"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2" y="504"/>
                    <a:pt x="40" y="520"/>
                    <a:pt x="40" y="538"/>
                  </a:cubicBezTo>
                  <a:cubicBezTo>
                    <a:pt x="40" y="591"/>
                    <a:pt x="78" y="629"/>
                    <a:pt x="130" y="629"/>
                  </a:cubicBezTo>
                  <a:cubicBezTo>
                    <a:pt x="233" y="629"/>
                    <a:pt x="289" y="484"/>
                    <a:pt x="289" y="477"/>
                  </a:cubicBezTo>
                  <a:cubicBezTo>
                    <a:pt x="289" y="468"/>
                    <a:pt x="280" y="468"/>
                    <a:pt x="275" y="468"/>
                  </a:cubicBezTo>
                  <a:cubicBezTo>
                    <a:pt x="266" y="468"/>
                    <a:pt x="266" y="470"/>
                    <a:pt x="262" y="482"/>
                  </a:cubicBezTo>
                  <a:cubicBezTo>
                    <a:pt x="219" y="585"/>
                    <a:pt x="166" y="607"/>
                    <a:pt x="132" y="607"/>
                  </a:cubicBezTo>
                  <a:cubicBezTo>
                    <a:pt x="112" y="607"/>
                    <a:pt x="103" y="594"/>
                    <a:pt x="103" y="562"/>
                  </a:cubicBezTo>
                  <a:cubicBezTo>
                    <a:pt x="103" y="538"/>
                    <a:pt x="103" y="531"/>
                    <a:pt x="107" y="515"/>
                  </a:cubicBezTo>
                  <a:lnTo>
                    <a:pt x="181" y="224"/>
                  </a:lnTo>
                </a:path>
              </a:pathLst>
            </a:custGeom>
            <a:solidFill>
              <a:srgbClr val="000000"/>
            </a:solidFill>
            <a:ln w="15840">
              <a:noFill/>
            </a:ln>
          </p:spPr>
        </p:sp>
        <p:sp>
          <p:nvSpPr>
            <p:cNvPr id="2339" name="Freeform 113"/>
            <p:cNvSpPr/>
            <p:nvPr/>
          </p:nvSpPr>
          <p:spPr>
            <a:xfrm>
              <a:off x="2043360" y="1562760"/>
              <a:ext cx="83160" cy="355320"/>
            </a:xfrm>
            <a:custGeom>
              <a:avLst/>
              <a:gdLst/>
              <a:ahLst/>
              <a:rect l="0" t="0" r="r" b="b"/>
              <a:pathLst>
                <a:path w="231" h="987">
                  <a:moveTo>
                    <a:pt x="230" y="493"/>
                  </a:moveTo>
                  <a:cubicBezTo>
                    <a:pt x="230" y="417"/>
                    <a:pt x="219" y="298"/>
                    <a:pt x="165"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6" y="836"/>
                    <a:pt x="13" y="959"/>
                  </a:cubicBezTo>
                  <a:cubicBezTo>
                    <a:pt x="0" y="972"/>
                    <a:pt x="0" y="975"/>
                    <a:pt x="0" y="977"/>
                  </a:cubicBezTo>
                  <a:cubicBezTo>
                    <a:pt x="0" y="983"/>
                    <a:pt x="4" y="986"/>
                    <a:pt x="9" y="986"/>
                  </a:cubicBezTo>
                  <a:cubicBezTo>
                    <a:pt x="20" y="986"/>
                    <a:pt x="109" y="918"/>
                    <a:pt x="168" y="793"/>
                  </a:cubicBezTo>
                  <a:cubicBezTo>
                    <a:pt x="219" y="686"/>
                    <a:pt x="230" y="576"/>
                    <a:pt x="230" y="493"/>
                  </a:cubicBezTo>
                </a:path>
              </a:pathLst>
            </a:custGeom>
            <a:solidFill>
              <a:srgbClr val="000000"/>
            </a:solidFill>
            <a:ln w="15840">
              <a:noFill/>
            </a:ln>
          </p:spPr>
        </p:sp>
        <p:sp>
          <p:nvSpPr>
            <p:cNvPr id="2340" name="Freeform 114"/>
            <p:cNvSpPr/>
            <p:nvPr/>
          </p:nvSpPr>
          <p:spPr>
            <a:xfrm>
              <a:off x="2278800" y="1698120"/>
              <a:ext cx="236520" cy="84240"/>
            </a:xfrm>
            <a:custGeom>
              <a:avLst/>
              <a:gdLst/>
              <a:ahLst/>
              <a:rect l="0" t="0" r="r" b="b"/>
              <a:pathLst>
                <a:path w="657" h="234">
                  <a:moveTo>
                    <a:pt x="622" y="41"/>
                  </a:moveTo>
                  <a:cubicBezTo>
                    <a:pt x="638" y="41"/>
                    <a:pt x="656" y="41"/>
                    <a:pt x="656" y="21"/>
                  </a:cubicBezTo>
                  <a:cubicBezTo>
                    <a:pt x="656" y="0"/>
                    <a:pt x="638" y="0"/>
                    <a:pt x="625" y="0"/>
                  </a:cubicBezTo>
                  <a:lnTo>
                    <a:pt x="33" y="0"/>
                  </a:lnTo>
                  <a:cubicBezTo>
                    <a:pt x="18" y="0"/>
                    <a:pt x="0" y="0"/>
                    <a:pt x="0" y="21"/>
                  </a:cubicBezTo>
                  <a:cubicBezTo>
                    <a:pt x="0" y="41"/>
                    <a:pt x="18" y="41"/>
                    <a:pt x="33" y="41"/>
                  </a:cubicBezTo>
                  <a:lnTo>
                    <a:pt x="622" y="41"/>
                  </a:lnTo>
                  <a:moveTo>
                    <a:pt x="625" y="233"/>
                  </a:moveTo>
                  <a:cubicBezTo>
                    <a:pt x="638" y="233"/>
                    <a:pt x="656" y="233"/>
                    <a:pt x="656" y="213"/>
                  </a:cubicBezTo>
                  <a:cubicBezTo>
                    <a:pt x="656" y="193"/>
                    <a:pt x="638" y="193"/>
                    <a:pt x="622" y="193"/>
                  </a:cubicBezTo>
                  <a:lnTo>
                    <a:pt x="33" y="193"/>
                  </a:lnTo>
                  <a:cubicBezTo>
                    <a:pt x="18" y="193"/>
                    <a:pt x="0" y="193"/>
                    <a:pt x="0" y="213"/>
                  </a:cubicBezTo>
                  <a:cubicBezTo>
                    <a:pt x="0" y="233"/>
                    <a:pt x="18" y="233"/>
                    <a:pt x="33" y="233"/>
                  </a:cubicBezTo>
                  <a:lnTo>
                    <a:pt x="625" y="233"/>
                  </a:lnTo>
                </a:path>
              </a:pathLst>
            </a:custGeom>
            <a:solidFill>
              <a:srgbClr val="000000"/>
            </a:solidFill>
            <a:ln w="15840">
              <a:noFill/>
            </a:ln>
          </p:spPr>
        </p:sp>
        <p:sp>
          <p:nvSpPr>
            <p:cNvPr id="2341" name="Freeform 115"/>
            <p:cNvSpPr/>
            <p:nvPr/>
          </p:nvSpPr>
          <p:spPr>
            <a:xfrm>
              <a:off x="2643840" y="1578960"/>
              <a:ext cx="222120" cy="258480"/>
            </a:xfrm>
            <a:custGeom>
              <a:avLst/>
              <a:gdLst/>
              <a:ahLst/>
              <a:rect l="0" t="0" r="r" b="b"/>
              <a:pathLst>
                <a:path w="617" h="718">
                  <a:moveTo>
                    <a:pt x="148" y="605"/>
                  </a:moveTo>
                  <a:cubicBezTo>
                    <a:pt x="202" y="522"/>
                    <a:pt x="218" y="457"/>
                    <a:pt x="231" y="405"/>
                  </a:cubicBezTo>
                  <a:cubicBezTo>
                    <a:pt x="265" y="269"/>
                    <a:pt x="303" y="150"/>
                    <a:pt x="363" y="83"/>
                  </a:cubicBezTo>
                  <a:cubicBezTo>
                    <a:pt x="377" y="69"/>
                    <a:pt x="384" y="60"/>
                    <a:pt x="415" y="60"/>
                  </a:cubicBezTo>
                  <a:cubicBezTo>
                    <a:pt x="484" y="60"/>
                    <a:pt x="487" y="130"/>
                    <a:pt x="487" y="143"/>
                  </a:cubicBezTo>
                  <a:cubicBezTo>
                    <a:pt x="487" y="161"/>
                    <a:pt x="480" y="175"/>
                    <a:pt x="480" y="179"/>
                  </a:cubicBezTo>
                  <a:cubicBezTo>
                    <a:pt x="480" y="186"/>
                    <a:pt x="487" y="186"/>
                    <a:pt x="487" y="186"/>
                  </a:cubicBezTo>
                  <a:cubicBezTo>
                    <a:pt x="502" y="186"/>
                    <a:pt x="529" y="175"/>
                    <a:pt x="554" y="159"/>
                  </a:cubicBezTo>
                  <a:cubicBezTo>
                    <a:pt x="572" y="143"/>
                    <a:pt x="581" y="134"/>
                    <a:pt x="581" y="94"/>
                  </a:cubicBezTo>
                  <a:cubicBezTo>
                    <a:pt x="581" y="40"/>
                    <a:pt x="554" y="0"/>
                    <a:pt x="498" y="0"/>
                  </a:cubicBezTo>
                  <a:cubicBezTo>
                    <a:pt x="466" y="0"/>
                    <a:pt x="379" y="9"/>
                    <a:pt x="283" y="105"/>
                  </a:cubicBezTo>
                  <a:cubicBezTo>
                    <a:pt x="204" y="186"/>
                    <a:pt x="157" y="365"/>
                    <a:pt x="139" y="439"/>
                  </a:cubicBezTo>
                  <a:cubicBezTo>
                    <a:pt x="121" y="506"/>
                    <a:pt x="112" y="537"/>
                    <a:pt x="83" y="596"/>
                  </a:cubicBezTo>
                  <a:cubicBezTo>
                    <a:pt x="77" y="607"/>
                    <a:pt x="52" y="652"/>
                    <a:pt x="36" y="665"/>
                  </a:cubicBezTo>
                  <a:cubicBezTo>
                    <a:pt x="9" y="690"/>
                    <a:pt x="0" y="708"/>
                    <a:pt x="0" y="712"/>
                  </a:cubicBezTo>
                  <a:cubicBezTo>
                    <a:pt x="0" y="714"/>
                    <a:pt x="3" y="717"/>
                    <a:pt x="9" y="717"/>
                  </a:cubicBezTo>
                  <a:cubicBezTo>
                    <a:pt x="14" y="717"/>
                    <a:pt x="34" y="714"/>
                    <a:pt x="59" y="697"/>
                  </a:cubicBezTo>
                  <a:cubicBezTo>
                    <a:pt x="77" y="688"/>
                    <a:pt x="79" y="685"/>
                    <a:pt x="101" y="661"/>
                  </a:cubicBezTo>
                  <a:cubicBezTo>
                    <a:pt x="151" y="663"/>
                    <a:pt x="184" y="672"/>
                    <a:pt x="247" y="690"/>
                  </a:cubicBezTo>
                  <a:cubicBezTo>
                    <a:pt x="298" y="703"/>
                    <a:pt x="348" y="717"/>
                    <a:pt x="399" y="717"/>
                  </a:cubicBezTo>
                  <a:cubicBezTo>
                    <a:pt x="478" y="717"/>
                    <a:pt x="560" y="658"/>
                    <a:pt x="592" y="614"/>
                  </a:cubicBezTo>
                  <a:cubicBezTo>
                    <a:pt x="610" y="587"/>
                    <a:pt x="616" y="562"/>
                    <a:pt x="616" y="560"/>
                  </a:cubicBezTo>
                  <a:cubicBezTo>
                    <a:pt x="616" y="553"/>
                    <a:pt x="610" y="553"/>
                    <a:pt x="610" y="553"/>
                  </a:cubicBezTo>
                  <a:cubicBezTo>
                    <a:pt x="594" y="553"/>
                    <a:pt x="569" y="564"/>
                    <a:pt x="554" y="576"/>
                  </a:cubicBezTo>
                  <a:cubicBezTo>
                    <a:pt x="527" y="591"/>
                    <a:pt x="525" y="598"/>
                    <a:pt x="520" y="616"/>
                  </a:cubicBezTo>
                  <a:cubicBezTo>
                    <a:pt x="513" y="632"/>
                    <a:pt x="509" y="638"/>
                    <a:pt x="504" y="645"/>
                  </a:cubicBezTo>
                  <a:cubicBezTo>
                    <a:pt x="496" y="656"/>
                    <a:pt x="496" y="656"/>
                    <a:pt x="480" y="656"/>
                  </a:cubicBezTo>
                  <a:cubicBezTo>
                    <a:pt x="433" y="656"/>
                    <a:pt x="384" y="641"/>
                    <a:pt x="319" y="625"/>
                  </a:cubicBezTo>
                  <a:cubicBezTo>
                    <a:pt x="292" y="616"/>
                    <a:pt x="236" y="600"/>
                    <a:pt x="186" y="600"/>
                  </a:cubicBezTo>
                  <a:cubicBezTo>
                    <a:pt x="175" y="600"/>
                    <a:pt x="159" y="600"/>
                    <a:pt x="148" y="605"/>
                  </a:cubicBezTo>
                </a:path>
              </a:pathLst>
            </a:custGeom>
            <a:solidFill>
              <a:srgbClr val="000000"/>
            </a:solidFill>
            <a:ln w="15840">
              <a:noFill/>
            </a:ln>
          </p:spPr>
        </p:sp>
        <p:sp>
          <p:nvSpPr>
            <p:cNvPr id="2342" name="Freeform 116"/>
            <p:cNvSpPr/>
            <p:nvPr/>
          </p:nvSpPr>
          <p:spPr>
            <a:xfrm>
              <a:off x="2905200" y="1706400"/>
              <a:ext cx="65880" cy="248760"/>
            </a:xfrm>
            <a:custGeom>
              <a:avLst/>
              <a:gdLst/>
              <a:ahLst/>
              <a:rect l="0" t="0" r="r" b="b"/>
              <a:pathLst>
                <a:path w="183" h="691">
                  <a:moveTo>
                    <a:pt x="168" y="0"/>
                  </a:moveTo>
                  <a:cubicBezTo>
                    <a:pt x="36" y="92"/>
                    <a:pt x="0" y="239"/>
                    <a:pt x="0" y="345"/>
                  </a:cubicBezTo>
                  <a:cubicBezTo>
                    <a:pt x="0" y="441"/>
                    <a:pt x="29" y="593"/>
                    <a:pt x="168" y="690"/>
                  </a:cubicBezTo>
                  <a:cubicBezTo>
                    <a:pt x="173" y="690"/>
                    <a:pt x="182" y="690"/>
                    <a:pt x="182" y="683"/>
                  </a:cubicBezTo>
                  <a:cubicBezTo>
                    <a:pt x="182" y="679"/>
                    <a:pt x="179" y="676"/>
                    <a:pt x="175" y="672"/>
                  </a:cubicBezTo>
                  <a:cubicBezTo>
                    <a:pt x="81" y="589"/>
                    <a:pt x="47" y="470"/>
                    <a:pt x="47" y="345"/>
                  </a:cubicBezTo>
                  <a:cubicBezTo>
                    <a:pt x="47" y="159"/>
                    <a:pt x="119" y="67"/>
                    <a:pt x="177" y="15"/>
                  </a:cubicBezTo>
                  <a:cubicBezTo>
                    <a:pt x="179" y="13"/>
                    <a:pt x="182" y="11"/>
                    <a:pt x="182" y="9"/>
                  </a:cubicBezTo>
                  <a:cubicBezTo>
                    <a:pt x="182" y="0"/>
                    <a:pt x="173" y="0"/>
                    <a:pt x="168" y="0"/>
                  </a:cubicBezTo>
                </a:path>
              </a:pathLst>
            </a:custGeom>
            <a:solidFill>
              <a:srgbClr val="000000"/>
            </a:solidFill>
            <a:ln w="15840">
              <a:noFill/>
            </a:ln>
          </p:spPr>
        </p:sp>
        <p:sp>
          <p:nvSpPr>
            <p:cNvPr id="2343" name="Freeform 117"/>
            <p:cNvSpPr/>
            <p:nvPr/>
          </p:nvSpPr>
          <p:spPr>
            <a:xfrm>
              <a:off x="3005280" y="1723320"/>
              <a:ext cx="203400" cy="177840"/>
            </a:xfrm>
            <a:custGeom>
              <a:avLst/>
              <a:gdLst/>
              <a:ahLst/>
              <a:rect l="0" t="0" r="r" b="b"/>
              <a:pathLst>
                <a:path w="565" h="494">
                  <a:moveTo>
                    <a:pt x="558" y="18"/>
                  </a:moveTo>
                  <a:cubicBezTo>
                    <a:pt x="560" y="15"/>
                    <a:pt x="564" y="9"/>
                    <a:pt x="564" y="7"/>
                  </a:cubicBezTo>
                  <a:cubicBezTo>
                    <a:pt x="564" y="0"/>
                    <a:pt x="558" y="0"/>
                    <a:pt x="547" y="0"/>
                  </a:cubicBezTo>
                  <a:lnTo>
                    <a:pt x="18" y="0"/>
                  </a:lnTo>
                  <a:cubicBezTo>
                    <a:pt x="4" y="0"/>
                    <a:pt x="0" y="0"/>
                    <a:pt x="0" y="7"/>
                  </a:cubicBezTo>
                  <a:cubicBezTo>
                    <a:pt x="0" y="9"/>
                    <a:pt x="4" y="15"/>
                    <a:pt x="4" y="18"/>
                  </a:cubicBezTo>
                  <a:lnTo>
                    <a:pt x="258" y="477"/>
                  </a:lnTo>
                  <a:cubicBezTo>
                    <a:pt x="264" y="488"/>
                    <a:pt x="267" y="493"/>
                    <a:pt x="282" y="493"/>
                  </a:cubicBezTo>
                  <a:cubicBezTo>
                    <a:pt x="296" y="493"/>
                    <a:pt x="298" y="488"/>
                    <a:pt x="305" y="479"/>
                  </a:cubicBezTo>
                  <a:lnTo>
                    <a:pt x="558" y="18"/>
                  </a:lnTo>
                  <a:moveTo>
                    <a:pt x="99" y="56"/>
                  </a:moveTo>
                  <a:lnTo>
                    <a:pt x="511" y="56"/>
                  </a:lnTo>
                  <a:lnTo>
                    <a:pt x="305" y="425"/>
                  </a:lnTo>
                  <a:lnTo>
                    <a:pt x="305" y="425"/>
                  </a:lnTo>
                  <a:lnTo>
                    <a:pt x="99" y="56"/>
                  </a:lnTo>
                </a:path>
              </a:pathLst>
            </a:custGeom>
            <a:solidFill>
              <a:srgbClr val="000000"/>
            </a:solidFill>
            <a:ln w="15840">
              <a:noFill/>
            </a:ln>
          </p:spPr>
        </p:sp>
        <p:sp>
          <p:nvSpPr>
            <p:cNvPr id="2344" name="Freeform 118"/>
            <p:cNvSpPr/>
            <p:nvPr/>
          </p:nvSpPr>
          <p:spPr>
            <a:xfrm>
              <a:off x="3287520" y="1825560"/>
              <a:ext cx="72000" cy="34200"/>
            </a:xfrm>
            <a:custGeom>
              <a:avLst/>
              <a:gdLst/>
              <a:ahLst/>
              <a:rect l="0" t="0" r="r" b="b"/>
              <a:pathLst>
                <a:path w="200" h="95">
                  <a:moveTo>
                    <a:pt x="101" y="0"/>
                  </a:moveTo>
                  <a:lnTo>
                    <a:pt x="0" y="59"/>
                  </a:lnTo>
                  <a:lnTo>
                    <a:pt x="20" y="94"/>
                  </a:lnTo>
                  <a:lnTo>
                    <a:pt x="101" y="52"/>
                  </a:lnTo>
                  <a:lnTo>
                    <a:pt x="179" y="94"/>
                  </a:lnTo>
                  <a:lnTo>
                    <a:pt x="199" y="59"/>
                  </a:lnTo>
                  <a:lnTo>
                    <a:pt x="101" y="0"/>
                  </a:lnTo>
                </a:path>
              </a:pathLst>
            </a:custGeom>
            <a:solidFill>
              <a:srgbClr val="000000"/>
            </a:solidFill>
            <a:ln w="15840">
              <a:noFill/>
            </a:ln>
          </p:spPr>
        </p:sp>
        <p:sp>
          <p:nvSpPr>
            <p:cNvPr id="2345" name="Freeform 119"/>
            <p:cNvSpPr/>
            <p:nvPr/>
          </p:nvSpPr>
          <p:spPr>
            <a:xfrm>
              <a:off x="3237480" y="1869120"/>
              <a:ext cx="173880" cy="123120"/>
            </a:xfrm>
            <a:custGeom>
              <a:avLst/>
              <a:gdLst/>
              <a:ahLst/>
              <a:rect l="0" t="0" r="r" b="b"/>
              <a:pathLst>
                <a:path w="483" h="342">
                  <a:moveTo>
                    <a:pt x="276" y="153"/>
                  </a:moveTo>
                  <a:lnTo>
                    <a:pt x="390" y="34"/>
                  </a:lnTo>
                  <a:lnTo>
                    <a:pt x="450" y="34"/>
                  </a:lnTo>
                  <a:lnTo>
                    <a:pt x="450" y="0"/>
                  </a:lnTo>
                  <a:cubicBezTo>
                    <a:pt x="430" y="0"/>
                    <a:pt x="406" y="3"/>
                    <a:pt x="376" y="3"/>
                  </a:cubicBezTo>
                  <a:cubicBezTo>
                    <a:pt x="345" y="3"/>
                    <a:pt x="314" y="0"/>
                    <a:pt x="294" y="0"/>
                  </a:cubicBezTo>
                  <a:lnTo>
                    <a:pt x="294" y="34"/>
                  </a:lnTo>
                  <a:lnTo>
                    <a:pt x="325" y="34"/>
                  </a:lnTo>
                  <a:lnTo>
                    <a:pt x="244" y="119"/>
                  </a:lnTo>
                  <a:lnTo>
                    <a:pt x="161" y="34"/>
                  </a:lnTo>
                  <a:lnTo>
                    <a:pt x="188" y="34"/>
                  </a:lnTo>
                  <a:lnTo>
                    <a:pt x="188" y="0"/>
                  </a:lnTo>
                  <a:cubicBezTo>
                    <a:pt x="161" y="3"/>
                    <a:pt x="123" y="3"/>
                    <a:pt x="94" y="3"/>
                  </a:cubicBezTo>
                  <a:cubicBezTo>
                    <a:pt x="65" y="3"/>
                    <a:pt x="40" y="0"/>
                    <a:pt x="9" y="0"/>
                  </a:cubicBezTo>
                  <a:lnTo>
                    <a:pt x="9" y="34"/>
                  </a:lnTo>
                  <a:lnTo>
                    <a:pt x="65" y="34"/>
                  </a:lnTo>
                  <a:lnTo>
                    <a:pt x="195" y="168"/>
                  </a:lnTo>
                  <a:lnTo>
                    <a:pt x="61" y="307"/>
                  </a:lnTo>
                  <a:lnTo>
                    <a:pt x="0" y="307"/>
                  </a:lnTo>
                  <a:lnTo>
                    <a:pt x="0" y="341"/>
                  </a:lnTo>
                  <a:cubicBezTo>
                    <a:pt x="20" y="339"/>
                    <a:pt x="45" y="339"/>
                    <a:pt x="74" y="339"/>
                  </a:cubicBezTo>
                  <a:cubicBezTo>
                    <a:pt x="101" y="339"/>
                    <a:pt x="137" y="339"/>
                    <a:pt x="157" y="341"/>
                  </a:cubicBezTo>
                  <a:lnTo>
                    <a:pt x="157" y="307"/>
                  </a:lnTo>
                  <a:lnTo>
                    <a:pt x="126" y="307"/>
                  </a:lnTo>
                  <a:lnTo>
                    <a:pt x="226" y="202"/>
                  </a:lnTo>
                  <a:lnTo>
                    <a:pt x="329" y="307"/>
                  </a:lnTo>
                  <a:lnTo>
                    <a:pt x="303" y="307"/>
                  </a:lnTo>
                  <a:lnTo>
                    <a:pt x="303" y="341"/>
                  </a:lnTo>
                  <a:cubicBezTo>
                    <a:pt x="329" y="339"/>
                    <a:pt x="368" y="339"/>
                    <a:pt x="397" y="339"/>
                  </a:cubicBezTo>
                  <a:cubicBezTo>
                    <a:pt x="424" y="339"/>
                    <a:pt x="450" y="339"/>
                    <a:pt x="482" y="341"/>
                  </a:cubicBezTo>
                  <a:lnTo>
                    <a:pt x="482" y="307"/>
                  </a:lnTo>
                  <a:lnTo>
                    <a:pt x="426" y="307"/>
                  </a:lnTo>
                  <a:lnTo>
                    <a:pt x="276" y="153"/>
                  </a:lnTo>
                </a:path>
              </a:pathLst>
            </a:custGeom>
            <a:solidFill>
              <a:srgbClr val="000000"/>
            </a:solidFill>
            <a:ln w="15840">
              <a:noFill/>
            </a:ln>
          </p:spPr>
        </p:sp>
        <p:sp>
          <p:nvSpPr>
            <p:cNvPr id="2346" name="Freeform 120"/>
            <p:cNvSpPr/>
            <p:nvPr/>
          </p:nvSpPr>
          <p:spPr>
            <a:xfrm>
              <a:off x="3444120" y="1807200"/>
              <a:ext cx="96840" cy="126000"/>
            </a:xfrm>
            <a:custGeom>
              <a:avLst/>
              <a:gdLst/>
              <a:ahLst/>
              <a:rect l="0" t="0" r="r" b="b"/>
              <a:pathLst>
                <a:path w="269" h="350">
                  <a:moveTo>
                    <a:pt x="121" y="18"/>
                  </a:moveTo>
                  <a:cubicBezTo>
                    <a:pt x="123" y="11"/>
                    <a:pt x="123" y="11"/>
                    <a:pt x="123" y="9"/>
                  </a:cubicBezTo>
                  <a:cubicBezTo>
                    <a:pt x="123" y="0"/>
                    <a:pt x="116" y="0"/>
                    <a:pt x="107" y="0"/>
                  </a:cubicBezTo>
                  <a:lnTo>
                    <a:pt x="47" y="4"/>
                  </a:lnTo>
                  <a:cubicBezTo>
                    <a:pt x="38" y="4"/>
                    <a:pt x="38" y="4"/>
                    <a:pt x="35" y="7"/>
                  </a:cubicBezTo>
                  <a:cubicBezTo>
                    <a:pt x="33" y="9"/>
                    <a:pt x="31" y="15"/>
                    <a:pt x="31" y="18"/>
                  </a:cubicBezTo>
                  <a:cubicBezTo>
                    <a:pt x="31" y="27"/>
                    <a:pt x="40" y="27"/>
                    <a:pt x="47" y="27"/>
                  </a:cubicBezTo>
                  <a:cubicBezTo>
                    <a:pt x="47" y="27"/>
                    <a:pt x="56" y="27"/>
                    <a:pt x="62" y="29"/>
                  </a:cubicBezTo>
                  <a:cubicBezTo>
                    <a:pt x="71" y="29"/>
                    <a:pt x="74" y="31"/>
                    <a:pt x="74" y="36"/>
                  </a:cubicBezTo>
                  <a:cubicBezTo>
                    <a:pt x="74" y="36"/>
                    <a:pt x="74" y="38"/>
                    <a:pt x="69" y="47"/>
                  </a:cubicBezTo>
                  <a:lnTo>
                    <a:pt x="2" y="320"/>
                  </a:lnTo>
                  <a:cubicBezTo>
                    <a:pt x="0" y="327"/>
                    <a:pt x="0" y="327"/>
                    <a:pt x="0" y="331"/>
                  </a:cubicBezTo>
                  <a:cubicBezTo>
                    <a:pt x="0" y="343"/>
                    <a:pt x="9" y="349"/>
                    <a:pt x="18" y="349"/>
                  </a:cubicBezTo>
                  <a:cubicBezTo>
                    <a:pt x="38" y="349"/>
                    <a:pt x="42" y="331"/>
                    <a:pt x="44" y="322"/>
                  </a:cubicBezTo>
                  <a:lnTo>
                    <a:pt x="67" y="233"/>
                  </a:lnTo>
                  <a:cubicBezTo>
                    <a:pt x="80" y="233"/>
                    <a:pt x="141" y="237"/>
                    <a:pt x="141" y="271"/>
                  </a:cubicBezTo>
                  <a:cubicBezTo>
                    <a:pt x="141" y="275"/>
                    <a:pt x="141" y="278"/>
                    <a:pt x="141" y="282"/>
                  </a:cubicBezTo>
                  <a:cubicBezTo>
                    <a:pt x="138" y="289"/>
                    <a:pt x="138" y="293"/>
                    <a:pt x="138" y="296"/>
                  </a:cubicBezTo>
                  <a:cubicBezTo>
                    <a:pt x="138" y="331"/>
                    <a:pt x="170" y="349"/>
                    <a:pt x="199" y="349"/>
                  </a:cubicBezTo>
                  <a:cubicBezTo>
                    <a:pt x="250" y="349"/>
                    <a:pt x="268" y="278"/>
                    <a:pt x="268" y="271"/>
                  </a:cubicBezTo>
                  <a:cubicBezTo>
                    <a:pt x="268" y="264"/>
                    <a:pt x="262" y="264"/>
                    <a:pt x="259" y="264"/>
                  </a:cubicBezTo>
                  <a:cubicBezTo>
                    <a:pt x="250" y="264"/>
                    <a:pt x="250" y="266"/>
                    <a:pt x="248" y="275"/>
                  </a:cubicBezTo>
                  <a:cubicBezTo>
                    <a:pt x="242" y="293"/>
                    <a:pt x="228" y="331"/>
                    <a:pt x="201" y="331"/>
                  </a:cubicBezTo>
                  <a:cubicBezTo>
                    <a:pt x="183" y="331"/>
                    <a:pt x="181" y="313"/>
                    <a:pt x="181" y="302"/>
                  </a:cubicBezTo>
                  <a:cubicBezTo>
                    <a:pt x="181" y="302"/>
                    <a:pt x="181" y="296"/>
                    <a:pt x="183" y="287"/>
                  </a:cubicBezTo>
                  <a:cubicBezTo>
                    <a:pt x="183" y="280"/>
                    <a:pt x="186" y="273"/>
                    <a:pt x="186" y="271"/>
                  </a:cubicBezTo>
                  <a:cubicBezTo>
                    <a:pt x="186" y="226"/>
                    <a:pt x="130" y="219"/>
                    <a:pt x="98" y="217"/>
                  </a:cubicBezTo>
                  <a:cubicBezTo>
                    <a:pt x="112" y="208"/>
                    <a:pt x="132" y="192"/>
                    <a:pt x="141" y="186"/>
                  </a:cubicBezTo>
                  <a:cubicBezTo>
                    <a:pt x="168" y="163"/>
                    <a:pt x="197" y="141"/>
                    <a:pt x="224" y="141"/>
                  </a:cubicBezTo>
                  <a:cubicBezTo>
                    <a:pt x="235" y="141"/>
                    <a:pt x="239" y="143"/>
                    <a:pt x="242" y="148"/>
                  </a:cubicBezTo>
                  <a:cubicBezTo>
                    <a:pt x="242" y="148"/>
                    <a:pt x="239" y="148"/>
                    <a:pt x="237" y="148"/>
                  </a:cubicBezTo>
                  <a:cubicBezTo>
                    <a:pt x="215" y="157"/>
                    <a:pt x="215" y="177"/>
                    <a:pt x="215" y="179"/>
                  </a:cubicBezTo>
                  <a:cubicBezTo>
                    <a:pt x="215" y="186"/>
                    <a:pt x="221" y="199"/>
                    <a:pt x="237" y="199"/>
                  </a:cubicBezTo>
                  <a:cubicBezTo>
                    <a:pt x="246" y="199"/>
                    <a:pt x="268" y="190"/>
                    <a:pt x="268" y="163"/>
                  </a:cubicBezTo>
                  <a:cubicBezTo>
                    <a:pt x="268" y="139"/>
                    <a:pt x="248" y="125"/>
                    <a:pt x="226" y="125"/>
                  </a:cubicBezTo>
                  <a:cubicBezTo>
                    <a:pt x="192" y="125"/>
                    <a:pt x="163" y="148"/>
                    <a:pt x="127" y="177"/>
                  </a:cubicBezTo>
                  <a:cubicBezTo>
                    <a:pt x="109" y="190"/>
                    <a:pt x="91" y="201"/>
                    <a:pt x="74" y="210"/>
                  </a:cubicBezTo>
                  <a:lnTo>
                    <a:pt x="121" y="18"/>
                  </a:lnTo>
                </a:path>
              </a:pathLst>
            </a:custGeom>
            <a:solidFill>
              <a:srgbClr val="000000"/>
            </a:solidFill>
            <a:ln w="15840">
              <a:noFill/>
            </a:ln>
          </p:spPr>
        </p:sp>
        <p:sp>
          <p:nvSpPr>
            <p:cNvPr id="2347" name="Freeform 121"/>
            <p:cNvSpPr/>
            <p:nvPr/>
          </p:nvSpPr>
          <p:spPr>
            <a:xfrm>
              <a:off x="3438360" y="1964520"/>
              <a:ext cx="63360" cy="121320"/>
            </a:xfrm>
            <a:custGeom>
              <a:avLst/>
              <a:gdLst/>
              <a:ahLst/>
              <a:rect l="0" t="0" r="r" b="b"/>
              <a:pathLst>
                <a:path w="176" h="337">
                  <a:moveTo>
                    <a:pt x="152" y="22"/>
                  </a:moveTo>
                  <a:cubicBezTo>
                    <a:pt x="152" y="9"/>
                    <a:pt x="143" y="0"/>
                    <a:pt x="130" y="0"/>
                  </a:cubicBezTo>
                  <a:cubicBezTo>
                    <a:pt x="116" y="0"/>
                    <a:pt x="98" y="13"/>
                    <a:pt x="98" y="29"/>
                  </a:cubicBezTo>
                  <a:cubicBezTo>
                    <a:pt x="98" y="42"/>
                    <a:pt x="110" y="51"/>
                    <a:pt x="121" y="51"/>
                  </a:cubicBezTo>
                  <a:cubicBezTo>
                    <a:pt x="137" y="51"/>
                    <a:pt x="152" y="35"/>
                    <a:pt x="152" y="22"/>
                  </a:cubicBezTo>
                  <a:moveTo>
                    <a:pt x="175" y="260"/>
                  </a:moveTo>
                  <a:cubicBezTo>
                    <a:pt x="175" y="253"/>
                    <a:pt x="168" y="253"/>
                    <a:pt x="166" y="253"/>
                  </a:cubicBezTo>
                  <a:cubicBezTo>
                    <a:pt x="157" y="253"/>
                    <a:pt x="157" y="253"/>
                    <a:pt x="152" y="264"/>
                  </a:cubicBezTo>
                  <a:cubicBezTo>
                    <a:pt x="146" y="291"/>
                    <a:pt x="121" y="318"/>
                    <a:pt x="96" y="318"/>
                  </a:cubicBezTo>
                  <a:cubicBezTo>
                    <a:pt x="85" y="318"/>
                    <a:pt x="83" y="311"/>
                    <a:pt x="83" y="300"/>
                  </a:cubicBezTo>
                  <a:cubicBezTo>
                    <a:pt x="83" y="289"/>
                    <a:pt x="85" y="284"/>
                    <a:pt x="90" y="275"/>
                  </a:cubicBezTo>
                  <a:cubicBezTo>
                    <a:pt x="92" y="264"/>
                    <a:pt x="96" y="255"/>
                    <a:pt x="98" y="248"/>
                  </a:cubicBezTo>
                  <a:cubicBezTo>
                    <a:pt x="101" y="244"/>
                    <a:pt x="121" y="197"/>
                    <a:pt x="128" y="179"/>
                  </a:cubicBezTo>
                  <a:cubicBezTo>
                    <a:pt x="132" y="170"/>
                    <a:pt x="134" y="163"/>
                    <a:pt x="134" y="154"/>
                  </a:cubicBezTo>
                  <a:cubicBezTo>
                    <a:pt x="134" y="132"/>
                    <a:pt x="112" y="112"/>
                    <a:pt x="81" y="112"/>
                  </a:cubicBezTo>
                  <a:cubicBezTo>
                    <a:pt x="27" y="112"/>
                    <a:pt x="0" y="174"/>
                    <a:pt x="0" y="188"/>
                  </a:cubicBezTo>
                  <a:cubicBezTo>
                    <a:pt x="0" y="195"/>
                    <a:pt x="9" y="195"/>
                    <a:pt x="11" y="195"/>
                  </a:cubicBezTo>
                  <a:cubicBezTo>
                    <a:pt x="18" y="195"/>
                    <a:pt x="20" y="192"/>
                    <a:pt x="22" y="186"/>
                  </a:cubicBezTo>
                  <a:cubicBezTo>
                    <a:pt x="34" y="150"/>
                    <a:pt x="56" y="127"/>
                    <a:pt x="78" y="127"/>
                  </a:cubicBezTo>
                  <a:cubicBezTo>
                    <a:pt x="87" y="127"/>
                    <a:pt x="94" y="134"/>
                    <a:pt x="94" y="147"/>
                  </a:cubicBezTo>
                  <a:cubicBezTo>
                    <a:pt x="94" y="150"/>
                    <a:pt x="94" y="154"/>
                    <a:pt x="90" y="165"/>
                  </a:cubicBezTo>
                  <a:cubicBezTo>
                    <a:pt x="87" y="174"/>
                    <a:pt x="65" y="226"/>
                    <a:pt x="58" y="244"/>
                  </a:cubicBezTo>
                  <a:cubicBezTo>
                    <a:pt x="54" y="253"/>
                    <a:pt x="54" y="253"/>
                    <a:pt x="47" y="271"/>
                  </a:cubicBezTo>
                  <a:cubicBezTo>
                    <a:pt x="45" y="277"/>
                    <a:pt x="40" y="284"/>
                    <a:pt x="40" y="291"/>
                  </a:cubicBezTo>
                  <a:cubicBezTo>
                    <a:pt x="40" y="318"/>
                    <a:pt x="65" y="336"/>
                    <a:pt x="94" y="336"/>
                  </a:cubicBezTo>
                  <a:cubicBezTo>
                    <a:pt x="148" y="336"/>
                    <a:pt x="175" y="271"/>
                    <a:pt x="175" y="260"/>
                  </a:cubicBezTo>
                </a:path>
              </a:pathLst>
            </a:custGeom>
            <a:solidFill>
              <a:srgbClr val="000000"/>
            </a:solidFill>
            <a:ln w="15840">
              <a:noFill/>
            </a:ln>
          </p:spPr>
        </p:sp>
        <p:sp>
          <p:nvSpPr>
            <p:cNvPr id="2348" name="Freeform 122"/>
            <p:cNvSpPr/>
            <p:nvPr/>
          </p:nvSpPr>
          <p:spPr>
            <a:xfrm>
              <a:off x="3522960" y="1964520"/>
              <a:ext cx="84960" cy="155880"/>
            </a:xfrm>
            <a:custGeom>
              <a:avLst/>
              <a:gdLst/>
              <a:ahLst/>
              <a:rect l="0" t="0" r="r" b="b"/>
              <a:pathLst>
                <a:path w="236" h="433">
                  <a:moveTo>
                    <a:pt x="235" y="20"/>
                  </a:moveTo>
                  <a:cubicBezTo>
                    <a:pt x="235" y="9"/>
                    <a:pt x="226" y="0"/>
                    <a:pt x="213" y="0"/>
                  </a:cubicBezTo>
                  <a:cubicBezTo>
                    <a:pt x="197" y="0"/>
                    <a:pt x="182" y="15"/>
                    <a:pt x="182" y="29"/>
                  </a:cubicBezTo>
                  <a:cubicBezTo>
                    <a:pt x="182" y="42"/>
                    <a:pt x="193" y="51"/>
                    <a:pt x="204" y="51"/>
                  </a:cubicBezTo>
                  <a:cubicBezTo>
                    <a:pt x="222" y="51"/>
                    <a:pt x="235" y="35"/>
                    <a:pt x="235" y="20"/>
                  </a:cubicBezTo>
                  <a:moveTo>
                    <a:pt x="128" y="351"/>
                  </a:moveTo>
                  <a:cubicBezTo>
                    <a:pt x="117" y="389"/>
                    <a:pt x="85" y="414"/>
                    <a:pt x="56" y="414"/>
                  </a:cubicBezTo>
                  <a:cubicBezTo>
                    <a:pt x="47" y="414"/>
                    <a:pt x="43" y="412"/>
                    <a:pt x="38" y="412"/>
                  </a:cubicBezTo>
                  <a:cubicBezTo>
                    <a:pt x="49" y="405"/>
                    <a:pt x="54" y="392"/>
                    <a:pt x="54" y="385"/>
                  </a:cubicBezTo>
                  <a:cubicBezTo>
                    <a:pt x="54" y="376"/>
                    <a:pt x="47" y="365"/>
                    <a:pt x="31" y="365"/>
                  </a:cubicBezTo>
                  <a:cubicBezTo>
                    <a:pt x="14" y="365"/>
                    <a:pt x="0" y="380"/>
                    <a:pt x="0" y="396"/>
                  </a:cubicBezTo>
                  <a:cubicBezTo>
                    <a:pt x="0" y="419"/>
                    <a:pt x="23" y="432"/>
                    <a:pt x="56" y="432"/>
                  </a:cubicBezTo>
                  <a:cubicBezTo>
                    <a:pt x="90" y="432"/>
                    <a:pt x="155" y="414"/>
                    <a:pt x="170" y="351"/>
                  </a:cubicBezTo>
                  <a:lnTo>
                    <a:pt x="215" y="174"/>
                  </a:lnTo>
                  <a:cubicBezTo>
                    <a:pt x="215" y="170"/>
                    <a:pt x="217" y="165"/>
                    <a:pt x="217" y="159"/>
                  </a:cubicBezTo>
                  <a:cubicBezTo>
                    <a:pt x="217" y="132"/>
                    <a:pt x="191" y="112"/>
                    <a:pt x="157" y="112"/>
                  </a:cubicBezTo>
                  <a:cubicBezTo>
                    <a:pt x="96" y="112"/>
                    <a:pt x="58" y="177"/>
                    <a:pt x="58" y="188"/>
                  </a:cubicBezTo>
                  <a:cubicBezTo>
                    <a:pt x="58" y="195"/>
                    <a:pt x="67" y="195"/>
                    <a:pt x="70" y="195"/>
                  </a:cubicBezTo>
                  <a:cubicBezTo>
                    <a:pt x="76" y="195"/>
                    <a:pt x="79" y="192"/>
                    <a:pt x="81" y="188"/>
                  </a:cubicBezTo>
                  <a:cubicBezTo>
                    <a:pt x="103" y="139"/>
                    <a:pt x="137" y="127"/>
                    <a:pt x="155" y="127"/>
                  </a:cubicBezTo>
                  <a:cubicBezTo>
                    <a:pt x="175" y="127"/>
                    <a:pt x="175" y="145"/>
                    <a:pt x="175" y="154"/>
                  </a:cubicBezTo>
                  <a:cubicBezTo>
                    <a:pt x="175" y="161"/>
                    <a:pt x="175" y="163"/>
                    <a:pt x="173" y="168"/>
                  </a:cubicBezTo>
                  <a:lnTo>
                    <a:pt x="128" y="351"/>
                  </a:lnTo>
                </a:path>
              </a:pathLst>
            </a:custGeom>
            <a:solidFill>
              <a:srgbClr val="000000"/>
            </a:solidFill>
            <a:ln w="15840">
              <a:noFill/>
            </a:ln>
          </p:spPr>
        </p:sp>
        <p:sp>
          <p:nvSpPr>
            <p:cNvPr id="2349" name="Freeform 123"/>
            <p:cNvSpPr/>
            <p:nvPr/>
          </p:nvSpPr>
          <p:spPr>
            <a:xfrm>
              <a:off x="3683520" y="1723320"/>
              <a:ext cx="168120" cy="170280"/>
            </a:xfrm>
            <a:custGeom>
              <a:avLst/>
              <a:gdLst/>
              <a:ahLst/>
              <a:rect l="0" t="0" r="r" b="b"/>
              <a:pathLst>
                <a:path w="467" h="473">
                  <a:moveTo>
                    <a:pt x="262" y="376"/>
                  </a:moveTo>
                  <a:cubicBezTo>
                    <a:pt x="374" y="367"/>
                    <a:pt x="466" y="309"/>
                    <a:pt x="466" y="237"/>
                  </a:cubicBezTo>
                  <a:cubicBezTo>
                    <a:pt x="466" y="161"/>
                    <a:pt x="372" y="103"/>
                    <a:pt x="262" y="96"/>
                  </a:cubicBezTo>
                  <a:lnTo>
                    <a:pt x="262" y="56"/>
                  </a:lnTo>
                  <a:cubicBezTo>
                    <a:pt x="262" y="33"/>
                    <a:pt x="262" y="24"/>
                    <a:pt x="327" y="24"/>
                  </a:cubicBezTo>
                  <a:lnTo>
                    <a:pt x="352" y="24"/>
                  </a:lnTo>
                  <a:lnTo>
                    <a:pt x="352" y="0"/>
                  </a:lnTo>
                  <a:cubicBezTo>
                    <a:pt x="336" y="0"/>
                    <a:pt x="258" y="2"/>
                    <a:pt x="231" y="2"/>
                  </a:cubicBezTo>
                  <a:cubicBezTo>
                    <a:pt x="190" y="2"/>
                    <a:pt x="119" y="0"/>
                    <a:pt x="112" y="0"/>
                  </a:cubicBezTo>
                  <a:lnTo>
                    <a:pt x="112" y="24"/>
                  </a:lnTo>
                  <a:lnTo>
                    <a:pt x="137" y="24"/>
                  </a:lnTo>
                  <a:cubicBezTo>
                    <a:pt x="202" y="24"/>
                    <a:pt x="202" y="33"/>
                    <a:pt x="202" y="56"/>
                  </a:cubicBezTo>
                  <a:lnTo>
                    <a:pt x="202" y="96"/>
                  </a:lnTo>
                  <a:cubicBezTo>
                    <a:pt x="81" y="107"/>
                    <a:pt x="0" y="170"/>
                    <a:pt x="0" y="235"/>
                  </a:cubicBezTo>
                  <a:cubicBezTo>
                    <a:pt x="0" y="304"/>
                    <a:pt x="83" y="365"/>
                    <a:pt x="202" y="376"/>
                  </a:cubicBezTo>
                  <a:lnTo>
                    <a:pt x="202" y="416"/>
                  </a:lnTo>
                  <a:cubicBezTo>
                    <a:pt x="202" y="439"/>
                    <a:pt x="202" y="448"/>
                    <a:pt x="137" y="448"/>
                  </a:cubicBezTo>
                  <a:lnTo>
                    <a:pt x="112" y="448"/>
                  </a:lnTo>
                  <a:lnTo>
                    <a:pt x="112" y="472"/>
                  </a:lnTo>
                  <a:cubicBezTo>
                    <a:pt x="128" y="472"/>
                    <a:pt x="206" y="470"/>
                    <a:pt x="231" y="470"/>
                  </a:cubicBezTo>
                  <a:cubicBezTo>
                    <a:pt x="271" y="470"/>
                    <a:pt x="345" y="472"/>
                    <a:pt x="352" y="472"/>
                  </a:cubicBezTo>
                  <a:lnTo>
                    <a:pt x="352" y="448"/>
                  </a:lnTo>
                  <a:lnTo>
                    <a:pt x="327" y="448"/>
                  </a:lnTo>
                  <a:cubicBezTo>
                    <a:pt x="262" y="448"/>
                    <a:pt x="262" y="439"/>
                    <a:pt x="262" y="416"/>
                  </a:cubicBezTo>
                  <a:lnTo>
                    <a:pt x="262" y="376"/>
                  </a:lnTo>
                  <a:moveTo>
                    <a:pt x="202" y="356"/>
                  </a:moveTo>
                  <a:cubicBezTo>
                    <a:pt x="143" y="352"/>
                    <a:pt x="72" y="325"/>
                    <a:pt x="72" y="237"/>
                  </a:cubicBezTo>
                  <a:cubicBezTo>
                    <a:pt x="72" y="145"/>
                    <a:pt x="145" y="121"/>
                    <a:pt x="202" y="116"/>
                  </a:cubicBezTo>
                  <a:lnTo>
                    <a:pt x="202" y="356"/>
                  </a:lnTo>
                  <a:moveTo>
                    <a:pt x="262" y="116"/>
                  </a:moveTo>
                  <a:cubicBezTo>
                    <a:pt x="325" y="121"/>
                    <a:pt x="394" y="148"/>
                    <a:pt x="394" y="235"/>
                  </a:cubicBezTo>
                  <a:cubicBezTo>
                    <a:pt x="394" y="327"/>
                    <a:pt x="320" y="352"/>
                    <a:pt x="262" y="356"/>
                  </a:cubicBezTo>
                  <a:lnTo>
                    <a:pt x="262" y="116"/>
                  </a:lnTo>
                </a:path>
              </a:pathLst>
            </a:custGeom>
            <a:solidFill>
              <a:srgbClr val="000000"/>
            </a:solidFill>
            <a:ln w="15840">
              <a:noFill/>
            </a:ln>
          </p:spPr>
        </p:sp>
        <p:sp>
          <p:nvSpPr>
            <p:cNvPr id="2350" name="Freeform 124"/>
            <p:cNvSpPr/>
            <p:nvPr/>
          </p:nvSpPr>
          <p:spPr>
            <a:xfrm>
              <a:off x="3886560" y="1706400"/>
              <a:ext cx="65880" cy="248760"/>
            </a:xfrm>
            <a:custGeom>
              <a:avLst/>
              <a:gdLst/>
              <a:ahLst/>
              <a:rect l="0" t="0" r="r" b="b"/>
              <a:pathLst>
                <a:path w="183" h="691">
                  <a:moveTo>
                    <a:pt x="14" y="0"/>
                  </a:moveTo>
                  <a:cubicBezTo>
                    <a:pt x="9" y="0"/>
                    <a:pt x="0" y="0"/>
                    <a:pt x="0" y="9"/>
                  </a:cubicBezTo>
                  <a:cubicBezTo>
                    <a:pt x="0" y="11"/>
                    <a:pt x="3" y="13"/>
                    <a:pt x="7" y="18"/>
                  </a:cubicBezTo>
                  <a:cubicBezTo>
                    <a:pt x="68" y="74"/>
                    <a:pt x="133" y="166"/>
                    <a:pt x="133" y="345"/>
                  </a:cubicBezTo>
                  <a:cubicBezTo>
                    <a:pt x="133" y="488"/>
                    <a:pt x="88" y="598"/>
                    <a:pt x="14" y="665"/>
                  </a:cubicBezTo>
                  <a:cubicBezTo>
                    <a:pt x="0" y="679"/>
                    <a:pt x="0" y="679"/>
                    <a:pt x="0" y="683"/>
                  </a:cubicBezTo>
                  <a:cubicBezTo>
                    <a:pt x="0" y="685"/>
                    <a:pt x="3" y="690"/>
                    <a:pt x="9" y="690"/>
                  </a:cubicBezTo>
                  <a:cubicBezTo>
                    <a:pt x="18" y="690"/>
                    <a:pt x="83" y="645"/>
                    <a:pt x="130" y="558"/>
                  </a:cubicBezTo>
                  <a:cubicBezTo>
                    <a:pt x="162" y="502"/>
                    <a:pt x="182" y="425"/>
                    <a:pt x="182" y="345"/>
                  </a:cubicBezTo>
                  <a:cubicBezTo>
                    <a:pt x="182" y="248"/>
                    <a:pt x="153" y="96"/>
                    <a:pt x="14" y="0"/>
                  </a:cubicBezTo>
                </a:path>
              </a:pathLst>
            </a:custGeom>
            <a:solidFill>
              <a:srgbClr val="000000"/>
            </a:solidFill>
            <a:ln w="15840">
              <a:noFill/>
            </a:ln>
          </p:spPr>
        </p:sp>
        <p:sp>
          <p:nvSpPr>
            <p:cNvPr id="2351" name="Freeform 125"/>
            <p:cNvSpPr/>
            <p:nvPr/>
          </p:nvSpPr>
          <p:spPr>
            <a:xfrm>
              <a:off x="4032000" y="1562760"/>
              <a:ext cx="83160" cy="355320"/>
            </a:xfrm>
            <a:custGeom>
              <a:avLst/>
              <a:gdLst/>
              <a:ahLst/>
              <a:rect l="0" t="0" r="r" b="b"/>
              <a:pathLst>
                <a:path w="231" h="987">
                  <a:moveTo>
                    <a:pt x="230" y="977"/>
                  </a:moveTo>
                  <a:cubicBezTo>
                    <a:pt x="230" y="975"/>
                    <a:pt x="230" y="972"/>
                    <a:pt x="212" y="954"/>
                  </a:cubicBezTo>
                  <a:cubicBezTo>
                    <a:pt x="89" y="831"/>
                    <a:pt x="58" y="645"/>
                    <a:pt x="58" y="493"/>
                  </a:cubicBezTo>
                  <a:cubicBezTo>
                    <a:pt x="58" y="323"/>
                    <a:pt x="96" y="150"/>
                    <a:pt x="217" y="27"/>
                  </a:cubicBezTo>
                  <a:cubicBezTo>
                    <a:pt x="230" y="16"/>
                    <a:pt x="230" y="13"/>
                    <a:pt x="230" y="9"/>
                  </a:cubicBezTo>
                  <a:cubicBezTo>
                    <a:pt x="230" y="2"/>
                    <a:pt x="226" y="0"/>
                    <a:pt x="219" y="0"/>
                  </a:cubicBezTo>
                  <a:cubicBezTo>
                    <a:pt x="210" y="0"/>
                    <a:pt x="121" y="67"/>
                    <a:pt x="62" y="193"/>
                  </a:cubicBezTo>
                  <a:cubicBezTo>
                    <a:pt x="11" y="300"/>
                    <a:pt x="0" y="410"/>
                    <a:pt x="0" y="493"/>
                  </a:cubicBezTo>
                  <a:cubicBezTo>
                    <a:pt x="0" y="571"/>
                    <a:pt x="11" y="690"/>
                    <a:pt x="65" y="802"/>
                  </a:cubicBezTo>
                  <a:cubicBezTo>
                    <a:pt x="125" y="923"/>
                    <a:pt x="210" y="986"/>
                    <a:pt x="219" y="986"/>
                  </a:cubicBezTo>
                  <a:cubicBezTo>
                    <a:pt x="226" y="986"/>
                    <a:pt x="230" y="983"/>
                    <a:pt x="230" y="977"/>
                  </a:cubicBezTo>
                </a:path>
              </a:pathLst>
            </a:custGeom>
            <a:solidFill>
              <a:srgbClr val="000000"/>
            </a:solidFill>
            <a:ln w="15840">
              <a:noFill/>
            </a:ln>
          </p:spPr>
        </p:sp>
        <p:sp>
          <p:nvSpPr>
            <p:cNvPr id="2352" name="Freeform 126"/>
            <p:cNvSpPr/>
            <p:nvPr/>
          </p:nvSpPr>
          <p:spPr>
            <a:xfrm>
              <a:off x="4143240" y="1606320"/>
              <a:ext cx="109800" cy="226800"/>
            </a:xfrm>
            <a:custGeom>
              <a:avLst/>
              <a:gdLst/>
              <a:ahLst/>
              <a:rect l="0" t="0" r="r" b="b"/>
              <a:pathLst>
                <a:path w="305" h="630">
                  <a:moveTo>
                    <a:pt x="181" y="224"/>
                  </a:moveTo>
                  <a:lnTo>
                    <a:pt x="275" y="224"/>
                  </a:lnTo>
                  <a:cubicBezTo>
                    <a:pt x="293" y="224"/>
                    <a:pt x="304" y="224"/>
                    <a:pt x="304" y="204"/>
                  </a:cubicBezTo>
                  <a:cubicBezTo>
                    <a:pt x="304" y="193"/>
                    <a:pt x="293" y="193"/>
                    <a:pt x="275" y="193"/>
                  </a:cubicBezTo>
                  <a:lnTo>
                    <a:pt x="190" y="193"/>
                  </a:lnTo>
                  <a:cubicBezTo>
                    <a:pt x="224" y="51"/>
                    <a:pt x="230" y="34"/>
                    <a:pt x="230" y="27"/>
                  </a:cubicBezTo>
                  <a:cubicBezTo>
                    <a:pt x="230" y="9"/>
                    <a:pt x="217" y="0"/>
                    <a:pt x="201" y="0"/>
                  </a:cubicBezTo>
                  <a:cubicBezTo>
                    <a:pt x="199" y="0"/>
                    <a:pt x="170" y="0"/>
                    <a:pt x="161" y="36"/>
                  </a:cubicBezTo>
                  <a:lnTo>
                    <a:pt x="123" y="193"/>
                  </a:lnTo>
                  <a:lnTo>
                    <a:pt x="29" y="193"/>
                  </a:lnTo>
                  <a:cubicBezTo>
                    <a:pt x="9" y="193"/>
                    <a:pt x="0" y="193"/>
                    <a:pt x="0" y="211"/>
                  </a:cubicBezTo>
                  <a:cubicBezTo>
                    <a:pt x="0" y="224"/>
                    <a:pt x="9" y="224"/>
                    <a:pt x="27" y="224"/>
                  </a:cubicBezTo>
                  <a:lnTo>
                    <a:pt x="114" y="224"/>
                  </a:lnTo>
                  <a:cubicBezTo>
                    <a:pt x="45" y="504"/>
                    <a:pt x="40" y="520"/>
                    <a:pt x="40" y="538"/>
                  </a:cubicBezTo>
                  <a:cubicBezTo>
                    <a:pt x="40" y="591"/>
                    <a:pt x="78" y="629"/>
                    <a:pt x="130" y="629"/>
                  </a:cubicBezTo>
                  <a:cubicBezTo>
                    <a:pt x="233" y="629"/>
                    <a:pt x="289" y="484"/>
                    <a:pt x="289" y="477"/>
                  </a:cubicBezTo>
                  <a:cubicBezTo>
                    <a:pt x="289" y="468"/>
                    <a:pt x="280" y="468"/>
                    <a:pt x="275" y="468"/>
                  </a:cubicBezTo>
                  <a:cubicBezTo>
                    <a:pt x="269" y="468"/>
                    <a:pt x="266" y="470"/>
                    <a:pt x="262" y="482"/>
                  </a:cubicBezTo>
                  <a:cubicBezTo>
                    <a:pt x="219" y="585"/>
                    <a:pt x="165" y="607"/>
                    <a:pt x="132" y="607"/>
                  </a:cubicBezTo>
                  <a:cubicBezTo>
                    <a:pt x="112" y="607"/>
                    <a:pt x="103" y="594"/>
                    <a:pt x="103" y="562"/>
                  </a:cubicBezTo>
                  <a:cubicBezTo>
                    <a:pt x="103" y="538"/>
                    <a:pt x="105" y="531"/>
                    <a:pt x="107" y="515"/>
                  </a:cubicBezTo>
                  <a:lnTo>
                    <a:pt x="181" y="224"/>
                  </a:lnTo>
                </a:path>
              </a:pathLst>
            </a:custGeom>
            <a:solidFill>
              <a:srgbClr val="000000"/>
            </a:solidFill>
            <a:ln w="15840">
              <a:noFill/>
            </a:ln>
          </p:spPr>
        </p:sp>
        <p:sp>
          <p:nvSpPr>
            <p:cNvPr id="2353" name="Freeform 127"/>
            <p:cNvSpPr/>
            <p:nvPr/>
          </p:nvSpPr>
          <p:spPr>
            <a:xfrm>
              <a:off x="4282560" y="156276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6"/>
                    <a:pt x="18" y="34"/>
                  </a:cubicBezTo>
                  <a:cubicBezTo>
                    <a:pt x="117" y="130"/>
                    <a:pt x="173" y="287"/>
                    <a:pt x="173" y="493"/>
                  </a:cubicBezTo>
                  <a:cubicBezTo>
                    <a:pt x="173" y="661"/>
                    <a:pt x="137" y="836"/>
                    <a:pt x="14" y="959"/>
                  </a:cubicBezTo>
                  <a:cubicBezTo>
                    <a:pt x="0" y="972"/>
                    <a:pt x="0" y="975"/>
                    <a:pt x="0" y="977"/>
                  </a:cubicBezTo>
                  <a:cubicBezTo>
                    <a:pt x="0" y="983"/>
                    <a:pt x="5" y="986"/>
                    <a:pt x="9" y="986"/>
                  </a:cubicBezTo>
                  <a:cubicBezTo>
                    <a:pt x="20" y="986"/>
                    <a:pt x="110" y="918"/>
                    <a:pt x="168" y="793"/>
                  </a:cubicBezTo>
                  <a:cubicBezTo>
                    <a:pt x="220" y="686"/>
                    <a:pt x="231" y="576"/>
                    <a:pt x="231" y="493"/>
                  </a:cubicBezTo>
                </a:path>
              </a:pathLst>
            </a:custGeom>
            <a:solidFill>
              <a:srgbClr val="000000"/>
            </a:solidFill>
            <a:ln w="15840">
              <a:noFill/>
            </a:ln>
          </p:spPr>
        </p:sp>
        <p:sp>
          <p:nvSpPr>
            <p:cNvPr id="2354" name="Freeform 128"/>
            <p:cNvSpPr/>
            <p:nvPr/>
          </p:nvSpPr>
          <p:spPr>
            <a:xfrm>
              <a:off x="4498920" y="1621800"/>
              <a:ext cx="236520" cy="237240"/>
            </a:xfrm>
            <a:custGeom>
              <a:avLst/>
              <a:gdLst/>
              <a:ahLst/>
              <a:rect l="0" t="0" r="r" b="b"/>
              <a:pathLst>
                <a:path w="657" h="659">
                  <a:moveTo>
                    <a:pt x="349" y="349"/>
                  </a:moveTo>
                  <a:lnTo>
                    <a:pt x="625" y="349"/>
                  </a:lnTo>
                  <a:cubicBezTo>
                    <a:pt x="638" y="349"/>
                    <a:pt x="656" y="349"/>
                    <a:pt x="656" y="329"/>
                  </a:cubicBezTo>
                  <a:cubicBezTo>
                    <a:pt x="656" y="309"/>
                    <a:pt x="638" y="309"/>
                    <a:pt x="625" y="309"/>
                  </a:cubicBezTo>
                  <a:lnTo>
                    <a:pt x="349" y="309"/>
                  </a:lnTo>
                  <a:lnTo>
                    <a:pt x="349" y="33"/>
                  </a:lnTo>
                  <a:cubicBezTo>
                    <a:pt x="349" y="17"/>
                    <a:pt x="349" y="0"/>
                    <a:pt x="329" y="0"/>
                  </a:cubicBezTo>
                  <a:cubicBezTo>
                    <a:pt x="309" y="0"/>
                    <a:pt x="309" y="17"/>
                    <a:pt x="309" y="33"/>
                  </a:cubicBezTo>
                  <a:lnTo>
                    <a:pt x="309" y="309"/>
                  </a:lnTo>
                  <a:lnTo>
                    <a:pt x="33" y="309"/>
                  </a:lnTo>
                  <a:cubicBezTo>
                    <a:pt x="18" y="309"/>
                    <a:pt x="0" y="309"/>
                    <a:pt x="0" y="329"/>
                  </a:cubicBezTo>
                  <a:cubicBezTo>
                    <a:pt x="0" y="349"/>
                    <a:pt x="18" y="349"/>
                    <a:pt x="33" y="349"/>
                  </a:cubicBezTo>
                  <a:lnTo>
                    <a:pt x="309" y="349"/>
                  </a:lnTo>
                  <a:lnTo>
                    <a:pt x="309" y="625"/>
                  </a:lnTo>
                  <a:cubicBezTo>
                    <a:pt x="309" y="638"/>
                    <a:pt x="309" y="658"/>
                    <a:pt x="329" y="658"/>
                  </a:cubicBezTo>
                  <a:cubicBezTo>
                    <a:pt x="349" y="658"/>
                    <a:pt x="349" y="638"/>
                    <a:pt x="349" y="625"/>
                  </a:cubicBezTo>
                  <a:lnTo>
                    <a:pt x="349" y="349"/>
                  </a:lnTo>
                </a:path>
              </a:pathLst>
            </a:custGeom>
            <a:solidFill>
              <a:srgbClr val="000000"/>
            </a:solidFill>
            <a:ln w="15840">
              <a:noFill/>
            </a:ln>
          </p:spPr>
        </p:sp>
        <p:sp>
          <p:nvSpPr>
            <p:cNvPr id="2355" name="Freeform 129"/>
            <p:cNvSpPr/>
            <p:nvPr/>
          </p:nvSpPr>
          <p:spPr>
            <a:xfrm>
              <a:off x="4839840" y="1671480"/>
              <a:ext cx="187560" cy="234360"/>
            </a:xfrm>
            <a:custGeom>
              <a:avLst/>
              <a:gdLst/>
              <a:ahLst/>
              <a:rect l="0" t="0" r="r" b="b"/>
              <a:pathLst>
                <a:path w="521" h="651">
                  <a:moveTo>
                    <a:pt x="23" y="186"/>
                  </a:moveTo>
                  <a:cubicBezTo>
                    <a:pt x="61" y="72"/>
                    <a:pt x="168" y="72"/>
                    <a:pt x="179" y="72"/>
                  </a:cubicBezTo>
                  <a:cubicBezTo>
                    <a:pt x="329" y="72"/>
                    <a:pt x="341" y="245"/>
                    <a:pt x="341" y="323"/>
                  </a:cubicBezTo>
                  <a:cubicBezTo>
                    <a:pt x="341" y="384"/>
                    <a:pt x="336" y="399"/>
                    <a:pt x="329" y="419"/>
                  </a:cubicBezTo>
                  <a:cubicBezTo>
                    <a:pt x="307" y="491"/>
                    <a:pt x="278" y="605"/>
                    <a:pt x="278" y="632"/>
                  </a:cubicBezTo>
                  <a:cubicBezTo>
                    <a:pt x="278" y="643"/>
                    <a:pt x="282" y="650"/>
                    <a:pt x="289" y="650"/>
                  </a:cubicBezTo>
                  <a:cubicBezTo>
                    <a:pt x="303" y="650"/>
                    <a:pt x="312" y="628"/>
                    <a:pt x="320" y="590"/>
                  </a:cubicBezTo>
                  <a:cubicBezTo>
                    <a:pt x="345" y="507"/>
                    <a:pt x="354" y="451"/>
                    <a:pt x="359" y="419"/>
                  </a:cubicBezTo>
                  <a:cubicBezTo>
                    <a:pt x="361" y="408"/>
                    <a:pt x="361" y="395"/>
                    <a:pt x="365" y="381"/>
                  </a:cubicBezTo>
                  <a:cubicBezTo>
                    <a:pt x="397" y="285"/>
                    <a:pt x="462" y="137"/>
                    <a:pt x="500" y="59"/>
                  </a:cubicBezTo>
                  <a:cubicBezTo>
                    <a:pt x="506" y="47"/>
                    <a:pt x="520" y="25"/>
                    <a:pt x="520" y="21"/>
                  </a:cubicBezTo>
                  <a:cubicBezTo>
                    <a:pt x="520" y="12"/>
                    <a:pt x="509" y="12"/>
                    <a:pt x="506" y="12"/>
                  </a:cubicBezTo>
                  <a:cubicBezTo>
                    <a:pt x="504" y="12"/>
                    <a:pt x="497" y="12"/>
                    <a:pt x="495" y="18"/>
                  </a:cubicBezTo>
                  <a:cubicBezTo>
                    <a:pt x="444" y="112"/>
                    <a:pt x="403" y="211"/>
                    <a:pt x="365" y="310"/>
                  </a:cubicBezTo>
                  <a:cubicBezTo>
                    <a:pt x="363" y="280"/>
                    <a:pt x="363" y="204"/>
                    <a:pt x="325" y="108"/>
                  </a:cubicBezTo>
                  <a:cubicBezTo>
                    <a:pt x="300" y="50"/>
                    <a:pt x="260" y="0"/>
                    <a:pt x="193" y="0"/>
                  </a:cubicBezTo>
                  <a:cubicBezTo>
                    <a:pt x="70" y="0"/>
                    <a:pt x="0" y="151"/>
                    <a:pt x="0" y="182"/>
                  </a:cubicBezTo>
                  <a:cubicBezTo>
                    <a:pt x="0" y="191"/>
                    <a:pt x="9" y="191"/>
                    <a:pt x="18" y="191"/>
                  </a:cubicBezTo>
                  <a:lnTo>
                    <a:pt x="23" y="186"/>
                  </a:lnTo>
                </a:path>
              </a:pathLst>
            </a:custGeom>
            <a:solidFill>
              <a:srgbClr val="000000"/>
            </a:solidFill>
            <a:ln w="15840">
              <a:noFill/>
            </a:ln>
          </p:spPr>
        </p:sp>
        <p:sp>
          <p:nvSpPr>
            <p:cNvPr id="2356" name="Freeform 130"/>
            <p:cNvSpPr/>
            <p:nvPr/>
          </p:nvSpPr>
          <p:spPr>
            <a:xfrm>
              <a:off x="5047920" y="1578960"/>
              <a:ext cx="222120" cy="258480"/>
            </a:xfrm>
            <a:custGeom>
              <a:avLst/>
              <a:gdLst/>
              <a:ahLst/>
              <a:rect l="0" t="0" r="r" b="b"/>
              <a:pathLst>
                <a:path w="617" h="718">
                  <a:moveTo>
                    <a:pt x="148" y="605"/>
                  </a:moveTo>
                  <a:cubicBezTo>
                    <a:pt x="202" y="522"/>
                    <a:pt x="217" y="457"/>
                    <a:pt x="231" y="405"/>
                  </a:cubicBezTo>
                  <a:cubicBezTo>
                    <a:pt x="264" y="269"/>
                    <a:pt x="302" y="150"/>
                    <a:pt x="363" y="83"/>
                  </a:cubicBezTo>
                  <a:cubicBezTo>
                    <a:pt x="376" y="69"/>
                    <a:pt x="383" y="60"/>
                    <a:pt x="414" y="60"/>
                  </a:cubicBezTo>
                  <a:cubicBezTo>
                    <a:pt x="484" y="60"/>
                    <a:pt x="486" y="130"/>
                    <a:pt x="486" y="143"/>
                  </a:cubicBezTo>
                  <a:cubicBezTo>
                    <a:pt x="486" y="161"/>
                    <a:pt x="479" y="175"/>
                    <a:pt x="479" y="179"/>
                  </a:cubicBezTo>
                  <a:cubicBezTo>
                    <a:pt x="479" y="186"/>
                    <a:pt x="486" y="186"/>
                    <a:pt x="486" y="186"/>
                  </a:cubicBezTo>
                  <a:cubicBezTo>
                    <a:pt x="502" y="186"/>
                    <a:pt x="529" y="175"/>
                    <a:pt x="553" y="159"/>
                  </a:cubicBezTo>
                  <a:cubicBezTo>
                    <a:pt x="571" y="143"/>
                    <a:pt x="580" y="134"/>
                    <a:pt x="580" y="94"/>
                  </a:cubicBezTo>
                  <a:cubicBezTo>
                    <a:pt x="580" y="40"/>
                    <a:pt x="553" y="0"/>
                    <a:pt x="497" y="0"/>
                  </a:cubicBezTo>
                  <a:cubicBezTo>
                    <a:pt x="466" y="0"/>
                    <a:pt x="379" y="9"/>
                    <a:pt x="282" y="105"/>
                  </a:cubicBezTo>
                  <a:cubicBezTo>
                    <a:pt x="204" y="186"/>
                    <a:pt x="157" y="365"/>
                    <a:pt x="139" y="439"/>
                  </a:cubicBezTo>
                  <a:cubicBezTo>
                    <a:pt x="121" y="506"/>
                    <a:pt x="112" y="537"/>
                    <a:pt x="83" y="596"/>
                  </a:cubicBezTo>
                  <a:cubicBezTo>
                    <a:pt x="76" y="607"/>
                    <a:pt x="49" y="652"/>
                    <a:pt x="36" y="665"/>
                  </a:cubicBezTo>
                  <a:cubicBezTo>
                    <a:pt x="9" y="690"/>
                    <a:pt x="0" y="708"/>
                    <a:pt x="0" y="712"/>
                  </a:cubicBezTo>
                  <a:cubicBezTo>
                    <a:pt x="0" y="714"/>
                    <a:pt x="2" y="717"/>
                    <a:pt x="9" y="717"/>
                  </a:cubicBezTo>
                  <a:cubicBezTo>
                    <a:pt x="14" y="717"/>
                    <a:pt x="34" y="714"/>
                    <a:pt x="58" y="697"/>
                  </a:cubicBezTo>
                  <a:cubicBezTo>
                    <a:pt x="76" y="688"/>
                    <a:pt x="78" y="685"/>
                    <a:pt x="101" y="661"/>
                  </a:cubicBezTo>
                  <a:cubicBezTo>
                    <a:pt x="150" y="663"/>
                    <a:pt x="184" y="672"/>
                    <a:pt x="246" y="690"/>
                  </a:cubicBezTo>
                  <a:cubicBezTo>
                    <a:pt x="298" y="703"/>
                    <a:pt x="347" y="717"/>
                    <a:pt x="399" y="717"/>
                  </a:cubicBezTo>
                  <a:cubicBezTo>
                    <a:pt x="477" y="717"/>
                    <a:pt x="560" y="658"/>
                    <a:pt x="591" y="614"/>
                  </a:cubicBezTo>
                  <a:cubicBezTo>
                    <a:pt x="609" y="587"/>
                    <a:pt x="616" y="562"/>
                    <a:pt x="616" y="560"/>
                  </a:cubicBezTo>
                  <a:cubicBezTo>
                    <a:pt x="616" y="553"/>
                    <a:pt x="609" y="553"/>
                    <a:pt x="609" y="553"/>
                  </a:cubicBezTo>
                  <a:cubicBezTo>
                    <a:pt x="594" y="553"/>
                    <a:pt x="569" y="564"/>
                    <a:pt x="553" y="576"/>
                  </a:cubicBezTo>
                  <a:cubicBezTo>
                    <a:pt x="527" y="591"/>
                    <a:pt x="524" y="598"/>
                    <a:pt x="518" y="616"/>
                  </a:cubicBezTo>
                  <a:cubicBezTo>
                    <a:pt x="513" y="632"/>
                    <a:pt x="509" y="638"/>
                    <a:pt x="504" y="645"/>
                  </a:cubicBezTo>
                  <a:cubicBezTo>
                    <a:pt x="495" y="656"/>
                    <a:pt x="495" y="656"/>
                    <a:pt x="479" y="656"/>
                  </a:cubicBezTo>
                  <a:cubicBezTo>
                    <a:pt x="432" y="656"/>
                    <a:pt x="383" y="641"/>
                    <a:pt x="318" y="625"/>
                  </a:cubicBezTo>
                  <a:cubicBezTo>
                    <a:pt x="291" y="616"/>
                    <a:pt x="235" y="600"/>
                    <a:pt x="186" y="600"/>
                  </a:cubicBezTo>
                  <a:cubicBezTo>
                    <a:pt x="175" y="600"/>
                    <a:pt x="159" y="600"/>
                    <a:pt x="148" y="605"/>
                  </a:cubicBezTo>
                </a:path>
              </a:pathLst>
            </a:custGeom>
            <a:solidFill>
              <a:srgbClr val="000000"/>
            </a:solidFill>
            <a:ln w="15840">
              <a:noFill/>
            </a:ln>
          </p:spPr>
        </p:sp>
        <p:sp>
          <p:nvSpPr>
            <p:cNvPr id="2357" name="Freeform 131"/>
            <p:cNvSpPr/>
            <p:nvPr/>
          </p:nvSpPr>
          <p:spPr>
            <a:xfrm>
              <a:off x="5295600" y="1711080"/>
              <a:ext cx="243720" cy="171360"/>
            </a:xfrm>
            <a:custGeom>
              <a:avLst/>
              <a:gdLst/>
              <a:ahLst/>
              <a:rect l="0" t="0" r="r" b="b"/>
              <a:pathLst>
                <a:path w="677" h="476">
                  <a:moveTo>
                    <a:pt x="410" y="215"/>
                  </a:moveTo>
                  <a:cubicBezTo>
                    <a:pt x="410" y="215"/>
                    <a:pt x="405" y="209"/>
                    <a:pt x="405" y="206"/>
                  </a:cubicBezTo>
                  <a:cubicBezTo>
                    <a:pt x="405" y="206"/>
                    <a:pt x="419" y="195"/>
                    <a:pt x="428" y="186"/>
                  </a:cubicBezTo>
                  <a:lnTo>
                    <a:pt x="544" y="81"/>
                  </a:lnTo>
                  <a:cubicBezTo>
                    <a:pt x="580" y="47"/>
                    <a:pt x="589" y="41"/>
                    <a:pt x="661" y="38"/>
                  </a:cubicBezTo>
                  <a:cubicBezTo>
                    <a:pt x="674" y="38"/>
                    <a:pt x="676" y="20"/>
                    <a:pt x="676" y="16"/>
                  </a:cubicBezTo>
                  <a:cubicBezTo>
                    <a:pt x="676" y="5"/>
                    <a:pt x="667" y="0"/>
                    <a:pt x="661" y="0"/>
                  </a:cubicBezTo>
                  <a:cubicBezTo>
                    <a:pt x="645" y="0"/>
                    <a:pt x="602" y="2"/>
                    <a:pt x="584" y="2"/>
                  </a:cubicBezTo>
                  <a:cubicBezTo>
                    <a:pt x="571" y="2"/>
                    <a:pt x="551" y="2"/>
                    <a:pt x="537" y="2"/>
                  </a:cubicBezTo>
                  <a:cubicBezTo>
                    <a:pt x="522" y="2"/>
                    <a:pt x="504" y="0"/>
                    <a:pt x="490" y="0"/>
                  </a:cubicBezTo>
                  <a:cubicBezTo>
                    <a:pt x="486" y="0"/>
                    <a:pt x="468" y="0"/>
                    <a:pt x="468" y="25"/>
                  </a:cubicBezTo>
                  <a:cubicBezTo>
                    <a:pt x="468" y="38"/>
                    <a:pt x="484" y="38"/>
                    <a:pt x="488" y="38"/>
                  </a:cubicBezTo>
                  <a:cubicBezTo>
                    <a:pt x="497" y="38"/>
                    <a:pt x="508" y="41"/>
                    <a:pt x="517" y="43"/>
                  </a:cubicBezTo>
                  <a:lnTo>
                    <a:pt x="383" y="168"/>
                  </a:lnTo>
                  <a:lnTo>
                    <a:pt x="309" y="43"/>
                  </a:lnTo>
                  <a:cubicBezTo>
                    <a:pt x="322" y="41"/>
                    <a:pt x="327" y="41"/>
                    <a:pt x="345" y="38"/>
                  </a:cubicBezTo>
                  <a:cubicBezTo>
                    <a:pt x="360" y="38"/>
                    <a:pt x="363" y="20"/>
                    <a:pt x="363" y="16"/>
                  </a:cubicBezTo>
                  <a:cubicBezTo>
                    <a:pt x="363" y="5"/>
                    <a:pt x="354" y="0"/>
                    <a:pt x="347" y="0"/>
                  </a:cubicBezTo>
                  <a:cubicBezTo>
                    <a:pt x="336" y="0"/>
                    <a:pt x="309" y="2"/>
                    <a:pt x="295" y="2"/>
                  </a:cubicBezTo>
                  <a:cubicBezTo>
                    <a:pt x="280" y="2"/>
                    <a:pt x="255" y="2"/>
                    <a:pt x="237" y="2"/>
                  </a:cubicBezTo>
                  <a:cubicBezTo>
                    <a:pt x="224" y="2"/>
                    <a:pt x="206" y="2"/>
                    <a:pt x="190" y="2"/>
                  </a:cubicBezTo>
                  <a:cubicBezTo>
                    <a:pt x="175" y="2"/>
                    <a:pt x="157" y="0"/>
                    <a:pt x="143" y="0"/>
                  </a:cubicBezTo>
                  <a:cubicBezTo>
                    <a:pt x="136" y="0"/>
                    <a:pt x="121" y="0"/>
                    <a:pt x="121" y="25"/>
                  </a:cubicBezTo>
                  <a:cubicBezTo>
                    <a:pt x="121" y="38"/>
                    <a:pt x="134" y="38"/>
                    <a:pt x="150" y="38"/>
                  </a:cubicBezTo>
                  <a:cubicBezTo>
                    <a:pt x="159" y="38"/>
                    <a:pt x="168" y="38"/>
                    <a:pt x="177" y="41"/>
                  </a:cubicBezTo>
                  <a:cubicBezTo>
                    <a:pt x="188" y="41"/>
                    <a:pt x="188" y="41"/>
                    <a:pt x="192" y="49"/>
                  </a:cubicBezTo>
                  <a:lnTo>
                    <a:pt x="304" y="240"/>
                  </a:lnTo>
                  <a:lnTo>
                    <a:pt x="116" y="410"/>
                  </a:lnTo>
                  <a:cubicBezTo>
                    <a:pt x="101" y="424"/>
                    <a:pt x="83" y="435"/>
                    <a:pt x="27" y="437"/>
                  </a:cubicBezTo>
                  <a:cubicBezTo>
                    <a:pt x="15" y="437"/>
                    <a:pt x="0" y="437"/>
                    <a:pt x="0" y="459"/>
                  </a:cubicBezTo>
                  <a:cubicBezTo>
                    <a:pt x="0" y="468"/>
                    <a:pt x="7" y="475"/>
                    <a:pt x="15" y="475"/>
                  </a:cubicBezTo>
                  <a:cubicBezTo>
                    <a:pt x="33" y="475"/>
                    <a:pt x="74" y="473"/>
                    <a:pt x="92" y="473"/>
                  </a:cubicBezTo>
                  <a:cubicBezTo>
                    <a:pt x="107" y="473"/>
                    <a:pt x="125" y="473"/>
                    <a:pt x="139" y="473"/>
                  </a:cubicBezTo>
                  <a:cubicBezTo>
                    <a:pt x="154" y="473"/>
                    <a:pt x="172" y="475"/>
                    <a:pt x="188" y="475"/>
                  </a:cubicBezTo>
                  <a:cubicBezTo>
                    <a:pt x="197" y="475"/>
                    <a:pt x="208" y="471"/>
                    <a:pt x="208" y="450"/>
                  </a:cubicBezTo>
                  <a:cubicBezTo>
                    <a:pt x="208" y="450"/>
                    <a:pt x="208" y="437"/>
                    <a:pt x="190" y="437"/>
                  </a:cubicBezTo>
                  <a:cubicBezTo>
                    <a:pt x="177" y="437"/>
                    <a:pt x="168" y="435"/>
                    <a:pt x="159" y="430"/>
                  </a:cubicBezTo>
                  <a:lnTo>
                    <a:pt x="327" y="278"/>
                  </a:lnTo>
                  <a:lnTo>
                    <a:pt x="416" y="433"/>
                  </a:lnTo>
                  <a:cubicBezTo>
                    <a:pt x="405" y="435"/>
                    <a:pt x="390" y="435"/>
                    <a:pt x="381" y="437"/>
                  </a:cubicBezTo>
                  <a:cubicBezTo>
                    <a:pt x="376" y="437"/>
                    <a:pt x="363" y="439"/>
                    <a:pt x="363" y="459"/>
                  </a:cubicBezTo>
                  <a:cubicBezTo>
                    <a:pt x="363" y="466"/>
                    <a:pt x="367" y="475"/>
                    <a:pt x="378" y="475"/>
                  </a:cubicBezTo>
                  <a:cubicBezTo>
                    <a:pt x="394" y="475"/>
                    <a:pt x="414" y="473"/>
                    <a:pt x="430" y="473"/>
                  </a:cubicBezTo>
                  <a:cubicBezTo>
                    <a:pt x="446" y="473"/>
                    <a:pt x="472" y="473"/>
                    <a:pt x="488" y="473"/>
                  </a:cubicBezTo>
                  <a:cubicBezTo>
                    <a:pt x="502" y="473"/>
                    <a:pt x="519" y="473"/>
                    <a:pt x="535" y="473"/>
                  </a:cubicBezTo>
                  <a:cubicBezTo>
                    <a:pt x="551" y="473"/>
                    <a:pt x="569" y="475"/>
                    <a:pt x="584" y="475"/>
                  </a:cubicBezTo>
                  <a:cubicBezTo>
                    <a:pt x="593" y="475"/>
                    <a:pt x="605" y="471"/>
                    <a:pt x="605" y="450"/>
                  </a:cubicBezTo>
                  <a:cubicBezTo>
                    <a:pt x="605" y="437"/>
                    <a:pt x="591" y="437"/>
                    <a:pt x="575" y="437"/>
                  </a:cubicBezTo>
                  <a:cubicBezTo>
                    <a:pt x="567" y="437"/>
                    <a:pt x="558" y="437"/>
                    <a:pt x="549" y="435"/>
                  </a:cubicBezTo>
                  <a:cubicBezTo>
                    <a:pt x="537" y="435"/>
                    <a:pt x="537" y="435"/>
                    <a:pt x="533" y="426"/>
                  </a:cubicBezTo>
                  <a:lnTo>
                    <a:pt x="410" y="215"/>
                  </a:lnTo>
                </a:path>
              </a:pathLst>
            </a:custGeom>
            <a:solidFill>
              <a:srgbClr val="000000"/>
            </a:solidFill>
            <a:ln w="15840">
              <a:noFill/>
            </a:ln>
          </p:spPr>
        </p:sp>
        <p:sp>
          <p:nvSpPr>
            <p:cNvPr id="2358" name="Freeform 132"/>
            <p:cNvSpPr/>
            <p:nvPr/>
          </p:nvSpPr>
          <p:spPr>
            <a:xfrm>
              <a:off x="5614200" y="1562760"/>
              <a:ext cx="83160" cy="355320"/>
            </a:xfrm>
            <a:custGeom>
              <a:avLst/>
              <a:gdLst/>
              <a:ahLst/>
              <a:rect l="0" t="0" r="r" b="b"/>
              <a:pathLst>
                <a:path w="231" h="987">
                  <a:moveTo>
                    <a:pt x="230" y="977"/>
                  </a:moveTo>
                  <a:cubicBezTo>
                    <a:pt x="230" y="975"/>
                    <a:pt x="230" y="972"/>
                    <a:pt x="212" y="954"/>
                  </a:cubicBezTo>
                  <a:cubicBezTo>
                    <a:pt x="89" y="831"/>
                    <a:pt x="58" y="645"/>
                    <a:pt x="58" y="493"/>
                  </a:cubicBezTo>
                  <a:cubicBezTo>
                    <a:pt x="58" y="323"/>
                    <a:pt x="96" y="150"/>
                    <a:pt x="217" y="27"/>
                  </a:cubicBezTo>
                  <a:cubicBezTo>
                    <a:pt x="230" y="16"/>
                    <a:pt x="230" y="13"/>
                    <a:pt x="230" y="9"/>
                  </a:cubicBezTo>
                  <a:cubicBezTo>
                    <a:pt x="230" y="2"/>
                    <a:pt x="226" y="0"/>
                    <a:pt x="219" y="0"/>
                  </a:cubicBezTo>
                  <a:cubicBezTo>
                    <a:pt x="210" y="0"/>
                    <a:pt x="121" y="67"/>
                    <a:pt x="62" y="193"/>
                  </a:cubicBezTo>
                  <a:cubicBezTo>
                    <a:pt x="11" y="300"/>
                    <a:pt x="0" y="410"/>
                    <a:pt x="0" y="493"/>
                  </a:cubicBezTo>
                  <a:cubicBezTo>
                    <a:pt x="0" y="571"/>
                    <a:pt x="11" y="690"/>
                    <a:pt x="65" y="802"/>
                  </a:cubicBezTo>
                  <a:cubicBezTo>
                    <a:pt x="125" y="923"/>
                    <a:pt x="210" y="986"/>
                    <a:pt x="219" y="986"/>
                  </a:cubicBezTo>
                  <a:cubicBezTo>
                    <a:pt x="226" y="986"/>
                    <a:pt x="230" y="983"/>
                    <a:pt x="230" y="977"/>
                  </a:cubicBezTo>
                </a:path>
              </a:pathLst>
            </a:custGeom>
            <a:solidFill>
              <a:srgbClr val="000000"/>
            </a:solidFill>
            <a:ln w="15840">
              <a:noFill/>
            </a:ln>
          </p:spPr>
        </p:sp>
        <p:sp>
          <p:nvSpPr>
            <p:cNvPr id="2359" name="Freeform 133"/>
            <p:cNvSpPr/>
            <p:nvPr/>
          </p:nvSpPr>
          <p:spPr>
            <a:xfrm>
              <a:off x="5724720" y="1606320"/>
              <a:ext cx="109800" cy="226800"/>
            </a:xfrm>
            <a:custGeom>
              <a:avLst/>
              <a:gdLst/>
              <a:ahLst/>
              <a:rect l="0" t="0" r="r" b="b"/>
              <a:pathLst>
                <a:path w="305" h="630">
                  <a:moveTo>
                    <a:pt x="181" y="224"/>
                  </a:moveTo>
                  <a:lnTo>
                    <a:pt x="275" y="224"/>
                  </a:lnTo>
                  <a:cubicBezTo>
                    <a:pt x="293" y="224"/>
                    <a:pt x="304" y="224"/>
                    <a:pt x="304" y="204"/>
                  </a:cubicBezTo>
                  <a:cubicBezTo>
                    <a:pt x="304" y="193"/>
                    <a:pt x="293" y="193"/>
                    <a:pt x="275" y="193"/>
                  </a:cubicBezTo>
                  <a:lnTo>
                    <a:pt x="190" y="193"/>
                  </a:lnTo>
                  <a:cubicBezTo>
                    <a:pt x="224" y="51"/>
                    <a:pt x="230" y="34"/>
                    <a:pt x="230" y="27"/>
                  </a:cubicBezTo>
                  <a:cubicBezTo>
                    <a:pt x="230" y="9"/>
                    <a:pt x="217" y="0"/>
                    <a:pt x="201" y="0"/>
                  </a:cubicBezTo>
                  <a:cubicBezTo>
                    <a:pt x="197" y="0"/>
                    <a:pt x="170" y="0"/>
                    <a:pt x="161" y="36"/>
                  </a:cubicBezTo>
                  <a:lnTo>
                    <a:pt x="123" y="193"/>
                  </a:lnTo>
                  <a:lnTo>
                    <a:pt x="29" y="193"/>
                  </a:lnTo>
                  <a:cubicBezTo>
                    <a:pt x="8" y="193"/>
                    <a:pt x="0" y="193"/>
                    <a:pt x="0" y="211"/>
                  </a:cubicBezTo>
                  <a:cubicBezTo>
                    <a:pt x="0" y="224"/>
                    <a:pt x="8" y="224"/>
                    <a:pt x="26" y="224"/>
                  </a:cubicBezTo>
                  <a:lnTo>
                    <a:pt x="114" y="224"/>
                  </a:lnTo>
                  <a:cubicBezTo>
                    <a:pt x="42" y="504"/>
                    <a:pt x="40" y="520"/>
                    <a:pt x="40" y="538"/>
                  </a:cubicBezTo>
                  <a:cubicBezTo>
                    <a:pt x="40" y="591"/>
                    <a:pt x="78" y="629"/>
                    <a:pt x="129" y="629"/>
                  </a:cubicBezTo>
                  <a:cubicBezTo>
                    <a:pt x="232" y="629"/>
                    <a:pt x="288" y="484"/>
                    <a:pt x="288" y="477"/>
                  </a:cubicBezTo>
                  <a:cubicBezTo>
                    <a:pt x="288" y="468"/>
                    <a:pt x="280" y="468"/>
                    <a:pt x="275" y="468"/>
                  </a:cubicBezTo>
                  <a:cubicBezTo>
                    <a:pt x="268" y="468"/>
                    <a:pt x="266" y="470"/>
                    <a:pt x="262" y="482"/>
                  </a:cubicBezTo>
                  <a:cubicBezTo>
                    <a:pt x="219" y="585"/>
                    <a:pt x="165" y="607"/>
                    <a:pt x="132" y="607"/>
                  </a:cubicBezTo>
                  <a:cubicBezTo>
                    <a:pt x="112" y="607"/>
                    <a:pt x="103" y="594"/>
                    <a:pt x="103" y="562"/>
                  </a:cubicBezTo>
                  <a:cubicBezTo>
                    <a:pt x="103" y="538"/>
                    <a:pt x="103" y="531"/>
                    <a:pt x="107" y="515"/>
                  </a:cubicBezTo>
                  <a:lnTo>
                    <a:pt x="181" y="224"/>
                  </a:lnTo>
                </a:path>
              </a:pathLst>
            </a:custGeom>
            <a:solidFill>
              <a:srgbClr val="000000"/>
            </a:solidFill>
            <a:ln w="15840">
              <a:noFill/>
            </a:ln>
          </p:spPr>
        </p:sp>
        <p:sp>
          <p:nvSpPr>
            <p:cNvPr id="2360" name="Freeform 134"/>
            <p:cNvSpPr/>
            <p:nvPr/>
          </p:nvSpPr>
          <p:spPr>
            <a:xfrm>
              <a:off x="5864760" y="1562760"/>
              <a:ext cx="83520" cy="355320"/>
            </a:xfrm>
            <a:custGeom>
              <a:avLst/>
              <a:gdLst/>
              <a:ahLst/>
              <a:rect l="0" t="0" r="r" b="b"/>
              <a:pathLst>
                <a:path w="232" h="987">
                  <a:moveTo>
                    <a:pt x="231" y="493"/>
                  </a:moveTo>
                  <a:cubicBezTo>
                    <a:pt x="231" y="417"/>
                    <a:pt x="220" y="298"/>
                    <a:pt x="166" y="186"/>
                  </a:cubicBezTo>
                  <a:cubicBezTo>
                    <a:pt x="106" y="65"/>
                    <a:pt x="20" y="0"/>
                    <a:pt x="9" y="0"/>
                  </a:cubicBezTo>
                  <a:cubicBezTo>
                    <a:pt x="5" y="0"/>
                    <a:pt x="0" y="4"/>
                    <a:pt x="0" y="9"/>
                  </a:cubicBezTo>
                  <a:cubicBezTo>
                    <a:pt x="0" y="13"/>
                    <a:pt x="0" y="16"/>
                    <a:pt x="18" y="34"/>
                  </a:cubicBezTo>
                  <a:cubicBezTo>
                    <a:pt x="117" y="130"/>
                    <a:pt x="173" y="287"/>
                    <a:pt x="173" y="493"/>
                  </a:cubicBezTo>
                  <a:cubicBezTo>
                    <a:pt x="173" y="661"/>
                    <a:pt x="137" y="836"/>
                    <a:pt x="14" y="959"/>
                  </a:cubicBezTo>
                  <a:cubicBezTo>
                    <a:pt x="0" y="972"/>
                    <a:pt x="0" y="975"/>
                    <a:pt x="0" y="977"/>
                  </a:cubicBezTo>
                  <a:cubicBezTo>
                    <a:pt x="0" y="983"/>
                    <a:pt x="5" y="986"/>
                    <a:pt x="9" y="986"/>
                  </a:cubicBezTo>
                  <a:cubicBezTo>
                    <a:pt x="20" y="986"/>
                    <a:pt x="110" y="918"/>
                    <a:pt x="168" y="793"/>
                  </a:cubicBezTo>
                  <a:cubicBezTo>
                    <a:pt x="220" y="686"/>
                    <a:pt x="231" y="576"/>
                    <a:pt x="231" y="493"/>
                  </a:cubicBezTo>
                </a:path>
              </a:pathLst>
            </a:custGeom>
            <a:solidFill>
              <a:srgbClr val="000000"/>
            </a:solidFill>
            <a:ln w="15840">
              <a:noFill/>
            </a:ln>
          </p:spPr>
        </p:sp>
      </p:grpSp>
      <p:sp>
        <p:nvSpPr>
          <p:cNvPr id="2361" name="TextShape 135"/>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39/57</a:t>
            </a:r>
            <a:endParaRPr b="0" lang="en-AU" sz="1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1259640" y="44640"/>
            <a:ext cx="7426800" cy="1142640"/>
          </a:xfrm>
          <a:prstGeom prst="rect">
            <a:avLst/>
          </a:prstGeom>
          <a:noFill/>
          <a:ln>
            <a:noFill/>
          </a:ln>
        </p:spPr>
        <p:txBody>
          <a:bodyPr anchor="ctr"/>
          <a:p>
            <a:pPr algn="ctr">
              <a:lnSpc>
                <a:spcPct val="100000"/>
              </a:lnSpc>
            </a:pPr>
            <a:r>
              <a:rPr b="0" lang="en-US" sz="3600" spc="-1" strike="noStrike">
                <a:solidFill>
                  <a:srgbClr val="000000"/>
                </a:solidFill>
                <a:latin typeface="Arial"/>
              </a:rPr>
              <a:t>Variables In An Estimation Problem </a:t>
            </a:r>
            <a:endParaRPr b="0" lang="en-US" sz="3600" spc="-1" strike="noStrike">
              <a:solidFill>
                <a:srgbClr val="000000"/>
              </a:solidFill>
              <a:latin typeface="Franklin Gothic Book"/>
            </a:endParaRPr>
          </a:p>
        </p:txBody>
      </p:sp>
      <p:sp>
        <p:nvSpPr>
          <p:cNvPr id="142" name="TextShape 2"/>
          <p:cNvSpPr txBox="1"/>
          <p:nvPr/>
        </p:nvSpPr>
        <p:spPr>
          <a:xfrm>
            <a:off x="1224000" y="1439640"/>
            <a:ext cx="7426800" cy="4968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1" lang="en-US" sz="2800" spc="-1" strike="noStrike">
                <a:solidFill>
                  <a:srgbClr val="000000"/>
                </a:solidFill>
                <a:latin typeface="Franklin Gothic Book"/>
              </a:rPr>
              <a:t>Input:</a:t>
            </a:r>
            <a:r>
              <a:rPr b="0" lang="en-US" sz="2800" spc="-1" strike="noStrike">
                <a:solidFill>
                  <a:srgbClr val="000000"/>
                </a:solidFill>
                <a:latin typeface="Franklin Gothic Book"/>
              </a:rPr>
              <a:t> the measured variables available to the estimation algorithm.</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1" lang="en-US" sz="2800" spc="-1" strike="noStrike">
                <a:solidFill>
                  <a:srgbClr val="000000"/>
                </a:solidFill>
                <a:latin typeface="Franklin Gothic Book"/>
              </a:rPr>
              <a:t>State:</a:t>
            </a:r>
            <a:r>
              <a:rPr b="0" lang="en-US" sz="2800" spc="-1" strike="noStrike">
                <a:solidFill>
                  <a:srgbClr val="000000"/>
                </a:solidFill>
                <a:latin typeface="Franklin Gothic Book"/>
              </a:rPr>
              <a:t> the set of internal variables that summarises all the information in the system.</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1" lang="en-US" sz="2800" spc="-1" strike="noStrike">
                <a:solidFill>
                  <a:srgbClr val="000000"/>
                </a:solidFill>
                <a:latin typeface="Franklin Gothic Book"/>
              </a:rPr>
              <a:t>Output: </a:t>
            </a:r>
            <a:r>
              <a:rPr b="0" lang="en-US" sz="2800" spc="-1" strike="noStrike">
                <a:solidFill>
                  <a:srgbClr val="000000"/>
                </a:solidFill>
                <a:latin typeface="Franklin Gothic Book"/>
              </a:rPr>
              <a:t>the variables that are required to be estimated.</a:t>
            </a:r>
            <a:endParaRPr b="0" lang="en-US" sz="28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143"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4/57</a:t>
            </a:r>
            <a:endParaRPr b="0" lang="en-AU"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2"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Evaluation</a:t>
            </a:r>
            <a:endParaRPr b="0" lang="en-AU" sz="4400" spc="-1" strike="noStrike">
              <a:latin typeface="Arial"/>
            </a:endParaRPr>
          </a:p>
        </p:txBody>
      </p:sp>
      <p:sp>
        <p:nvSpPr>
          <p:cNvPr id="2363"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40/57</a:t>
            </a:r>
            <a:endParaRPr b="0" lang="en-AU" sz="18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Evaluation Metrics</a:t>
            </a:r>
            <a:endParaRPr b="0" lang="en-US" sz="4400" spc="-1" strike="noStrike">
              <a:solidFill>
                <a:srgbClr val="000000"/>
              </a:solidFill>
              <a:latin typeface="Franklin Gothic Book"/>
            </a:endParaRPr>
          </a:p>
        </p:txBody>
      </p:sp>
      <p:grpSp>
        <p:nvGrpSpPr>
          <p:cNvPr id="2365" name="Group 2"/>
          <p:cNvGrpSpPr/>
          <p:nvPr/>
        </p:nvGrpSpPr>
        <p:grpSpPr>
          <a:xfrm>
            <a:off x="2042640" y="2088000"/>
            <a:ext cx="6453360" cy="918360"/>
            <a:chOff x="2042640" y="2088000"/>
            <a:chExt cx="6453360" cy="918360"/>
          </a:xfrm>
        </p:grpSpPr>
        <p:sp>
          <p:nvSpPr>
            <p:cNvPr id="2366" name="Freeform 3"/>
            <p:cNvSpPr/>
            <p:nvPr/>
          </p:nvSpPr>
          <p:spPr>
            <a:xfrm>
              <a:off x="2049120" y="2105640"/>
              <a:ext cx="6429600" cy="883080"/>
            </a:xfrm>
            <a:custGeom>
              <a:avLst/>
              <a:gdLst/>
              <a:ahLst/>
              <a:rect l="0" t="0" r="r" b="b"/>
              <a:pathLst>
                <a:path w="17860" h="2453">
                  <a:moveTo>
                    <a:pt x="8929" y="2452"/>
                  </a:moveTo>
                  <a:lnTo>
                    <a:pt x="0" y="2452"/>
                  </a:lnTo>
                  <a:lnTo>
                    <a:pt x="0" y="0"/>
                  </a:lnTo>
                  <a:lnTo>
                    <a:pt x="17859" y="0"/>
                  </a:lnTo>
                  <a:lnTo>
                    <a:pt x="17859" y="2452"/>
                  </a:lnTo>
                  <a:lnTo>
                    <a:pt x="8929" y="2452"/>
                  </a:lnTo>
                </a:path>
              </a:pathLst>
            </a:custGeom>
            <a:solidFill>
              <a:srgbClr val="ffffff"/>
            </a:solidFill>
            <a:ln w="15840">
              <a:noFill/>
            </a:ln>
          </p:spPr>
        </p:sp>
        <p:sp>
          <p:nvSpPr>
            <p:cNvPr id="2367" name="Freeform 4"/>
            <p:cNvSpPr/>
            <p:nvPr/>
          </p:nvSpPr>
          <p:spPr>
            <a:xfrm>
              <a:off x="2042640" y="2309760"/>
              <a:ext cx="244080" cy="255240"/>
            </a:xfrm>
            <a:custGeom>
              <a:avLst/>
              <a:gdLst/>
              <a:ahLst/>
              <a:rect l="0" t="0" r="r" b="b"/>
              <a:pathLst>
                <a:path w="678" h="709">
                  <a:moveTo>
                    <a:pt x="361" y="20"/>
                  </a:moveTo>
                  <a:cubicBezTo>
                    <a:pt x="356" y="7"/>
                    <a:pt x="354" y="0"/>
                    <a:pt x="338" y="0"/>
                  </a:cubicBezTo>
                  <a:cubicBezTo>
                    <a:pt x="323" y="0"/>
                    <a:pt x="320" y="7"/>
                    <a:pt x="316" y="20"/>
                  </a:cubicBezTo>
                  <a:lnTo>
                    <a:pt x="110" y="609"/>
                  </a:lnTo>
                  <a:cubicBezTo>
                    <a:pt x="92" y="661"/>
                    <a:pt x="54" y="674"/>
                    <a:pt x="0" y="676"/>
                  </a:cubicBezTo>
                  <a:lnTo>
                    <a:pt x="0" y="708"/>
                  </a:lnTo>
                  <a:cubicBezTo>
                    <a:pt x="22" y="706"/>
                    <a:pt x="65" y="703"/>
                    <a:pt x="101" y="703"/>
                  </a:cubicBezTo>
                  <a:cubicBezTo>
                    <a:pt x="132" y="703"/>
                    <a:pt x="184" y="706"/>
                    <a:pt x="215" y="708"/>
                  </a:cubicBezTo>
                  <a:lnTo>
                    <a:pt x="215" y="676"/>
                  </a:lnTo>
                  <a:cubicBezTo>
                    <a:pt x="166" y="676"/>
                    <a:pt x="141" y="652"/>
                    <a:pt x="141" y="625"/>
                  </a:cubicBezTo>
                  <a:cubicBezTo>
                    <a:pt x="141" y="623"/>
                    <a:pt x="141" y="614"/>
                    <a:pt x="141" y="611"/>
                  </a:cubicBezTo>
                  <a:lnTo>
                    <a:pt x="188" y="482"/>
                  </a:lnTo>
                  <a:lnTo>
                    <a:pt x="432" y="482"/>
                  </a:lnTo>
                  <a:lnTo>
                    <a:pt x="484" y="634"/>
                  </a:lnTo>
                  <a:cubicBezTo>
                    <a:pt x="484" y="636"/>
                    <a:pt x="486" y="643"/>
                    <a:pt x="486" y="647"/>
                  </a:cubicBezTo>
                  <a:cubicBezTo>
                    <a:pt x="486" y="676"/>
                    <a:pt x="432" y="676"/>
                    <a:pt x="405" y="676"/>
                  </a:cubicBezTo>
                  <a:lnTo>
                    <a:pt x="405" y="708"/>
                  </a:lnTo>
                  <a:cubicBezTo>
                    <a:pt x="441" y="703"/>
                    <a:pt x="509" y="703"/>
                    <a:pt x="547" y="703"/>
                  </a:cubicBezTo>
                  <a:cubicBezTo>
                    <a:pt x="589" y="703"/>
                    <a:pt x="634" y="706"/>
                    <a:pt x="677" y="708"/>
                  </a:cubicBezTo>
                  <a:lnTo>
                    <a:pt x="677" y="676"/>
                  </a:lnTo>
                  <a:lnTo>
                    <a:pt x="659" y="676"/>
                  </a:lnTo>
                  <a:cubicBezTo>
                    <a:pt x="600" y="676"/>
                    <a:pt x="585" y="670"/>
                    <a:pt x="576" y="636"/>
                  </a:cubicBezTo>
                  <a:lnTo>
                    <a:pt x="361" y="20"/>
                  </a:lnTo>
                  <a:moveTo>
                    <a:pt x="309" y="130"/>
                  </a:moveTo>
                  <a:lnTo>
                    <a:pt x="421" y="450"/>
                  </a:lnTo>
                  <a:lnTo>
                    <a:pt x="199" y="450"/>
                  </a:lnTo>
                  <a:lnTo>
                    <a:pt x="309" y="130"/>
                  </a:lnTo>
                </a:path>
              </a:pathLst>
            </a:custGeom>
            <a:solidFill>
              <a:srgbClr val="000000"/>
            </a:solidFill>
            <a:ln w="15840">
              <a:noFill/>
            </a:ln>
          </p:spPr>
        </p:sp>
        <p:sp>
          <p:nvSpPr>
            <p:cNvPr id="2368" name="Freeform 5"/>
            <p:cNvSpPr/>
            <p:nvPr/>
          </p:nvSpPr>
          <p:spPr>
            <a:xfrm>
              <a:off x="2309760" y="2322000"/>
              <a:ext cx="239040" cy="243000"/>
            </a:xfrm>
            <a:custGeom>
              <a:avLst/>
              <a:gdLst/>
              <a:ahLst/>
              <a:rect l="0" t="0" r="r" b="b"/>
              <a:pathLst>
                <a:path w="664" h="675">
                  <a:moveTo>
                    <a:pt x="0" y="0"/>
                  </a:moveTo>
                  <a:lnTo>
                    <a:pt x="0" y="31"/>
                  </a:lnTo>
                  <a:lnTo>
                    <a:pt x="25" y="31"/>
                  </a:lnTo>
                  <a:cubicBezTo>
                    <a:pt x="101" y="31"/>
                    <a:pt x="101" y="43"/>
                    <a:pt x="101" y="76"/>
                  </a:cubicBezTo>
                  <a:lnTo>
                    <a:pt x="101" y="598"/>
                  </a:lnTo>
                  <a:cubicBezTo>
                    <a:pt x="101" y="634"/>
                    <a:pt x="101" y="643"/>
                    <a:pt x="25" y="643"/>
                  </a:cubicBezTo>
                  <a:lnTo>
                    <a:pt x="0" y="643"/>
                  </a:lnTo>
                  <a:lnTo>
                    <a:pt x="0" y="674"/>
                  </a:lnTo>
                  <a:lnTo>
                    <a:pt x="361" y="674"/>
                  </a:lnTo>
                  <a:cubicBezTo>
                    <a:pt x="526" y="674"/>
                    <a:pt x="663" y="529"/>
                    <a:pt x="663" y="343"/>
                  </a:cubicBezTo>
                  <a:cubicBezTo>
                    <a:pt x="663" y="155"/>
                    <a:pt x="531" y="0"/>
                    <a:pt x="361" y="0"/>
                  </a:cubicBezTo>
                  <a:lnTo>
                    <a:pt x="0" y="0"/>
                  </a:lnTo>
                  <a:moveTo>
                    <a:pt x="235" y="643"/>
                  </a:moveTo>
                  <a:cubicBezTo>
                    <a:pt x="188" y="643"/>
                    <a:pt x="186" y="636"/>
                    <a:pt x="186" y="605"/>
                  </a:cubicBezTo>
                  <a:lnTo>
                    <a:pt x="186" y="69"/>
                  </a:lnTo>
                  <a:cubicBezTo>
                    <a:pt x="186" y="38"/>
                    <a:pt x="188" y="31"/>
                    <a:pt x="235" y="31"/>
                  </a:cubicBezTo>
                  <a:lnTo>
                    <a:pt x="334" y="31"/>
                  </a:lnTo>
                  <a:cubicBezTo>
                    <a:pt x="394" y="31"/>
                    <a:pt x="464" y="52"/>
                    <a:pt x="513" y="123"/>
                  </a:cubicBezTo>
                  <a:cubicBezTo>
                    <a:pt x="556" y="181"/>
                    <a:pt x="565" y="267"/>
                    <a:pt x="565" y="343"/>
                  </a:cubicBezTo>
                  <a:cubicBezTo>
                    <a:pt x="565" y="452"/>
                    <a:pt x="547" y="511"/>
                    <a:pt x="511" y="560"/>
                  </a:cubicBezTo>
                  <a:cubicBezTo>
                    <a:pt x="491" y="587"/>
                    <a:pt x="435" y="643"/>
                    <a:pt x="334" y="643"/>
                  </a:cubicBezTo>
                  <a:lnTo>
                    <a:pt x="235" y="643"/>
                  </a:lnTo>
                </a:path>
              </a:pathLst>
            </a:custGeom>
            <a:solidFill>
              <a:srgbClr val="000000"/>
            </a:solidFill>
            <a:ln w="15840">
              <a:noFill/>
            </a:ln>
          </p:spPr>
        </p:sp>
        <p:sp>
          <p:nvSpPr>
            <p:cNvPr id="2369" name="Freeform 6"/>
            <p:cNvSpPr/>
            <p:nvPr/>
          </p:nvSpPr>
          <p:spPr>
            <a:xfrm>
              <a:off x="2579760" y="2322000"/>
              <a:ext cx="239040" cy="243000"/>
            </a:xfrm>
            <a:custGeom>
              <a:avLst/>
              <a:gdLst/>
              <a:ahLst/>
              <a:rect l="0" t="0" r="r" b="b"/>
              <a:pathLst>
                <a:path w="664" h="675">
                  <a:moveTo>
                    <a:pt x="0" y="0"/>
                  </a:moveTo>
                  <a:lnTo>
                    <a:pt x="0" y="31"/>
                  </a:lnTo>
                  <a:lnTo>
                    <a:pt x="25" y="31"/>
                  </a:lnTo>
                  <a:cubicBezTo>
                    <a:pt x="101" y="31"/>
                    <a:pt x="101" y="43"/>
                    <a:pt x="101" y="76"/>
                  </a:cubicBezTo>
                  <a:lnTo>
                    <a:pt x="101" y="598"/>
                  </a:lnTo>
                  <a:cubicBezTo>
                    <a:pt x="101" y="634"/>
                    <a:pt x="101" y="643"/>
                    <a:pt x="25" y="643"/>
                  </a:cubicBezTo>
                  <a:lnTo>
                    <a:pt x="0" y="643"/>
                  </a:lnTo>
                  <a:lnTo>
                    <a:pt x="0" y="674"/>
                  </a:lnTo>
                  <a:lnTo>
                    <a:pt x="361" y="674"/>
                  </a:lnTo>
                  <a:cubicBezTo>
                    <a:pt x="526" y="674"/>
                    <a:pt x="663" y="529"/>
                    <a:pt x="663" y="343"/>
                  </a:cubicBezTo>
                  <a:cubicBezTo>
                    <a:pt x="663" y="155"/>
                    <a:pt x="531" y="0"/>
                    <a:pt x="361" y="0"/>
                  </a:cubicBezTo>
                  <a:lnTo>
                    <a:pt x="0" y="0"/>
                  </a:lnTo>
                  <a:moveTo>
                    <a:pt x="235" y="643"/>
                  </a:moveTo>
                  <a:cubicBezTo>
                    <a:pt x="188" y="643"/>
                    <a:pt x="186" y="636"/>
                    <a:pt x="186" y="605"/>
                  </a:cubicBezTo>
                  <a:lnTo>
                    <a:pt x="186" y="69"/>
                  </a:lnTo>
                  <a:cubicBezTo>
                    <a:pt x="186" y="38"/>
                    <a:pt x="188" y="31"/>
                    <a:pt x="235" y="31"/>
                  </a:cubicBezTo>
                  <a:lnTo>
                    <a:pt x="334" y="31"/>
                  </a:lnTo>
                  <a:cubicBezTo>
                    <a:pt x="394" y="31"/>
                    <a:pt x="464" y="52"/>
                    <a:pt x="513" y="123"/>
                  </a:cubicBezTo>
                  <a:cubicBezTo>
                    <a:pt x="556" y="181"/>
                    <a:pt x="565" y="267"/>
                    <a:pt x="565" y="343"/>
                  </a:cubicBezTo>
                  <a:cubicBezTo>
                    <a:pt x="565" y="452"/>
                    <a:pt x="547" y="511"/>
                    <a:pt x="511" y="560"/>
                  </a:cubicBezTo>
                  <a:cubicBezTo>
                    <a:pt x="491" y="587"/>
                    <a:pt x="435" y="643"/>
                    <a:pt x="334" y="643"/>
                  </a:cubicBezTo>
                  <a:lnTo>
                    <a:pt x="235" y="643"/>
                  </a:lnTo>
                </a:path>
              </a:pathLst>
            </a:custGeom>
            <a:solidFill>
              <a:srgbClr val="000000"/>
            </a:solidFill>
            <a:ln w="15840">
              <a:noFill/>
            </a:ln>
          </p:spPr>
        </p:sp>
        <p:sp>
          <p:nvSpPr>
            <p:cNvPr id="2370" name="Freeform 7"/>
            <p:cNvSpPr/>
            <p:nvPr/>
          </p:nvSpPr>
          <p:spPr>
            <a:xfrm>
              <a:off x="2956320" y="243396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371" name="Freeform 8"/>
            <p:cNvSpPr/>
            <p:nvPr/>
          </p:nvSpPr>
          <p:spPr>
            <a:xfrm>
              <a:off x="3451680" y="2088000"/>
              <a:ext cx="118080" cy="237240"/>
            </a:xfrm>
            <a:custGeom>
              <a:avLst/>
              <a:gdLst/>
              <a:ahLst/>
              <a:rect l="0" t="0" r="r" b="b"/>
              <a:pathLst>
                <a:path w="328" h="659">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8"/>
                  </a:lnTo>
                  <a:cubicBezTo>
                    <a:pt x="40" y="654"/>
                    <a:pt x="128" y="654"/>
                    <a:pt x="166" y="654"/>
                  </a:cubicBezTo>
                  <a:cubicBezTo>
                    <a:pt x="206" y="654"/>
                    <a:pt x="291" y="654"/>
                    <a:pt x="327" y="658"/>
                  </a:cubicBezTo>
                  <a:lnTo>
                    <a:pt x="327" y="627"/>
                  </a:lnTo>
                  <a:lnTo>
                    <a:pt x="296" y="627"/>
                  </a:lnTo>
                  <a:cubicBezTo>
                    <a:pt x="206" y="627"/>
                    <a:pt x="204" y="616"/>
                    <a:pt x="204" y="580"/>
                  </a:cubicBezTo>
                  <a:lnTo>
                    <a:pt x="204" y="25"/>
                  </a:lnTo>
                </a:path>
              </a:pathLst>
            </a:custGeom>
            <a:solidFill>
              <a:srgbClr val="000000"/>
            </a:solidFill>
            <a:ln w="15840">
              <a:noFill/>
            </a:ln>
          </p:spPr>
        </p:sp>
        <p:sp>
          <p:nvSpPr>
            <p:cNvPr id="2372" name="Freeform 9"/>
            <p:cNvSpPr/>
            <p:nvPr/>
          </p:nvSpPr>
          <p:spPr>
            <a:xfrm>
              <a:off x="3353040" y="2467800"/>
              <a:ext cx="312480" cy="15840"/>
            </a:xfrm>
            <a:custGeom>
              <a:avLst/>
              <a:gdLst/>
              <a:ahLst/>
              <a:rect l="0" t="0" r="r" b="b"/>
              <a:pathLst>
                <a:path w="868" h="44">
                  <a:moveTo>
                    <a:pt x="432" y="43"/>
                  </a:moveTo>
                  <a:lnTo>
                    <a:pt x="0" y="43"/>
                  </a:lnTo>
                  <a:lnTo>
                    <a:pt x="0" y="0"/>
                  </a:lnTo>
                  <a:lnTo>
                    <a:pt x="867" y="0"/>
                  </a:lnTo>
                  <a:lnTo>
                    <a:pt x="867" y="43"/>
                  </a:lnTo>
                  <a:lnTo>
                    <a:pt x="432" y="43"/>
                  </a:lnTo>
                </a:path>
              </a:pathLst>
            </a:custGeom>
            <a:solidFill>
              <a:srgbClr val="000000"/>
            </a:solidFill>
            <a:ln w="15840">
              <a:noFill/>
            </a:ln>
          </p:spPr>
        </p:sp>
        <p:sp>
          <p:nvSpPr>
            <p:cNvPr id="2373" name="Freeform 10"/>
            <p:cNvSpPr/>
            <p:nvPr/>
          </p:nvSpPr>
          <p:spPr>
            <a:xfrm>
              <a:off x="3363480" y="2649960"/>
              <a:ext cx="291600" cy="161640"/>
            </a:xfrm>
            <a:custGeom>
              <a:avLst/>
              <a:gdLst/>
              <a:ahLst/>
              <a:rect l="0" t="0" r="r" b="b"/>
              <a:pathLst>
                <a:path w="810" h="449">
                  <a:moveTo>
                    <a:pt x="58" y="379"/>
                  </a:moveTo>
                  <a:cubicBezTo>
                    <a:pt x="56" y="394"/>
                    <a:pt x="49" y="417"/>
                    <a:pt x="49" y="421"/>
                  </a:cubicBezTo>
                  <a:cubicBezTo>
                    <a:pt x="49" y="439"/>
                    <a:pt x="63" y="448"/>
                    <a:pt x="78" y="448"/>
                  </a:cubicBezTo>
                  <a:cubicBezTo>
                    <a:pt x="90" y="448"/>
                    <a:pt x="108" y="439"/>
                    <a:pt x="114" y="421"/>
                  </a:cubicBezTo>
                  <a:cubicBezTo>
                    <a:pt x="116" y="419"/>
                    <a:pt x="128" y="372"/>
                    <a:pt x="132" y="347"/>
                  </a:cubicBezTo>
                  <a:lnTo>
                    <a:pt x="155" y="258"/>
                  </a:lnTo>
                  <a:cubicBezTo>
                    <a:pt x="161" y="237"/>
                    <a:pt x="166" y="215"/>
                    <a:pt x="172" y="193"/>
                  </a:cubicBezTo>
                  <a:cubicBezTo>
                    <a:pt x="175" y="175"/>
                    <a:pt x="184" y="146"/>
                    <a:pt x="184" y="143"/>
                  </a:cubicBezTo>
                  <a:cubicBezTo>
                    <a:pt x="199" y="112"/>
                    <a:pt x="251" y="22"/>
                    <a:pt x="345" y="22"/>
                  </a:cubicBezTo>
                  <a:cubicBezTo>
                    <a:pt x="390" y="22"/>
                    <a:pt x="399" y="58"/>
                    <a:pt x="399" y="92"/>
                  </a:cubicBezTo>
                  <a:cubicBezTo>
                    <a:pt x="399" y="116"/>
                    <a:pt x="392" y="143"/>
                    <a:pt x="383" y="172"/>
                  </a:cubicBezTo>
                  <a:lnTo>
                    <a:pt x="356" y="287"/>
                  </a:lnTo>
                  <a:lnTo>
                    <a:pt x="336" y="363"/>
                  </a:lnTo>
                  <a:cubicBezTo>
                    <a:pt x="332" y="383"/>
                    <a:pt x="325" y="417"/>
                    <a:pt x="325" y="421"/>
                  </a:cubicBezTo>
                  <a:cubicBezTo>
                    <a:pt x="325" y="439"/>
                    <a:pt x="338" y="448"/>
                    <a:pt x="352" y="448"/>
                  </a:cubicBezTo>
                  <a:cubicBezTo>
                    <a:pt x="383" y="448"/>
                    <a:pt x="390" y="423"/>
                    <a:pt x="397" y="392"/>
                  </a:cubicBezTo>
                  <a:cubicBezTo>
                    <a:pt x="410" y="336"/>
                    <a:pt x="448" y="193"/>
                    <a:pt x="457" y="152"/>
                  </a:cubicBezTo>
                  <a:cubicBezTo>
                    <a:pt x="459" y="141"/>
                    <a:pt x="511" y="22"/>
                    <a:pt x="618" y="22"/>
                  </a:cubicBezTo>
                  <a:cubicBezTo>
                    <a:pt x="661" y="22"/>
                    <a:pt x="672" y="56"/>
                    <a:pt x="672" y="92"/>
                  </a:cubicBezTo>
                  <a:cubicBezTo>
                    <a:pt x="672" y="148"/>
                    <a:pt x="632" y="260"/>
                    <a:pt x="612" y="314"/>
                  </a:cubicBezTo>
                  <a:cubicBezTo>
                    <a:pt x="603" y="336"/>
                    <a:pt x="598" y="347"/>
                    <a:pt x="598" y="367"/>
                  </a:cubicBezTo>
                  <a:cubicBezTo>
                    <a:pt x="598" y="414"/>
                    <a:pt x="632" y="448"/>
                    <a:pt x="679" y="448"/>
                  </a:cubicBezTo>
                  <a:cubicBezTo>
                    <a:pt x="773" y="448"/>
                    <a:pt x="809" y="305"/>
                    <a:pt x="809" y="296"/>
                  </a:cubicBezTo>
                  <a:cubicBezTo>
                    <a:pt x="809" y="287"/>
                    <a:pt x="800" y="287"/>
                    <a:pt x="798" y="287"/>
                  </a:cubicBezTo>
                  <a:cubicBezTo>
                    <a:pt x="786" y="287"/>
                    <a:pt x="786" y="289"/>
                    <a:pt x="782" y="305"/>
                  </a:cubicBezTo>
                  <a:cubicBezTo>
                    <a:pt x="766" y="356"/>
                    <a:pt x="735" y="426"/>
                    <a:pt x="681" y="426"/>
                  </a:cubicBezTo>
                  <a:cubicBezTo>
                    <a:pt x="663" y="426"/>
                    <a:pt x="656" y="417"/>
                    <a:pt x="656" y="394"/>
                  </a:cubicBezTo>
                  <a:cubicBezTo>
                    <a:pt x="656" y="370"/>
                    <a:pt x="665" y="345"/>
                    <a:pt x="674" y="323"/>
                  </a:cubicBezTo>
                  <a:cubicBezTo>
                    <a:pt x="694" y="271"/>
                    <a:pt x="735" y="161"/>
                    <a:pt x="735" y="105"/>
                  </a:cubicBezTo>
                  <a:cubicBezTo>
                    <a:pt x="735" y="43"/>
                    <a:pt x="697" y="0"/>
                    <a:pt x="623" y="0"/>
                  </a:cubicBezTo>
                  <a:cubicBezTo>
                    <a:pt x="547" y="0"/>
                    <a:pt x="497" y="43"/>
                    <a:pt x="461" y="96"/>
                  </a:cubicBezTo>
                  <a:cubicBezTo>
                    <a:pt x="459" y="83"/>
                    <a:pt x="457" y="49"/>
                    <a:pt x="430" y="25"/>
                  </a:cubicBezTo>
                  <a:cubicBezTo>
                    <a:pt x="405" y="4"/>
                    <a:pt x="374" y="0"/>
                    <a:pt x="349" y="0"/>
                  </a:cubicBezTo>
                  <a:cubicBezTo>
                    <a:pt x="260" y="0"/>
                    <a:pt x="211" y="63"/>
                    <a:pt x="195" y="85"/>
                  </a:cubicBezTo>
                  <a:cubicBezTo>
                    <a:pt x="190" y="29"/>
                    <a:pt x="148" y="0"/>
                    <a:pt x="103" y="0"/>
                  </a:cubicBezTo>
                  <a:cubicBezTo>
                    <a:pt x="58" y="0"/>
                    <a:pt x="40" y="38"/>
                    <a:pt x="31" y="56"/>
                  </a:cubicBezTo>
                  <a:cubicBezTo>
                    <a:pt x="13" y="92"/>
                    <a:pt x="0" y="150"/>
                    <a:pt x="0" y="152"/>
                  </a:cubicBezTo>
                  <a:cubicBezTo>
                    <a:pt x="0" y="161"/>
                    <a:pt x="9" y="161"/>
                    <a:pt x="11" y="161"/>
                  </a:cubicBezTo>
                  <a:cubicBezTo>
                    <a:pt x="22" y="161"/>
                    <a:pt x="22" y="161"/>
                    <a:pt x="29" y="139"/>
                  </a:cubicBezTo>
                  <a:cubicBezTo>
                    <a:pt x="45" y="69"/>
                    <a:pt x="65" y="22"/>
                    <a:pt x="101" y="22"/>
                  </a:cubicBezTo>
                  <a:cubicBezTo>
                    <a:pt x="116" y="22"/>
                    <a:pt x="132" y="29"/>
                    <a:pt x="132" y="67"/>
                  </a:cubicBezTo>
                  <a:cubicBezTo>
                    <a:pt x="132" y="87"/>
                    <a:pt x="128" y="99"/>
                    <a:pt x="116" y="150"/>
                  </a:cubicBezTo>
                  <a:lnTo>
                    <a:pt x="58" y="379"/>
                  </a:lnTo>
                </a:path>
              </a:pathLst>
            </a:custGeom>
            <a:solidFill>
              <a:srgbClr val="000000"/>
            </a:solidFill>
            <a:ln w="15840">
              <a:noFill/>
            </a:ln>
          </p:spPr>
        </p:sp>
        <p:sp>
          <p:nvSpPr>
            <p:cNvPr id="2374" name="Freeform 11"/>
            <p:cNvSpPr/>
            <p:nvPr/>
          </p:nvSpPr>
          <p:spPr>
            <a:xfrm>
              <a:off x="3876480" y="2226600"/>
              <a:ext cx="473040" cy="497160"/>
            </a:xfrm>
            <a:custGeom>
              <a:avLst/>
              <a:gdLst/>
              <a:ahLst/>
              <a:rect l="0" t="0" r="r" b="b"/>
              <a:pathLst>
                <a:path w="1314" h="1381">
                  <a:moveTo>
                    <a:pt x="1194" y="1380"/>
                  </a:moveTo>
                  <a:lnTo>
                    <a:pt x="1313" y="1064"/>
                  </a:lnTo>
                  <a:lnTo>
                    <a:pt x="1288" y="1064"/>
                  </a:lnTo>
                  <a:cubicBezTo>
                    <a:pt x="1250" y="1167"/>
                    <a:pt x="1145" y="1234"/>
                    <a:pt x="1030" y="1263"/>
                  </a:cubicBezTo>
                  <a:cubicBezTo>
                    <a:pt x="1010" y="1268"/>
                    <a:pt x="914" y="1295"/>
                    <a:pt x="724" y="1295"/>
                  </a:cubicBezTo>
                  <a:lnTo>
                    <a:pt x="130" y="1295"/>
                  </a:lnTo>
                  <a:lnTo>
                    <a:pt x="632" y="706"/>
                  </a:lnTo>
                  <a:cubicBezTo>
                    <a:pt x="638" y="699"/>
                    <a:pt x="641" y="694"/>
                    <a:pt x="641" y="690"/>
                  </a:cubicBezTo>
                  <a:cubicBezTo>
                    <a:pt x="641" y="688"/>
                    <a:pt x="641" y="685"/>
                    <a:pt x="634" y="674"/>
                  </a:cubicBezTo>
                  <a:lnTo>
                    <a:pt x="175" y="47"/>
                  </a:lnTo>
                  <a:lnTo>
                    <a:pt x="715" y="47"/>
                  </a:lnTo>
                  <a:cubicBezTo>
                    <a:pt x="847" y="47"/>
                    <a:pt x="936" y="60"/>
                    <a:pt x="945" y="63"/>
                  </a:cubicBezTo>
                  <a:cubicBezTo>
                    <a:pt x="999" y="72"/>
                    <a:pt x="1084" y="87"/>
                    <a:pt x="1163" y="137"/>
                  </a:cubicBezTo>
                  <a:cubicBezTo>
                    <a:pt x="1187" y="152"/>
                    <a:pt x="1255" y="197"/>
                    <a:pt x="1288" y="278"/>
                  </a:cubicBezTo>
                  <a:lnTo>
                    <a:pt x="1313" y="278"/>
                  </a:lnTo>
                  <a:lnTo>
                    <a:pt x="1194" y="0"/>
                  </a:lnTo>
                  <a:lnTo>
                    <a:pt x="27" y="0"/>
                  </a:lnTo>
                  <a:cubicBezTo>
                    <a:pt x="4" y="0"/>
                    <a:pt x="4" y="0"/>
                    <a:pt x="0" y="7"/>
                  </a:cubicBezTo>
                  <a:cubicBezTo>
                    <a:pt x="0" y="9"/>
                    <a:pt x="0" y="29"/>
                    <a:pt x="0" y="40"/>
                  </a:cubicBezTo>
                  <a:lnTo>
                    <a:pt x="522" y="753"/>
                  </a:lnTo>
                  <a:lnTo>
                    <a:pt x="11" y="1351"/>
                  </a:lnTo>
                  <a:cubicBezTo>
                    <a:pt x="0" y="1364"/>
                    <a:pt x="0" y="1368"/>
                    <a:pt x="0" y="1368"/>
                  </a:cubicBezTo>
                  <a:cubicBezTo>
                    <a:pt x="0" y="1380"/>
                    <a:pt x="9" y="1380"/>
                    <a:pt x="27" y="1380"/>
                  </a:cubicBezTo>
                  <a:lnTo>
                    <a:pt x="1194" y="1380"/>
                  </a:lnTo>
                </a:path>
              </a:pathLst>
            </a:custGeom>
            <a:solidFill>
              <a:srgbClr val="000000"/>
            </a:solidFill>
            <a:ln w="15840">
              <a:noFill/>
            </a:ln>
          </p:spPr>
        </p:sp>
        <p:sp>
          <p:nvSpPr>
            <p:cNvPr id="2375" name="Freeform 12"/>
            <p:cNvSpPr/>
            <p:nvPr/>
          </p:nvSpPr>
          <p:spPr>
            <a:xfrm>
              <a:off x="3774960" y="2876400"/>
              <a:ext cx="153720" cy="111600"/>
            </a:xfrm>
            <a:custGeom>
              <a:avLst/>
              <a:gdLst/>
              <a:ahLst/>
              <a:rect l="0" t="0" r="r" b="b"/>
              <a:pathLst>
                <a:path w="427" h="310">
                  <a:moveTo>
                    <a:pt x="249" y="141"/>
                  </a:moveTo>
                  <a:lnTo>
                    <a:pt x="345" y="45"/>
                  </a:lnTo>
                  <a:cubicBezTo>
                    <a:pt x="361" y="38"/>
                    <a:pt x="379" y="38"/>
                    <a:pt x="410" y="38"/>
                  </a:cubicBezTo>
                  <a:lnTo>
                    <a:pt x="410" y="0"/>
                  </a:lnTo>
                  <a:cubicBezTo>
                    <a:pt x="388" y="2"/>
                    <a:pt x="365" y="2"/>
                    <a:pt x="343" y="2"/>
                  </a:cubicBezTo>
                  <a:cubicBezTo>
                    <a:pt x="318" y="2"/>
                    <a:pt x="271" y="0"/>
                    <a:pt x="264" y="0"/>
                  </a:cubicBezTo>
                  <a:lnTo>
                    <a:pt x="264" y="38"/>
                  </a:lnTo>
                  <a:cubicBezTo>
                    <a:pt x="273" y="38"/>
                    <a:pt x="280" y="40"/>
                    <a:pt x="285" y="43"/>
                  </a:cubicBezTo>
                  <a:lnTo>
                    <a:pt x="220" y="110"/>
                  </a:lnTo>
                  <a:lnTo>
                    <a:pt x="152" y="38"/>
                  </a:lnTo>
                  <a:lnTo>
                    <a:pt x="170" y="38"/>
                  </a:lnTo>
                  <a:lnTo>
                    <a:pt x="170" y="0"/>
                  </a:lnTo>
                  <a:cubicBezTo>
                    <a:pt x="166" y="0"/>
                    <a:pt x="112" y="2"/>
                    <a:pt x="83" y="2"/>
                  </a:cubicBezTo>
                  <a:cubicBezTo>
                    <a:pt x="56" y="2"/>
                    <a:pt x="31" y="2"/>
                    <a:pt x="4" y="0"/>
                  </a:cubicBezTo>
                  <a:lnTo>
                    <a:pt x="4" y="38"/>
                  </a:lnTo>
                  <a:lnTo>
                    <a:pt x="56" y="38"/>
                  </a:lnTo>
                  <a:lnTo>
                    <a:pt x="170" y="157"/>
                  </a:lnTo>
                  <a:lnTo>
                    <a:pt x="69" y="258"/>
                  </a:lnTo>
                  <a:cubicBezTo>
                    <a:pt x="60" y="267"/>
                    <a:pt x="60" y="267"/>
                    <a:pt x="38" y="269"/>
                  </a:cubicBezTo>
                  <a:cubicBezTo>
                    <a:pt x="27" y="269"/>
                    <a:pt x="4" y="269"/>
                    <a:pt x="0" y="269"/>
                  </a:cubicBezTo>
                  <a:lnTo>
                    <a:pt x="0" y="309"/>
                  </a:lnTo>
                  <a:cubicBezTo>
                    <a:pt x="22" y="307"/>
                    <a:pt x="45" y="305"/>
                    <a:pt x="67" y="305"/>
                  </a:cubicBezTo>
                  <a:cubicBezTo>
                    <a:pt x="85" y="305"/>
                    <a:pt x="134" y="307"/>
                    <a:pt x="143" y="309"/>
                  </a:cubicBezTo>
                  <a:lnTo>
                    <a:pt x="143" y="269"/>
                  </a:lnTo>
                  <a:cubicBezTo>
                    <a:pt x="132" y="269"/>
                    <a:pt x="130" y="269"/>
                    <a:pt x="125" y="264"/>
                  </a:cubicBezTo>
                  <a:lnTo>
                    <a:pt x="199" y="190"/>
                  </a:lnTo>
                  <a:lnTo>
                    <a:pt x="278" y="269"/>
                  </a:lnTo>
                  <a:lnTo>
                    <a:pt x="260" y="269"/>
                  </a:lnTo>
                  <a:lnTo>
                    <a:pt x="260" y="309"/>
                  </a:lnTo>
                  <a:cubicBezTo>
                    <a:pt x="260" y="309"/>
                    <a:pt x="316" y="305"/>
                    <a:pt x="347" y="305"/>
                  </a:cubicBezTo>
                  <a:cubicBezTo>
                    <a:pt x="372" y="305"/>
                    <a:pt x="399" y="307"/>
                    <a:pt x="426" y="309"/>
                  </a:cubicBezTo>
                  <a:lnTo>
                    <a:pt x="426" y="269"/>
                  </a:lnTo>
                  <a:lnTo>
                    <a:pt x="374" y="269"/>
                  </a:lnTo>
                  <a:lnTo>
                    <a:pt x="249" y="141"/>
                  </a:lnTo>
                </a:path>
              </a:pathLst>
            </a:custGeom>
            <a:solidFill>
              <a:srgbClr val="000000"/>
            </a:solidFill>
            <a:ln w="15840">
              <a:noFill/>
            </a:ln>
          </p:spPr>
        </p:sp>
        <p:sp>
          <p:nvSpPr>
            <p:cNvPr id="2376" name="Freeform 13"/>
            <p:cNvSpPr/>
            <p:nvPr/>
          </p:nvSpPr>
          <p:spPr>
            <a:xfrm>
              <a:off x="3962160" y="2843640"/>
              <a:ext cx="138240" cy="163080"/>
            </a:xfrm>
            <a:custGeom>
              <a:avLst/>
              <a:gdLst/>
              <a:ahLst/>
              <a:rect l="0" t="0" r="r" b="b"/>
              <a:pathLst>
                <a:path w="384" h="453">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2"/>
                    <a:pt x="235" y="452"/>
                  </a:cubicBezTo>
                  <a:lnTo>
                    <a:pt x="356" y="452"/>
                  </a:lnTo>
                  <a:cubicBezTo>
                    <a:pt x="367" y="452"/>
                    <a:pt x="383" y="452"/>
                    <a:pt x="383" y="434"/>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2377" name="Freeform 14"/>
            <p:cNvSpPr/>
            <p:nvPr/>
          </p:nvSpPr>
          <p:spPr>
            <a:xfrm>
              <a:off x="4137840" y="2812680"/>
              <a:ext cx="300240" cy="188280"/>
            </a:xfrm>
            <a:custGeom>
              <a:avLst/>
              <a:gdLst/>
              <a:ahLst/>
              <a:rect l="0" t="0" r="r" b="b"/>
              <a:pathLst>
                <a:path w="834" h="523">
                  <a:moveTo>
                    <a:pt x="670" y="199"/>
                  </a:moveTo>
                  <a:cubicBezTo>
                    <a:pt x="685" y="184"/>
                    <a:pt x="719" y="146"/>
                    <a:pt x="733" y="132"/>
                  </a:cubicBezTo>
                  <a:cubicBezTo>
                    <a:pt x="726" y="184"/>
                    <a:pt x="703" y="331"/>
                    <a:pt x="703" y="410"/>
                  </a:cubicBezTo>
                  <a:cubicBezTo>
                    <a:pt x="703" y="421"/>
                    <a:pt x="703" y="448"/>
                    <a:pt x="708" y="473"/>
                  </a:cubicBezTo>
                  <a:cubicBezTo>
                    <a:pt x="708" y="482"/>
                    <a:pt x="712" y="506"/>
                    <a:pt x="744" y="506"/>
                  </a:cubicBezTo>
                  <a:cubicBezTo>
                    <a:pt x="777" y="506"/>
                    <a:pt x="833" y="475"/>
                    <a:pt x="833" y="457"/>
                  </a:cubicBezTo>
                  <a:cubicBezTo>
                    <a:pt x="833" y="455"/>
                    <a:pt x="829" y="452"/>
                    <a:pt x="824" y="452"/>
                  </a:cubicBezTo>
                  <a:cubicBezTo>
                    <a:pt x="813" y="452"/>
                    <a:pt x="795" y="461"/>
                    <a:pt x="793" y="464"/>
                  </a:cubicBezTo>
                  <a:cubicBezTo>
                    <a:pt x="773" y="461"/>
                    <a:pt x="773" y="448"/>
                    <a:pt x="771" y="432"/>
                  </a:cubicBezTo>
                  <a:cubicBezTo>
                    <a:pt x="768" y="405"/>
                    <a:pt x="768" y="385"/>
                    <a:pt x="768" y="379"/>
                  </a:cubicBezTo>
                  <a:cubicBezTo>
                    <a:pt x="768" y="311"/>
                    <a:pt x="791" y="121"/>
                    <a:pt x="811" y="27"/>
                  </a:cubicBezTo>
                  <a:cubicBezTo>
                    <a:pt x="811" y="25"/>
                    <a:pt x="813" y="18"/>
                    <a:pt x="813" y="13"/>
                  </a:cubicBezTo>
                  <a:cubicBezTo>
                    <a:pt x="813" y="11"/>
                    <a:pt x="813" y="0"/>
                    <a:pt x="806" y="0"/>
                  </a:cubicBezTo>
                  <a:cubicBezTo>
                    <a:pt x="804" y="0"/>
                    <a:pt x="802" y="2"/>
                    <a:pt x="791" y="16"/>
                  </a:cubicBezTo>
                  <a:cubicBezTo>
                    <a:pt x="715" y="101"/>
                    <a:pt x="638" y="184"/>
                    <a:pt x="558" y="267"/>
                  </a:cubicBezTo>
                  <a:cubicBezTo>
                    <a:pt x="497" y="327"/>
                    <a:pt x="477" y="347"/>
                    <a:pt x="428" y="390"/>
                  </a:cubicBezTo>
                  <a:cubicBezTo>
                    <a:pt x="401" y="343"/>
                    <a:pt x="383" y="289"/>
                    <a:pt x="363" y="226"/>
                  </a:cubicBezTo>
                  <a:cubicBezTo>
                    <a:pt x="341" y="159"/>
                    <a:pt x="323" y="92"/>
                    <a:pt x="309" y="25"/>
                  </a:cubicBezTo>
                  <a:cubicBezTo>
                    <a:pt x="302" y="4"/>
                    <a:pt x="302" y="4"/>
                    <a:pt x="302" y="4"/>
                  </a:cubicBezTo>
                  <a:cubicBezTo>
                    <a:pt x="300" y="0"/>
                    <a:pt x="296" y="0"/>
                    <a:pt x="293" y="0"/>
                  </a:cubicBezTo>
                  <a:cubicBezTo>
                    <a:pt x="282" y="0"/>
                    <a:pt x="249" y="13"/>
                    <a:pt x="246" y="36"/>
                  </a:cubicBezTo>
                  <a:cubicBezTo>
                    <a:pt x="237" y="101"/>
                    <a:pt x="224" y="211"/>
                    <a:pt x="146" y="385"/>
                  </a:cubicBezTo>
                  <a:cubicBezTo>
                    <a:pt x="137" y="403"/>
                    <a:pt x="116" y="452"/>
                    <a:pt x="90" y="452"/>
                  </a:cubicBezTo>
                  <a:cubicBezTo>
                    <a:pt x="81" y="452"/>
                    <a:pt x="52" y="448"/>
                    <a:pt x="34" y="434"/>
                  </a:cubicBezTo>
                  <a:cubicBezTo>
                    <a:pt x="29" y="430"/>
                    <a:pt x="29" y="430"/>
                    <a:pt x="27" y="430"/>
                  </a:cubicBezTo>
                  <a:cubicBezTo>
                    <a:pt x="16" y="430"/>
                    <a:pt x="0" y="464"/>
                    <a:pt x="0" y="484"/>
                  </a:cubicBezTo>
                  <a:cubicBezTo>
                    <a:pt x="0" y="493"/>
                    <a:pt x="0" y="499"/>
                    <a:pt x="25" y="511"/>
                  </a:cubicBezTo>
                  <a:cubicBezTo>
                    <a:pt x="43" y="520"/>
                    <a:pt x="60" y="522"/>
                    <a:pt x="69" y="522"/>
                  </a:cubicBezTo>
                  <a:cubicBezTo>
                    <a:pt x="116" y="522"/>
                    <a:pt x="161" y="417"/>
                    <a:pt x="172" y="385"/>
                  </a:cubicBezTo>
                  <a:cubicBezTo>
                    <a:pt x="190" y="345"/>
                    <a:pt x="237" y="231"/>
                    <a:pt x="262" y="108"/>
                  </a:cubicBezTo>
                  <a:cubicBezTo>
                    <a:pt x="287" y="195"/>
                    <a:pt x="325" y="336"/>
                    <a:pt x="365" y="408"/>
                  </a:cubicBezTo>
                  <a:cubicBezTo>
                    <a:pt x="379" y="430"/>
                    <a:pt x="397" y="464"/>
                    <a:pt x="405" y="464"/>
                  </a:cubicBezTo>
                  <a:cubicBezTo>
                    <a:pt x="419" y="464"/>
                    <a:pt x="544" y="334"/>
                    <a:pt x="585" y="293"/>
                  </a:cubicBezTo>
                  <a:lnTo>
                    <a:pt x="670" y="199"/>
                  </a:lnTo>
                </a:path>
              </a:pathLst>
            </a:custGeom>
            <a:solidFill>
              <a:srgbClr val="000000"/>
            </a:solidFill>
            <a:ln w="15840">
              <a:noFill/>
            </a:ln>
          </p:spPr>
        </p:sp>
        <p:sp>
          <p:nvSpPr>
            <p:cNvPr id="2378" name="Freeform 15"/>
            <p:cNvSpPr/>
            <p:nvPr/>
          </p:nvSpPr>
          <p:spPr>
            <a:xfrm>
              <a:off x="4560480" y="229752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379" name="Freeform 16"/>
            <p:cNvSpPr/>
            <p:nvPr/>
          </p:nvSpPr>
          <p:spPr>
            <a:xfrm>
              <a:off x="4658760" y="229752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380" name="Freeform 17"/>
            <p:cNvSpPr/>
            <p:nvPr/>
          </p:nvSpPr>
          <p:spPr>
            <a:xfrm>
              <a:off x="4749840" y="2297520"/>
              <a:ext cx="83520" cy="354960"/>
            </a:xfrm>
            <a:custGeom>
              <a:avLst/>
              <a:gdLst/>
              <a:ahLst/>
              <a:rect l="0" t="0" r="r" b="b"/>
              <a:pathLst>
                <a:path w="232" h="986">
                  <a:moveTo>
                    <a:pt x="231" y="977"/>
                  </a:moveTo>
                  <a:cubicBezTo>
                    <a:pt x="231" y="974"/>
                    <a:pt x="231" y="972"/>
                    <a:pt x="213" y="954"/>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5"/>
                    <a:pt x="220" y="985"/>
                  </a:cubicBezTo>
                  <a:cubicBezTo>
                    <a:pt x="226" y="985"/>
                    <a:pt x="231" y="983"/>
                    <a:pt x="231" y="977"/>
                  </a:cubicBezTo>
                </a:path>
              </a:pathLst>
            </a:custGeom>
            <a:solidFill>
              <a:srgbClr val="000000"/>
            </a:solidFill>
            <a:ln w="15840">
              <a:noFill/>
            </a:ln>
          </p:spPr>
        </p:sp>
        <p:sp>
          <p:nvSpPr>
            <p:cNvPr id="2381" name="Freeform 18"/>
            <p:cNvSpPr/>
            <p:nvPr/>
          </p:nvSpPr>
          <p:spPr>
            <a:xfrm>
              <a:off x="4866840" y="2320200"/>
              <a:ext cx="291600" cy="248040"/>
            </a:xfrm>
            <a:custGeom>
              <a:avLst/>
              <a:gdLst/>
              <a:ahLst/>
              <a:rect l="0" t="0" r="r" b="b"/>
              <a:pathLst>
                <a:path w="810" h="689">
                  <a:moveTo>
                    <a:pt x="240" y="320"/>
                  </a:moveTo>
                  <a:lnTo>
                    <a:pt x="240" y="47"/>
                  </a:lnTo>
                  <a:lnTo>
                    <a:pt x="358" y="47"/>
                  </a:lnTo>
                  <a:cubicBezTo>
                    <a:pt x="515" y="47"/>
                    <a:pt x="517" y="123"/>
                    <a:pt x="517" y="184"/>
                  </a:cubicBezTo>
                  <a:cubicBezTo>
                    <a:pt x="517" y="240"/>
                    <a:pt x="517" y="320"/>
                    <a:pt x="356" y="320"/>
                  </a:cubicBezTo>
                  <a:lnTo>
                    <a:pt x="240" y="320"/>
                  </a:lnTo>
                  <a:moveTo>
                    <a:pt x="504" y="343"/>
                  </a:moveTo>
                  <a:cubicBezTo>
                    <a:pt x="618" y="311"/>
                    <a:pt x="670" y="249"/>
                    <a:pt x="670" y="184"/>
                  </a:cubicBezTo>
                  <a:cubicBezTo>
                    <a:pt x="670" y="83"/>
                    <a:pt x="560" y="0"/>
                    <a:pt x="374" y="0"/>
                  </a:cubicBezTo>
                  <a:lnTo>
                    <a:pt x="0" y="0"/>
                  </a:lnTo>
                  <a:lnTo>
                    <a:pt x="0" y="47"/>
                  </a:lnTo>
                  <a:lnTo>
                    <a:pt x="108" y="47"/>
                  </a:lnTo>
                  <a:lnTo>
                    <a:pt x="108" y="632"/>
                  </a:lnTo>
                  <a:lnTo>
                    <a:pt x="0" y="632"/>
                  </a:lnTo>
                  <a:lnTo>
                    <a:pt x="0" y="676"/>
                  </a:lnTo>
                  <a:cubicBezTo>
                    <a:pt x="36" y="674"/>
                    <a:pt x="132" y="674"/>
                    <a:pt x="175" y="674"/>
                  </a:cubicBezTo>
                  <a:cubicBezTo>
                    <a:pt x="215" y="674"/>
                    <a:pt x="311" y="674"/>
                    <a:pt x="347" y="676"/>
                  </a:cubicBezTo>
                  <a:lnTo>
                    <a:pt x="347" y="632"/>
                  </a:lnTo>
                  <a:lnTo>
                    <a:pt x="240" y="632"/>
                  </a:lnTo>
                  <a:lnTo>
                    <a:pt x="240" y="356"/>
                  </a:lnTo>
                  <a:lnTo>
                    <a:pt x="356" y="356"/>
                  </a:lnTo>
                  <a:cubicBezTo>
                    <a:pt x="370" y="356"/>
                    <a:pt x="414" y="356"/>
                    <a:pt x="444" y="390"/>
                  </a:cubicBezTo>
                  <a:cubicBezTo>
                    <a:pt x="475" y="426"/>
                    <a:pt x="475" y="443"/>
                    <a:pt x="475" y="515"/>
                  </a:cubicBezTo>
                  <a:cubicBezTo>
                    <a:pt x="475" y="580"/>
                    <a:pt x="475" y="629"/>
                    <a:pt x="544" y="663"/>
                  </a:cubicBezTo>
                  <a:cubicBezTo>
                    <a:pt x="589" y="683"/>
                    <a:pt x="650" y="688"/>
                    <a:pt x="690" y="688"/>
                  </a:cubicBezTo>
                  <a:cubicBezTo>
                    <a:pt x="795" y="688"/>
                    <a:pt x="809" y="600"/>
                    <a:pt x="809" y="582"/>
                  </a:cubicBezTo>
                  <a:cubicBezTo>
                    <a:pt x="809" y="562"/>
                    <a:pt x="795" y="562"/>
                    <a:pt x="784" y="562"/>
                  </a:cubicBezTo>
                  <a:cubicBezTo>
                    <a:pt x="764" y="562"/>
                    <a:pt x="764" y="571"/>
                    <a:pt x="762" y="585"/>
                  </a:cubicBezTo>
                  <a:cubicBezTo>
                    <a:pt x="757" y="632"/>
                    <a:pt x="728" y="652"/>
                    <a:pt x="699" y="652"/>
                  </a:cubicBezTo>
                  <a:cubicBezTo>
                    <a:pt x="638" y="652"/>
                    <a:pt x="632" y="582"/>
                    <a:pt x="625" y="542"/>
                  </a:cubicBezTo>
                  <a:cubicBezTo>
                    <a:pt x="623" y="531"/>
                    <a:pt x="616" y="461"/>
                    <a:pt x="614" y="457"/>
                  </a:cubicBezTo>
                  <a:cubicBezTo>
                    <a:pt x="600" y="387"/>
                    <a:pt x="547" y="358"/>
                    <a:pt x="504" y="343"/>
                  </a:cubicBezTo>
                </a:path>
              </a:pathLst>
            </a:custGeom>
            <a:solidFill>
              <a:srgbClr val="000000"/>
            </a:solidFill>
            <a:ln w="15840">
              <a:noFill/>
            </a:ln>
          </p:spPr>
        </p:sp>
        <p:sp>
          <p:nvSpPr>
            <p:cNvPr id="2382" name="Freeform 19"/>
            <p:cNvSpPr/>
            <p:nvPr/>
          </p:nvSpPr>
          <p:spPr>
            <a:xfrm>
              <a:off x="5166000" y="2406600"/>
              <a:ext cx="200520" cy="158400"/>
            </a:xfrm>
            <a:custGeom>
              <a:avLst/>
              <a:gdLst/>
              <a:ahLst/>
              <a:rect l="0" t="0" r="r" b="b"/>
              <a:pathLst>
                <a:path w="557" h="440">
                  <a:moveTo>
                    <a:pt x="320" y="195"/>
                  </a:moveTo>
                  <a:lnTo>
                    <a:pt x="437" y="67"/>
                  </a:lnTo>
                  <a:cubicBezTo>
                    <a:pt x="448" y="54"/>
                    <a:pt x="455" y="47"/>
                    <a:pt x="538" y="47"/>
                  </a:cubicBezTo>
                  <a:lnTo>
                    <a:pt x="538" y="0"/>
                  </a:lnTo>
                  <a:cubicBezTo>
                    <a:pt x="502" y="2"/>
                    <a:pt x="450" y="2"/>
                    <a:pt x="446" y="2"/>
                  </a:cubicBezTo>
                  <a:cubicBezTo>
                    <a:pt x="421" y="2"/>
                    <a:pt x="372" y="0"/>
                    <a:pt x="345" y="0"/>
                  </a:cubicBezTo>
                  <a:lnTo>
                    <a:pt x="345" y="47"/>
                  </a:lnTo>
                  <a:cubicBezTo>
                    <a:pt x="358" y="47"/>
                    <a:pt x="370" y="49"/>
                    <a:pt x="381" y="56"/>
                  </a:cubicBezTo>
                  <a:cubicBezTo>
                    <a:pt x="379" y="60"/>
                    <a:pt x="379" y="63"/>
                    <a:pt x="374" y="67"/>
                  </a:cubicBezTo>
                  <a:lnTo>
                    <a:pt x="291" y="161"/>
                  </a:lnTo>
                  <a:lnTo>
                    <a:pt x="193" y="47"/>
                  </a:lnTo>
                  <a:lnTo>
                    <a:pt x="233" y="47"/>
                  </a:lnTo>
                  <a:lnTo>
                    <a:pt x="233" y="0"/>
                  </a:lnTo>
                  <a:cubicBezTo>
                    <a:pt x="208" y="0"/>
                    <a:pt x="146" y="2"/>
                    <a:pt x="114" y="2"/>
                  </a:cubicBezTo>
                  <a:cubicBezTo>
                    <a:pt x="83" y="2"/>
                    <a:pt x="38" y="0"/>
                    <a:pt x="4" y="0"/>
                  </a:cubicBezTo>
                  <a:lnTo>
                    <a:pt x="4" y="47"/>
                  </a:lnTo>
                  <a:lnTo>
                    <a:pt x="76" y="47"/>
                  </a:lnTo>
                  <a:lnTo>
                    <a:pt x="228" y="228"/>
                  </a:lnTo>
                  <a:lnTo>
                    <a:pt x="101" y="374"/>
                  </a:lnTo>
                  <a:cubicBezTo>
                    <a:pt x="83" y="392"/>
                    <a:pt x="47" y="392"/>
                    <a:pt x="0" y="392"/>
                  </a:cubicBezTo>
                  <a:lnTo>
                    <a:pt x="0" y="439"/>
                  </a:lnTo>
                  <a:cubicBezTo>
                    <a:pt x="34" y="437"/>
                    <a:pt x="85" y="437"/>
                    <a:pt x="92" y="437"/>
                  </a:cubicBezTo>
                  <a:cubicBezTo>
                    <a:pt x="116" y="437"/>
                    <a:pt x="172" y="439"/>
                    <a:pt x="193" y="439"/>
                  </a:cubicBezTo>
                  <a:lnTo>
                    <a:pt x="193" y="392"/>
                  </a:lnTo>
                  <a:cubicBezTo>
                    <a:pt x="175" y="392"/>
                    <a:pt x="157" y="387"/>
                    <a:pt x="157" y="381"/>
                  </a:cubicBezTo>
                  <a:lnTo>
                    <a:pt x="164" y="372"/>
                  </a:lnTo>
                  <a:lnTo>
                    <a:pt x="260" y="264"/>
                  </a:lnTo>
                  <a:lnTo>
                    <a:pt x="367" y="392"/>
                  </a:lnTo>
                  <a:lnTo>
                    <a:pt x="329" y="392"/>
                  </a:lnTo>
                  <a:lnTo>
                    <a:pt x="329" y="439"/>
                  </a:lnTo>
                  <a:cubicBezTo>
                    <a:pt x="354" y="439"/>
                    <a:pt x="414" y="437"/>
                    <a:pt x="448" y="437"/>
                  </a:cubicBezTo>
                  <a:cubicBezTo>
                    <a:pt x="479" y="437"/>
                    <a:pt x="524" y="439"/>
                    <a:pt x="556" y="439"/>
                  </a:cubicBezTo>
                  <a:lnTo>
                    <a:pt x="556" y="392"/>
                  </a:lnTo>
                  <a:lnTo>
                    <a:pt x="486" y="392"/>
                  </a:lnTo>
                  <a:lnTo>
                    <a:pt x="320" y="195"/>
                  </a:lnTo>
                </a:path>
              </a:pathLst>
            </a:custGeom>
            <a:solidFill>
              <a:srgbClr val="000000"/>
            </a:solidFill>
            <a:ln w="15840">
              <a:noFill/>
            </a:ln>
          </p:spPr>
        </p:sp>
        <p:sp>
          <p:nvSpPr>
            <p:cNvPr id="2383" name="Freeform 20"/>
            <p:cNvSpPr/>
            <p:nvPr/>
          </p:nvSpPr>
          <p:spPr>
            <a:xfrm>
              <a:off x="5471640" y="2357280"/>
              <a:ext cx="236520" cy="237240"/>
            </a:xfrm>
            <a:custGeom>
              <a:avLst/>
              <a:gdLst/>
              <a:ahLst/>
              <a:rect l="0" t="0" r="r" b="b"/>
              <a:pathLst>
                <a:path w="657" h="659">
                  <a:moveTo>
                    <a:pt x="349" y="349"/>
                  </a:moveTo>
                  <a:lnTo>
                    <a:pt x="625" y="349"/>
                  </a:lnTo>
                  <a:cubicBezTo>
                    <a:pt x="638" y="349"/>
                    <a:pt x="656" y="349"/>
                    <a:pt x="656" y="329"/>
                  </a:cubicBezTo>
                  <a:cubicBezTo>
                    <a:pt x="656" y="309"/>
                    <a:pt x="638" y="309"/>
                    <a:pt x="625" y="309"/>
                  </a:cubicBezTo>
                  <a:lnTo>
                    <a:pt x="349" y="309"/>
                  </a:lnTo>
                  <a:lnTo>
                    <a:pt x="349" y="34"/>
                  </a:lnTo>
                  <a:cubicBezTo>
                    <a:pt x="349" y="18"/>
                    <a:pt x="349" y="0"/>
                    <a:pt x="329" y="0"/>
                  </a:cubicBezTo>
                  <a:cubicBezTo>
                    <a:pt x="309" y="0"/>
                    <a:pt x="309" y="18"/>
                    <a:pt x="309" y="34"/>
                  </a:cubicBezTo>
                  <a:lnTo>
                    <a:pt x="309" y="309"/>
                  </a:lnTo>
                  <a:lnTo>
                    <a:pt x="34" y="309"/>
                  </a:lnTo>
                  <a:cubicBezTo>
                    <a:pt x="18" y="309"/>
                    <a:pt x="0" y="309"/>
                    <a:pt x="0" y="329"/>
                  </a:cubicBezTo>
                  <a:cubicBezTo>
                    <a:pt x="0" y="349"/>
                    <a:pt x="18" y="349"/>
                    <a:pt x="34" y="349"/>
                  </a:cubicBezTo>
                  <a:lnTo>
                    <a:pt x="309" y="349"/>
                  </a:lnTo>
                  <a:lnTo>
                    <a:pt x="309" y="625"/>
                  </a:lnTo>
                  <a:cubicBezTo>
                    <a:pt x="309" y="638"/>
                    <a:pt x="309" y="658"/>
                    <a:pt x="329" y="658"/>
                  </a:cubicBezTo>
                  <a:cubicBezTo>
                    <a:pt x="349" y="658"/>
                    <a:pt x="349" y="638"/>
                    <a:pt x="349" y="625"/>
                  </a:cubicBezTo>
                  <a:lnTo>
                    <a:pt x="349" y="349"/>
                  </a:lnTo>
                </a:path>
              </a:pathLst>
            </a:custGeom>
            <a:solidFill>
              <a:srgbClr val="000000"/>
            </a:solidFill>
            <a:ln w="15840">
              <a:noFill/>
            </a:ln>
          </p:spPr>
        </p:sp>
        <p:sp>
          <p:nvSpPr>
            <p:cNvPr id="2384" name="Freeform 21"/>
            <p:cNvSpPr/>
            <p:nvPr/>
          </p:nvSpPr>
          <p:spPr>
            <a:xfrm>
              <a:off x="5821920" y="2324160"/>
              <a:ext cx="254520" cy="240480"/>
            </a:xfrm>
            <a:custGeom>
              <a:avLst/>
              <a:gdLst/>
              <a:ahLst/>
              <a:rect l="0" t="0" r="r" b="b"/>
              <a:pathLst>
                <a:path w="707" h="668">
                  <a:moveTo>
                    <a:pt x="685" y="0"/>
                  </a:moveTo>
                  <a:lnTo>
                    <a:pt x="20" y="0"/>
                  </a:lnTo>
                  <a:lnTo>
                    <a:pt x="0" y="237"/>
                  </a:lnTo>
                  <a:lnTo>
                    <a:pt x="47" y="237"/>
                  </a:lnTo>
                  <a:cubicBezTo>
                    <a:pt x="56" y="125"/>
                    <a:pt x="65" y="47"/>
                    <a:pt x="208" y="47"/>
                  </a:cubicBezTo>
                  <a:lnTo>
                    <a:pt x="282" y="47"/>
                  </a:lnTo>
                  <a:lnTo>
                    <a:pt x="282" y="620"/>
                  </a:lnTo>
                  <a:lnTo>
                    <a:pt x="132" y="620"/>
                  </a:lnTo>
                  <a:lnTo>
                    <a:pt x="132" y="667"/>
                  </a:lnTo>
                  <a:cubicBezTo>
                    <a:pt x="186" y="663"/>
                    <a:pt x="296" y="663"/>
                    <a:pt x="354" y="663"/>
                  </a:cubicBezTo>
                  <a:cubicBezTo>
                    <a:pt x="412" y="663"/>
                    <a:pt x="522" y="663"/>
                    <a:pt x="573" y="667"/>
                  </a:cubicBezTo>
                  <a:lnTo>
                    <a:pt x="573" y="620"/>
                  </a:lnTo>
                  <a:lnTo>
                    <a:pt x="423" y="620"/>
                  </a:lnTo>
                  <a:lnTo>
                    <a:pt x="423" y="47"/>
                  </a:lnTo>
                  <a:lnTo>
                    <a:pt x="500" y="47"/>
                  </a:lnTo>
                  <a:cubicBezTo>
                    <a:pt x="641" y="47"/>
                    <a:pt x="650" y="125"/>
                    <a:pt x="659" y="237"/>
                  </a:cubicBezTo>
                  <a:lnTo>
                    <a:pt x="706" y="237"/>
                  </a:lnTo>
                  <a:lnTo>
                    <a:pt x="685" y="0"/>
                  </a:lnTo>
                </a:path>
              </a:pathLst>
            </a:custGeom>
            <a:solidFill>
              <a:srgbClr val="000000"/>
            </a:solidFill>
            <a:ln w="15840">
              <a:noFill/>
            </a:ln>
          </p:spPr>
        </p:sp>
        <p:sp>
          <p:nvSpPr>
            <p:cNvPr id="2385" name="Freeform 22"/>
            <p:cNvSpPr/>
            <p:nvPr/>
          </p:nvSpPr>
          <p:spPr>
            <a:xfrm>
              <a:off x="6110640" y="2297520"/>
              <a:ext cx="83520" cy="354960"/>
            </a:xfrm>
            <a:custGeom>
              <a:avLst/>
              <a:gdLst/>
              <a:ahLst/>
              <a:rect l="0" t="0" r="r" b="b"/>
              <a:pathLst>
                <a:path w="232" h="986">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5"/>
                    <a:pt x="13" y="959"/>
                  </a:cubicBezTo>
                  <a:cubicBezTo>
                    <a:pt x="0" y="972"/>
                    <a:pt x="0" y="974"/>
                    <a:pt x="0" y="977"/>
                  </a:cubicBezTo>
                  <a:cubicBezTo>
                    <a:pt x="0" y="983"/>
                    <a:pt x="4" y="985"/>
                    <a:pt x="9" y="985"/>
                  </a:cubicBezTo>
                  <a:cubicBezTo>
                    <a:pt x="20" y="985"/>
                    <a:pt x="110" y="918"/>
                    <a:pt x="168" y="793"/>
                  </a:cubicBezTo>
                  <a:cubicBezTo>
                    <a:pt x="220" y="685"/>
                    <a:pt x="231" y="576"/>
                    <a:pt x="231" y="493"/>
                  </a:cubicBezTo>
                </a:path>
              </a:pathLst>
            </a:custGeom>
            <a:solidFill>
              <a:srgbClr val="000000"/>
            </a:solidFill>
            <a:ln w="15840">
              <a:noFill/>
            </a:ln>
          </p:spPr>
        </p:sp>
        <p:sp>
          <p:nvSpPr>
            <p:cNvPr id="2386" name="Freeform 23"/>
            <p:cNvSpPr/>
            <p:nvPr/>
          </p:nvSpPr>
          <p:spPr>
            <a:xfrm>
              <a:off x="6336360" y="246780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387" name="Freeform 24"/>
            <p:cNvSpPr/>
            <p:nvPr/>
          </p:nvSpPr>
          <p:spPr>
            <a:xfrm>
              <a:off x="6696000" y="2297520"/>
              <a:ext cx="83520" cy="354960"/>
            </a:xfrm>
            <a:custGeom>
              <a:avLst/>
              <a:gdLst/>
              <a:ahLst/>
              <a:rect l="0" t="0" r="r" b="b"/>
              <a:pathLst>
                <a:path w="232" h="986">
                  <a:moveTo>
                    <a:pt x="231" y="977"/>
                  </a:moveTo>
                  <a:cubicBezTo>
                    <a:pt x="231" y="974"/>
                    <a:pt x="231" y="972"/>
                    <a:pt x="213" y="954"/>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5"/>
                    <a:pt x="220" y="985"/>
                  </a:cubicBezTo>
                  <a:cubicBezTo>
                    <a:pt x="226" y="985"/>
                    <a:pt x="231" y="983"/>
                    <a:pt x="231" y="977"/>
                  </a:cubicBezTo>
                </a:path>
              </a:pathLst>
            </a:custGeom>
            <a:solidFill>
              <a:srgbClr val="000000"/>
            </a:solidFill>
            <a:ln w="15840">
              <a:noFill/>
            </a:ln>
          </p:spPr>
        </p:sp>
        <p:sp>
          <p:nvSpPr>
            <p:cNvPr id="2388" name="Freeform 25"/>
            <p:cNvSpPr/>
            <p:nvPr/>
          </p:nvSpPr>
          <p:spPr>
            <a:xfrm>
              <a:off x="6895080" y="2232360"/>
              <a:ext cx="112320" cy="59040"/>
            </a:xfrm>
            <a:custGeom>
              <a:avLst/>
              <a:gdLst/>
              <a:ahLst/>
              <a:rect l="0" t="0" r="r" b="b"/>
              <a:pathLst>
                <a:path w="312" h="164">
                  <a:moveTo>
                    <a:pt x="155" y="0"/>
                  </a:moveTo>
                  <a:lnTo>
                    <a:pt x="0" y="125"/>
                  </a:lnTo>
                  <a:lnTo>
                    <a:pt x="27" y="163"/>
                  </a:lnTo>
                  <a:lnTo>
                    <a:pt x="155" y="83"/>
                  </a:lnTo>
                  <a:lnTo>
                    <a:pt x="285" y="163"/>
                  </a:lnTo>
                  <a:lnTo>
                    <a:pt x="311" y="128"/>
                  </a:lnTo>
                  <a:lnTo>
                    <a:pt x="155" y="0"/>
                  </a:lnTo>
                </a:path>
              </a:pathLst>
            </a:custGeom>
            <a:solidFill>
              <a:srgbClr val="000000"/>
            </a:solidFill>
            <a:ln w="15840">
              <a:noFill/>
            </a:ln>
          </p:spPr>
        </p:sp>
        <p:sp>
          <p:nvSpPr>
            <p:cNvPr id="2389" name="Freeform 26"/>
            <p:cNvSpPr/>
            <p:nvPr/>
          </p:nvSpPr>
          <p:spPr>
            <a:xfrm>
              <a:off x="6811920" y="2320200"/>
              <a:ext cx="291600" cy="248040"/>
            </a:xfrm>
            <a:custGeom>
              <a:avLst/>
              <a:gdLst/>
              <a:ahLst/>
              <a:rect l="0" t="0" r="r" b="b"/>
              <a:pathLst>
                <a:path w="810" h="689">
                  <a:moveTo>
                    <a:pt x="240" y="320"/>
                  </a:moveTo>
                  <a:lnTo>
                    <a:pt x="240" y="47"/>
                  </a:lnTo>
                  <a:lnTo>
                    <a:pt x="358" y="47"/>
                  </a:lnTo>
                  <a:cubicBezTo>
                    <a:pt x="515" y="47"/>
                    <a:pt x="517" y="123"/>
                    <a:pt x="517" y="184"/>
                  </a:cubicBezTo>
                  <a:cubicBezTo>
                    <a:pt x="517" y="240"/>
                    <a:pt x="517" y="320"/>
                    <a:pt x="356" y="320"/>
                  </a:cubicBezTo>
                  <a:lnTo>
                    <a:pt x="240" y="320"/>
                  </a:lnTo>
                  <a:moveTo>
                    <a:pt x="504" y="343"/>
                  </a:moveTo>
                  <a:cubicBezTo>
                    <a:pt x="618" y="311"/>
                    <a:pt x="670" y="249"/>
                    <a:pt x="670" y="184"/>
                  </a:cubicBezTo>
                  <a:cubicBezTo>
                    <a:pt x="670" y="83"/>
                    <a:pt x="560" y="0"/>
                    <a:pt x="374" y="0"/>
                  </a:cubicBezTo>
                  <a:lnTo>
                    <a:pt x="0" y="0"/>
                  </a:lnTo>
                  <a:lnTo>
                    <a:pt x="0" y="47"/>
                  </a:lnTo>
                  <a:lnTo>
                    <a:pt x="108" y="47"/>
                  </a:lnTo>
                  <a:lnTo>
                    <a:pt x="108" y="632"/>
                  </a:lnTo>
                  <a:lnTo>
                    <a:pt x="0" y="632"/>
                  </a:lnTo>
                  <a:lnTo>
                    <a:pt x="0" y="676"/>
                  </a:lnTo>
                  <a:cubicBezTo>
                    <a:pt x="36" y="674"/>
                    <a:pt x="132" y="674"/>
                    <a:pt x="175" y="674"/>
                  </a:cubicBezTo>
                  <a:cubicBezTo>
                    <a:pt x="215" y="674"/>
                    <a:pt x="311" y="674"/>
                    <a:pt x="347" y="676"/>
                  </a:cubicBezTo>
                  <a:lnTo>
                    <a:pt x="347" y="632"/>
                  </a:lnTo>
                  <a:lnTo>
                    <a:pt x="240" y="632"/>
                  </a:lnTo>
                  <a:lnTo>
                    <a:pt x="240" y="356"/>
                  </a:lnTo>
                  <a:lnTo>
                    <a:pt x="356" y="356"/>
                  </a:lnTo>
                  <a:cubicBezTo>
                    <a:pt x="370" y="356"/>
                    <a:pt x="414" y="356"/>
                    <a:pt x="444" y="390"/>
                  </a:cubicBezTo>
                  <a:cubicBezTo>
                    <a:pt x="475" y="426"/>
                    <a:pt x="475" y="443"/>
                    <a:pt x="475" y="515"/>
                  </a:cubicBezTo>
                  <a:cubicBezTo>
                    <a:pt x="475" y="580"/>
                    <a:pt x="475" y="629"/>
                    <a:pt x="544" y="663"/>
                  </a:cubicBezTo>
                  <a:cubicBezTo>
                    <a:pt x="589" y="683"/>
                    <a:pt x="650" y="688"/>
                    <a:pt x="690" y="688"/>
                  </a:cubicBezTo>
                  <a:cubicBezTo>
                    <a:pt x="795" y="688"/>
                    <a:pt x="809" y="600"/>
                    <a:pt x="809" y="582"/>
                  </a:cubicBezTo>
                  <a:cubicBezTo>
                    <a:pt x="809" y="562"/>
                    <a:pt x="795" y="562"/>
                    <a:pt x="784" y="562"/>
                  </a:cubicBezTo>
                  <a:cubicBezTo>
                    <a:pt x="764" y="562"/>
                    <a:pt x="764" y="571"/>
                    <a:pt x="762" y="585"/>
                  </a:cubicBezTo>
                  <a:cubicBezTo>
                    <a:pt x="757" y="632"/>
                    <a:pt x="728" y="652"/>
                    <a:pt x="699" y="652"/>
                  </a:cubicBezTo>
                  <a:cubicBezTo>
                    <a:pt x="638" y="652"/>
                    <a:pt x="632" y="582"/>
                    <a:pt x="625" y="542"/>
                  </a:cubicBezTo>
                  <a:cubicBezTo>
                    <a:pt x="623" y="531"/>
                    <a:pt x="616" y="461"/>
                    <a:pt x="614" y="457"/>
                  </a:cubicBezTo>
                  <a:cubicBezTo>
                    <a:pt x="600" y="387"/>
                    <a:pt x="547" y="358"/>
                    <a:pt x="504" y="343"/>
                  </a:cubicBezTo>
                </a:path>
              </a:pathLst>
            </a:custGeom>
            <a:solidFill>
              <a:srgbClr val="000000"/>
            </a:solidFill>
            <a:ln w="15840">
              <a:noFill/>
            </a:ln>
          </p:spPr>
        </p:sp>
        <p:sp>
          <p:nvSpPr>
            <p:cNvPr id="2390" name="Freeform 27"/>
            <p:cNvSpPr/>
            <p:nvPr/>
          </p:nvSpPr>
          <p:spPr>
            <a:xfrm>
              <a:off x="7112160" y="2406600"/>
              <a:ext cx="200520" cy="158400"/>
            </a:xfrm>
            <a:custGeom>
              <a:avLst/>
              <a:gdLst/>
              <a:ahLst/>
              <a:rect l="0" t="0" r="r" b="b"/>
              <a:pathLst>
                <a:path w="557" h="440">
                  <a:moveTo>
                    <a:pt x="320" y="195"/>
                  </a:moveTo>
                  <a:lnTo>
                    <a:pt x="437" y="67"/>
                  </a:lnTo>
                  <a:cubicBezTo>
                    <a:pt x="448" y="54"/>
                    <a:pt x="455" y="47"/>
                    <a:pt x="535" y="47"/>
                  </a:cubicBezTo>
                  <a:lnTo>
                    <a:pt x="535" y="0"/>
                  </a:lnTo>
                  <a:cubicBezTo>
                    <a:pt x="502" y="2"/>
                    <a:pt x="450" y="2"/>
                    <a:pt x="446" y="2"/>
                  </a:cubicBezTo>
                  <a:cubicBezTo>
                    <a:pt x="421" y="2"/>
                    <a:pt x="372" y="0"/>
                    <a:pt x="345" y="0"/>
                  </a:cubicBezTo>
                  <a:lnTo>
                    <a:pt x="345" y="47"/>
                  </a:lnTo>
                  <a:cubicBezTo>
                    <a:pt x="358" y="47"/>
                    <a:pt x="370" y="49"/>
                    <a:pt x="381" y="56"/>
                  </a:cubicBezTo>
                  <a:cubicBezTo>
                    <a:pt x="376" y="60"/>
                    <a:pt x="376" y="63"/>
                    <a:pt x="374" y="67"/>
                  </a:cubicBezTo>
                  <a:lnTo>
                    <a:pt x="291" y="161"/>
                  </a:lnTo>
                  <a:lnTo>
                    <a:pt x="193" y="47"/>
                  </a:lnTo>
                  <a:lnTo>
                    <a:pt x="233" y="47"/>
                  </a:lnTo>
                  <a:lnTo>
                    <a:pt x="233" y="0"/>
                  </a:lnTo>
                  <a:cubicBezTo>
                    <a:pt x="208" y="0"/>
                    <a:pt x="146" y="2"/>
                    <a:pt x="114" y="2"/>
                  </a:cubicBezTo>
                  <a:cubicBezTo>
                    <a:pt x="83" y="2"/>
                    <a:pt x="38" y="0"/>
                    <a:pt x="4" y="0"/>
                  </a:cubicBezTo>
                  <a:lnTo>
                    <a:pt x="4" y="47"/>
                  </a:lnTo>
                  <a:lnTo>
                    <a:pt x="76" y="47"/>
                  </a:lnTo>
                  <a:lnTo>
                    <a:pt x="228" y="228"/>
                  </a:lnTo>
                  <a:lnTo>
                    <a:pt x="101" y="374"/>
                  </a:lnTo>
                  <a:cubicBezTo>
                    <a:pt x="83" y="392"/>
                    <a:pt x="47" y="392"/>
                    <a:pt x="0" y="392"/>
                  </a:cubicBezTo>
                  <a:lnTo>
                    <a:pt x="0" y="439"/>
                  </a:lnTo>
                  <a:cubicBezTo>
                    <a:pt x="34" y="437"/>
                    <a:pt x="85" y="437"/>
                    <a:pt x="92" y="437"/>
                  </a:cubicBezTo>
                  <a:cubicBezTo>
                    <a:pt x="116" y="437"/>
                    <a:pt x="172" y="439"/>
                    <a:pt x="193" y="439"/>
                  </a:cubicBezTo>
                  <a:lnTo>
                    <a:pt x="193" y="392"/>
                  </a:lnTo>
                  <a:cubicBezTo>
                    <a:pt x="175" y="392"/>
                    <a:pt x="157" y="387"/>
                    <a:pt x="157" y="381"/>
                  </a:cubicBezTo>
                  <a:lnTo>
                    <a:pt x="164" y="372"/>
                  </a:lnTo>
                  <a:lnTo>
                    <a:pt x="260" y="264"/>
                  </a:lnTo>
                  <a:lnTo>
                    <a:pt x="367" y="392"/>
                  </a:lnTo>
                  <a:lnTo>
                    <a:pt x="329" y="392"/>
                  </a:lnTo>
                  <a:lnTo>
                    <a:pt x="329" y="439"/>
                  </a:lnTo>
                  <a:cubicBezTo>
                    <a:pt x="354" y="439"/>
                    <a:pt x="414" y="437"/>
                    <a:pt x="448" y="437"/>
                  </a:cubicBezTo>
                  <a:cubicBezTo>
                    <a:pt x="479" y="437"/>
                    <a:pt x="524" y="439"/>
                    <a:pt x="556" y="439"/>
                  </a:cubicBezTo>
                  <a:lnTo>
                    <a:pt x="556" y="392"/>
                  </a:lnTo>
                  <a:lnTo>
                    <a:pt x="486" y="392"/>
                  </a:lnTo>
                  <a:lnTo>
                    <a:pt x="320" y="195"/>
                  </a:lnTo>
                </a:path>
              </a:pathLst>
            </a:custGeom>
            <a:solidFill>
              <a:srgbClr val="000000"/>
            </a:solidFill>
            <a:ln w="15840">
              <a:noFill/>
            </a:ln>
          </p:spPr>
        </p:sp>
        <p:sp>
          <p:nvSpPr>
            <p:cNvPr id="2391" name="Freeform 28"/>
            <p:cNvSpPr/>
            <p:nvPr/>
          </p:nvSpPr>
          <p:spPr>
            <a:xfrm>
              <a:off x="7417800" y="2357280"/>
              <a:ext cx="236520" cy="237240"/>
            </a:xfrm>
            <a:custGeom>
              <a:avLst/>
              <a:gdLst/>
              <a:ahLst/>
              <a:rect l="0" t="0" r="r" b="b"/>
              <a:pathLst>
                <a:path w="657" h="659">
                  <a:moveTo>
                    <a:pt x="349" y="349"/>
                  </a:moveTo>
                  <a:lnTo>
                    <a:pt x="625" y="349"/>
                  </a:lnTo>
                  <a:cubicBezTo>
                    <a:pt x="638" y="349"/>
                    <a:pt x="656" y="349"/>
                    <a:pt x="656" y="329"/>
                  </a:cubicBezTo>
                  <a:cubicBezTo>
                    <a:pt x="656" y="309"/>
                    <a:pt x="638" y="309"/>
                    <a:pt x="625" y="309"/>
                  </a:cubicBezTo>
                  <a:lnTo>
                    <a:pt x="349" y="309"/>
                  </a:lnTo>
                  <a:lnTo>
                    <a:pt x="349" y="34"/>
                  </a:lnTo>
                  <a:cubicBezTo>
                    <a:pt x="349" y="18"/>
                    <a:pt x="349" y="0"/>
                    <a:pt x="329" y="0"/>
                  </a:cubicBezTo>
                  <a:cubicBezTo>
                    <a:pt x="309" y="0"/>
                    <a:pt x="309" y="18"/>
                    <a:pt x="309" y="34"/>
                  </a:cubicBezTo>
                  <a:lnTo>
                    <a:pt x="309" y="309"/>
                  </a:lnTo>
                  <a:lnTo>
                    <a:pt x="34" y="309"/>
                  </a:lnTo>
                  <a:cubicBezTo>
                    <a:pt x="18" y="309"/>
                    <a:pt x="0" y="309"/>
                    <a:pt x="0" y="329"/>
                  </a:cubicBezTo>
                  <a:cubicBezTo>
                    <a:pt x="0" y="349"/>
                    <a:pt x="18" y="349"/>
                    <a:pt x="34" y="349"/>
                  </a:cubicBezTo>
                  <a:lnTo>
                    <a:pt x="309" y="349"/>
                  </a:lnTo>
                  <a:lnTo>
                    <a:pt x="309" y="625"/>
                  </a:lnTo>
                  <a:cubicBezTo>
                    <a:pt x="309" y="638"/>
                    <a:pt x="309" y="658"/>
                    <a:pt x="329" y="658"/>
                  </a:cubicBezTo>
                  <a:cubicBezTo>
                    <a:pt x="349" y="658"/>
                    <a:pt x="349" y="638"/>
                    <a:pt x="349" y="625"/>
                  </a:cubicBezTo>
                  <a:lnTo>
                    <a:pt x="349" y="349"/>
                  </a:lnTo>
                </a:path>
              </a:pathLst>
            </a:custGeom>
            <a:solidFill>
              <a:srgbClr val="000000"/>
            </a:solidFill>
            <a:ln w="15840">
              <a:noFill/>
            </a:ln>
          </p:spPr>
        </p:sp>
        <p:sp>
          <p:nvSpPr>
            <p:cNvPr id="2392" name="Freeform 29"/>
            <p:cNvSpPr/>
            <p:nvPr/>
          </p:nvSpPr>
          <p:spPr>
            <a:xfrm>
              <a:off x="7837920" y="2232360"/>
              <a:ext cx="112320" cy="59040"/>
            </a:xfrm>
            <a:custGeom>
              <a:avLst/>
              <a:gdLst/>
              <a:ahLst/>
              <a:rect l="0" t="0" r="r" b="b"/>
              <a:pathLst>
                <a:path w="312" h="164">
                  <a:moveTo>
                    <a:pt x="155" y="0"/>
                  </a:moveTo>
                  <a:lnTo>
                    <a:pt x="0" y="125"/>
                  </a:lnTo>
                  <a:lnTo>
                    <a:pt x="27" y="163"/>
                  </a:lnTo>
                  <a:lnTo>
                    <a:pt x="155" y="83"/>
                  </a:lnTo>
                  <a:lnTo>
                    <a:pt x="285" y="163"/>
                  </a:lnTo>
                  <a:lnTo>
                    <a:pt x="311" y="128"/>
                  </a:lnTo>
                  <a:lnTo>
                    <a:pt x="155" y="0"/>
                  </a:lnTo>
                </a:path>
              </a:pathLst>
            </a:custGeom>
            <a:solidFill>
              <a:srgbClr val="000000"/>
            </a:solidFill>
            <a:ln w="15840">
              <a:noFill/>
            </a:ln>
          </p:spPr>
        </p:sp>
        <p:sp>
          <p:nvSpPr>
            <p:cNvPr id="2393" name="Freeform 30"/>
            <p:cNvSpPr/>
            <p:nvPr/>
          </p:nvSpPr>
          <p:spPr>
            <a:xfrm>
              <a:off x="7767000" y="2324160"/>
              <a:ext cx="254520" cy="240480"/>
            </a:xfrm>
            <a:custGeom>
              <a:avLst/>
              <a:gdLst/>
              <a:ahLst/>
              <a:rect l="0" t="0" r="r" b="b"/>
              <a:pathLst>
                <a:path w="707" h="668">
                  <a:moveTo>
                    <a:pt x="685" y="0"/>
                  </a:moveTo>
                  <a:lnTo>
                    <a:pt x="20" y="0"/>
                  </a:lnTo>
                  <a:lnTo>
                    <a:pt x="0" y="237"/>
                  </a:lnTo>
                  <a:lnTo>
                    <a:pt x="47" y="237"/>
                  </a:lnTo>
                  <a:cubicBezTo>
                    <a:pt x="56" y="125"/>
                    <a:pt x="65" y="47"/>
                    <a:pt x="208" y="47"/>
                  </a:cubicBezTo>
                  <a:lnTo>
                    <a:pt x="282" y="47"/>
                  </a:lnTo>
                  <a:lnTo>
                    <a:pt x="282" y="620"/>
                  </a:lnTo>
                  <a:lnTo>
                    <a:pt x="132" y="620"/>
                  </a:lnTo>
                  <a:lnTo>
                    <a:pt x="132" y="667"/>
                  </a:lnTo>
                  <a:cubicBezTo>
                    <a:pt x="186" y="663"/>
                    <a:pt x="296" y="663"/>
                    <a:pt x="354" y="663"/>
                  </a:cubicBezTo>
                  <a:cubicBezTo>
                    <a:pt x="412" y="663"/>
                    <a:pt x="522" y="663"/>
                    <a:pt x="573" y="667"/>
                  </a:cubicBezTo>
                  <a:lnTo>
                    <a:pt x="573" y="620"/>
                  </a:lnTo>
                  <a:lnTo>
                    <a:pt x="423" y="620"/>
                  </a:lnTo>
                  <a:lnTo>
                    <a:pt x="423" y="47"/>
                  </a:lnTo>
                  <a:lnTo>
                    <a:pt x="500" y="47"/>
                  </a:lnTo>
                  <a:cubicBezTo>
                    <a:pt x="641" y="47"/>
                    <a:pt x="650" y="125"/>
                    <a:pt x="659" y="237"/>
                  </a:cubicBezTo>
                  <a:lnTo>
                    <a:pt x="706" y="237"/>
                  </a:lnTo>
                  <a:lnTo>
                    <a:pt x="685" y="0"/>
                  </a:lnTo>
                </a:path>
              </a:pathLst>
            </a:custGeom>
            <a:solidFill>
              <a:srgbClr val="000000"/>
            </a:solidFill>
            <a:ln w="15840">
              <a:noFill/>
            </a:ln>
          </p:spPr>
        </p:sp>
        <p:sp>
          <p:nvSpPr>
            <p:cNvPr id="2394" name="Freeform 31"/>
            <p:cNvSpPr/>
            <p:nvPr/>
          </p:nvSpPr>
          <p:spPr>
            <a:xfrm>
              <a:off x="8055720" y="2297520"/>
              <a:ext cx="83520" cy="354960"/>
            </a:xfrm>
            <a:custGeom>
              <a:avLst/>
              <a:gdLst/>
              <a:ahLst/>
              <a:rect l="0" t="0" r="r" b="b"/>
              <a:pathLst>
                <a:path w="232" h="986">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5"/>
                    <a:pt x="13" y="959"/>
                  </a:cubicBezTo>
                  <a:cubicBezTo>
                    <a:pt x="0" y="972"/>
                    <a:pt x="0" y="974"/>
                    <a:pt x="0" y="977"/>
                  </a:cubicBezTo>
                  <a:cubicBezTo>
                    <a:pt x="0" y="983"/>
                    <a:pt x="4" y="985"/>
                    <a:pt x="9" y="985"/>
                  </a:cubicBezTo>
                  <a:cubicBezTo>
                    <a:pt x="20" y="985"/>
                    <a:pt x="110" y="918"/>
                    <a:pt x="168" y="793"/>
                  </a:cubicBezTo>
                  <a:cubicBezTo>
                    <a:pt x="220" y="685"/>
                    <a:pt x="231" y="576"/>
                    <a:pt x="231" y="493"/>
                  </a:cubicBezTo>
                </a:path>
              </a:pathLst>
            </a:custGeom>
            <a:solidFill>
              <a:srgbClr val="000000"/>
            </a:solidFill>
            <a:ln w="15840">
              <a:noFill/>
            </a:ln>
          </p:spPr>
        </p:sp>
        <p:sp>
          <p:nvSpPr>
            <p:cNvPr id="2395" name="Freeform 32"/>
            <p:cNvSpPr/>
            <p:nvPr/>
          </p:nvSpPr>
          <p:spPr>
            <a:xfrm>
              <a:off x="8215200" y="229752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396" name="Freeform 33"/>
            <p:cNvSpPr/>
            <p:nvPr/>
          </p:nvSpPr>
          <p:spPr>
            <a:xfrm>
              <a:off x="8313840" y="229752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397" name="Freeform 34"/>
            <p:cNvSpPr/>
            <p:nvPr/>
          </p:nvSpPr>
          <p:spPr>
            <a:xfrm>
              <a:off x="8385480" y="2451600"/>
              <a:ext cx="110880" cy="165600"/>
            </a:xfrm>
            <a:custGeom>
              <a:avLst/>
              <a:gdLst/>
              <a:ahLst/>
              <a:rect l="0" t="0" r="r" b="b"/>
              <a:pathLst>
                <a:path w="308" h="460">
                  <a:moveTo>
                    <a:pt x="307" y="334"/>
                  </a:moveTo>
                  <a:lnTo>
                    <a:pt x="282" y="334"/>
                  </a:lnTo>
                  <a:cubicBezTo>
                    <a:pt x="280" y="349"/>
                    <a:pt x="273" y="390"/>
                    <a:pt x="264" y="396"/>
                  </a:cubicBezTo>
                  <a:cubicBezTo>
                    <a:pt x="260" y="401"/>
                    <a:pt x="206" y="401"/>
                    <a:pt x="197" y="401"/>
                  </a:cubicBezTo>
                  <a:lnTo>
                    <a:pt x="69" y="401"/>
                  </a:lnTo>
                  <a:cubicBezTo>
                    <a:pt x="141" y="336"/>
                    <a:pt x="166" y="318"/>
                    <a:pt x="208" y="284"/>
                  </a:cubicBezTo>
                  <a:cubicBezTo>
                    <a:pt x="260" y="244"/>
                    <a:pt x="307" y="202"/>
                    <a:pt x="307" y="134"/>
                  </a:cubicBezTo>
                  <a:cubicBezTo>
                    <a:pt x="307" y="52"/>
                    <a:pt x="233" y="0"/>
                    <a:pt x="143" y="0"/>
                  </a:cubicBezTo>
                  <a:cubicBezTo>
                    <a:pt x="58" y="0"/>
                    <a:pt x="0" y="60"/>
                    <a:pt x="0" y="123"/>
                  </a:cubicBezTo>
                  <a:cubicBezTo>
                    <a:pt x="0" y="159"/>
                    <a:pt x="29" y="163"/>
                    <a:pt x="36" y="163"/>
                  </a:cubicBezTo>
                  <a:cubicBezTo>
                    <a:pt x="54" y="163"/>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grpSp>
      <p:sp>
        <p:nvSpPr>
          <p:cNvPr id="2398" name="TextShape 35"/>
          <p:cNvSpPr txBox="1"/>
          <p:nvPr/>
        </p:nvSpPr>
        <p:spPr>
          <a:xfrm>
            <a:off x="576000" y="1439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Standard metrics:</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000" spc="-1" strike="noStrike">
                <a:solidFill>
                  <a:srgbClr val="000000"/>
                </a:solidFill>
                <a:latin typeface="Franklin Gothic Book"/>
              </a:rPr>
              <a:t>The pose is considered correct if the average distance is &lt;10% of the 3D model diameter</a:t>
            </a:r>
            <a:endParaRPr b="0" lang="en-US" sz="20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000" spc="-1" strike="noStrike">
                <a:solidFill>
                  <a:srgbClr val="000000"/>
                </a:solidFill>
                <a:latin typeface="Franklin Gothic Book"/>
              </a:rPr>
              <a:t>The metric reported is the % of correct poses</a:t>
            </a:r>
            <a:endParaRPr b="0" lang="en-US" sz="2000" spc="-1" strike="noStrike">
              <a:solidFill>
                <a:srgbClr val="000000"/>
              </a:solidFill>
              <a:latin typeface="Franklin Gothic Book"/>
            </a:endParaRPr>
          </a:p>
        </p:txBody>
      </p:sp>
      <p:grpSp>
        <p:nvGrpSpPr>
          <p:cNvPr id="2399" name="Group 36"/>
          <p:cNvGrpSpPr/>
          <p:nvPr/>
        </p:nvGrpSpPr>
        <p:grpSpPr>
          <a:xfrm>
            <a:off x="1089000" y="3294720"/>
            <a:ext cx="7047000" cy="850680"/>
            <a:chOff x="1089000" y="3294720"/>
            <a:chExt cx="7047000" cy="850680"/>
          </a:xfrm>
        </p:grpSpPr>
        <p:sp>
          <p:nvSpPr>
            <p:cNvPr id="2400" name="Freeform 37"/>
            <p:cNvSpPr/>
            <p:nvPr/>
          </p:nvSpPr>
          <p:spPr>
            <a:xfrm>
              <a:off x="1100160" y="3312360"/>
              <a:ext cx="7019280" cy="815400"/>
            </a:xfrm>
            <a:custGeom>
              <a:avLst/>
              <a:gdLst/>
              <a:ahLst/>
              <a:rect l="0" t="0" r="r" b="b"/>
              <a:pathLst>
                <a:path w="19498" h="2265">
                  <a:moveTo>
                    <a:pt x="9748" y="2264"/>
                  </a:moveTo>
                  <a:lnTo>
                    <a:pt x="0" y="2264"/>
                  </a:lnTo>
                  <a:lnTo>
                    <a:pt x="0" y="0"/>
                  </a:lnTo>
                  <a:lnTo>
                    <a:pt x="19497" y="0"/>
                  </a:lnTo>
                  <a:lnTo>
                    <a:pt x="19497" y="2264"/>
                  </a:lnTo>
                  <a:lnTo>
                    <a:pt x="9748" y="2264"/>
                  </a:lnTo>
                </a:path>
              </a:pathLst>
            </a:custGeom>
            <a:solidFill>
              <a:srgbClr val="ffffff"/>
            </a:solidFill>
            <a:ln w="15840">
              <a:noFill/>
            </a:ln>
          </p:spPr>
        </p:sp>
        <p:sp>
          <p:nvSpPr>
            <p:cNvPr id="2401" name="Freeform 38"/>
            <p:cNvSpPr/>
            <p:nvPr/>
          </p:nvSpPr>
          <p:spPr>
            <a:xfrm>
              <a:off x="1089000" y="3391560"/>
              <a:ext cx="243720" cy="157680"/>
            </a:xfrm>
            <a:custGeom>
              <a:avLst/>
              <a:gdLst/>
              <a:ahLst/>
              <a:rect l="0" t="0" r="r" b="b"/>
              <a:pathLst>
                <a:path w="677" h="438">
                  <a:moveTo>
                    <a:pt x="594" y="94"/>
                  </a:moveTo>
                  <a:cubicBezTo>
                    <a:pt x="612" y="45"/>
                    <a:pt x="643" y="31"/>
                    <a:pt x="676" y="31"/>
                  </a:cubicBezTo>
                  <a:lnTo>
                    <a:pt x="676" y="0"/>
                  </a:lnTo>
                  <a:cubicBezTo>
                    <a:pt x="654" y="2"/>
                    <a:pt x="625" y="2"/>
                    <a:pt x="605" y="2"/>
                  </a:cubicBezTo>
                  <a:cubicBezTo>
                    <a:pt x="576" y="2"/>
                    <a:pt x="531" y="0"/>
                    <a:pt x="513" y="0"/>
                  </a:cubicBezTo>
                  <a:lnTo>
                    <a:pt x="513" y="31"/>
                  </a:lnTo>
                  <a:cubicBezTo>
                    <a:pt x="549" y="31"/>
                    <a:pt x="569" y="49"/>
                    <a:pt x="569" y="78"/>
                  </a:cubicBezTo>
                  <a:cubicBezTo>
                    <a:pt x="569" y="85"/>
                    <a:pt x="569" y="85"/>
                    <a:pt x="564" y="99"/>
                  </a:cubicBezTo>
                  <a:lnTo>
                    <a:pt x="475" y="352"/>
                  </a:lnTo>
                  <a:lnTo>
                    <a:pt x="376" y="76"/>
                  </a:lnTo>
                  <a:cubicBezTo>
                    <a:pt x="374" y="65"/>
                    <a:pt x="372" y="63"/>
                    <a:pt x="372" y="58"/>
                  </a:cubicBezTo>
                  <a:cubicBezTo>
                    <a:pt x="372" y="31"/>
                    <a:pt x="410" y="31"/>
                    <a:pt x="430" y="31"/>
                  </a:cubicBezTo>
                  <a:lnTo>
                    <a:pt x="430" y="0"/>
                  </a:lnTo>
                  <a:cubicBezTo>
                    <a:pt x="401" y="0"/>
                    <a:pt x="352" y="2"/>
                    <a:pt x="327" y="2"/>
                  </a:cubicBezTo>
                  <a:cubicBezTo>
                    <a:pt x="298" y="2"/>
                    <a:pt x="269" y="2"/>
                    <a:pt x="240" y="0"/>
                  </a:cubicBezTo>
                  <a:lnTo>
                    <a:pt x="240" y="31"/>
                  </a:lnTo>
                  <a:cubicBezTo>
                    <a:pt x="276" y="31"/>
                    <a:pt x="291" y="34"/>
                    <a:pt x="302" y="45"/>
                  </a:cubicBezTo>
                  <a:cubicBezTo>
                    <a:pt x="307" y="52"/>
                    <a:pt x="318" y="81"/>
                    <a:pt x="325" y="101"/>
                  </a:cubicBezTo>
                  <a:lnTo>
                    <a:pt x="240" y="338"/>
                  </a:lnTo>
                  <a:lnTo>
                    <a:pt x="146" y="76"/>
                  </a:lnTo>
                  <a:cubicBezTo>
                    <a:pt x="141" y="63"/>
                    <a:pt x="141" y="60"/>
                    <a:pt x="141" y="58"/>
                  </a:cubicBezTo>
                  <a:cubicBezTo>
                    <a:pt x="141" y="31"/>
                    <a:pt x="179" y="31"/>
                    <a:pt x="199" y="31"/>
                  </a:cubicBezTo>
                  <a:lnTo>
                    <a:pt x="199" y="0"/>
                  </a:lnTo>
                  <a:cubicBezTo>
                    <a:pt x="170" y="0"/>
                    <a:pt x="114" y="2"/>
                    <a:pt x="92" y="2"/>
                  </a:cubicBezTo>
                  <a:cubicBezTo>
                    <a:pt x="87" y="2"/>
                    <a:pt x="36" y="2"/>
                    <a:pt x="0" y="0"/>
                  </a:cubicBezTo>
                  <a:lnTo>
                    <a:pt x="0" y="31"/>
                  </a:lnTo>
                  <a:cubicBezTo>
                    <a:pt x="49" y="31"/>
                    <a:pt x="60" y="34"/>
                    <a:pt x="74" y="65"/>
                  </a:cubicBezTo>
                  <a:lnTo>
                    <a:pt x="197" y="414"/>
                  </a:lnTo>
                  <a:cubicBezTo>
                    <a:pt x="202" y="430"/>
                    <a:pt x="206" y="437"/>
                    <a:pt x="217" y="437"/>
                  </a:cubicBezTo>
                  <a:cubicBezTo>
                    <a:pt x="231" y="437"/>
                    <a:pt x="233" y="432"/>
                    <a:pt x="237" y="417"/>
                  </a:cubicBezTo>
                  <a:lnTo>
                    <a:pt x="338" y="137"/>
                  </a:lnTo>
                  <a:lnTo>
                    <a:pt x="439" y="419"/>
                  </a:lnTo>
                  <a:cubicBezTo>
                    <a:pt x="441" y="430"/>
                    <a:pt x="446" y="437"/>
                    <a:pt x="459" y="437"/>
                  </a:cubicBezTo>
                  <a:cubicBezTo>
                    <a:pt x="470" y="437"/>
                    <a:pt x="475" y="428"/>
                    <a:pt x="477" y="419"/>
                  </a:cubicBezTo>
                  <a:lnTo>
                    <a:pt x="594" y="94"/>
                  </a:lnTo>
                </a:path>
              </a:pathLst>
            </a:custGeom>
            <a:solidFill>
              <a:srgbClr val="000000"/>
            </a:solidFill>
            <a:ln w="15840">
              <a:noFill/>
            </a:ln>
          </p:spPr>
        </p:sp>
        <p:sp>
          <p:nvSpPr>
            <p:cNvPr id="2402" name="Freeform 39"/>
            <p:cNvSpPr/>
            <p:nvPr/>
          </p:nvSpPr>
          <p:spPr>
            <a:xfrm>
              <a:off x="1349640" y="329868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0" y="271"/>
                    <a:pt x="352" y="325"/>
                    <a:pt x="352" y="381"/>
                  </a:cubicBezTo>
                  <a:lnTo>
                    <a:pt x="352" y="609"/>
                  </a:lnTo>
                  <a:cubicBezTo>
                    <a:pt x="352" y="654"/>
                    <a:pt x="340"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403" name="Freeform 40"/>
            <p:cNvSpPr/>
            <p:nvPr/>
          </p:nvSpPr>
          <p:spPr>
            <a:xfrm>
              <a:off x="154548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04" name="Freeform 41"/>
            <p:cNvSpPr/>
            <p:nvPr/>
          </p:nvSpPr>
          <p:spPr>
            <a:xfrm>
              <a:off x="1702800" y="338832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405" name="Freeform 42"/>
            <p:cNvSpPr/>
            <p:nvPr/>
          </p:nvSpPr>
          <p:spPr>
            <a:xfrm>
              <a:off x="184140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06" name="Freeform 43"/>
            <p:cNvSpPr/>
            <p:nvPr/>
          </p:nvSpPr>
          <p:spPr>
            <a:xfrm>
              <a:off x="2116440" y="3294720"/>
              <a:ext cx="386640" cy="268920"/>
            </a:xfrm>
            <a:custGeom>
              <a:avLst/>
              <a:gdLst/>
              <a:ahLst/>
              <a:rect l="0" t="0" r="r" b="b"/>
              <a:pathLst>
                <a:path w="1074" h="747">
                  <a:moveTo>
                    <a:pt x="354" y="143"/>
                  </a:moveTo>
                  <a:cubicBezTo>
                    <a:pt x="379" y="273"/>
                    <a:pt x="423" y="484"/>
                    <a:pt x="479" y="598"/>
                  </a:cubicBezTo>
                  <a:cubicBezTo>
                    <a:pt x="502" y="641"/>
                    <a:pt x="511" y="663"/>
                    <a:pt x="522" y="663"/>
                  </a:cubicBezTo>
                  <a:cubicBezTo>
                    <a:pt x="526" y="663"/>
                    <a:pt x="529" y="663"/>
                    <a:pt x="544" y="645"/>
                  </a:cubicBezTo>
                  <a:cubicBezTo>
                    <a:pt x="620" y="573"/>
                    <a:pt x="672" y="515"/>
                    <a:pt x="741" y="437"/>
                  </a:cubicBezTo>
                  <a:lnTo>
                    <a:pt x="956" y="184"/>
                  </a:lnTo>
                  <a:cubicBezTo>
                    <a:pt x="943" y="269"/>
                    <a:pt x="907" y="491"/>
                    <a:pt x="907" y="607"/>
                  </a:cubicBezTo>
                  <a:cubicBezTo>
                    <a:pt x="907" y="632"/>
                    <a:pt x="907" y="659"/>
                    <a:pt x="912" y="685"/>
                  </a:cubicBezTo>
                  <a:cubicBezTo>
                    <a:pt x="912" y="697"/>
                    <a:pt x="916" y="723"/>
                    <a:pt x="956" y="723"/>
                  </a:cubicBezTo>
                  <a:cubicBezTo>
                    <a:pt x="999" y="723"/>
                    <a:pt x="1073" y="681"/>
                    <a:pt x="1073" y="661"/>
                  </a:cubicBezTo>
                  <a:cubicBezTo>
                    <a:pt x="1073" y="656"/>
                    <a:pt x="1068" y="654"/>
                    <a:pt x="1064" y="654"/>
                  </a:cubicBezTo>
                  <a:cubicBezTo>
                    <a:pt x="1053" y="654"/>
                    <a:pt x="1033" y="663"/>
                    <a:pt x="1021" y="670"/>
                  </a:cubicBezTo>
                  <a:cubicBezTo>
                    <a:pt x="999" y="667"/>
                    <a:pt x="997" y="652"/>
                    <a:pt x="995" y="629"/>
                  </a:cubicBezTo>
                  <a:cubicBezTo>
                    <a:pt x="990" y="598"/>
                    <a:pt x="990" y="567"/>
                    <a:pt x="990" y="564"/>
                  </a:cubicBezTo>
                  <a:cubicBezTo>
                    <a:pt x="990" y="455"/>
                    <a:pt x="1035" y="155"/>
                    <a:pt x="1064" y="34"/>
                  </a:cubicBezTo>
                  <a:cubicBezTo>
                    <a:pt x="1064" y="25"/>
                    <a:pt x="1064" y="25"/>
                    <a:pt x="1064" y="16"/>
                  </a:cubicBezTo>
                  <a:cubicBezTo>
                    <a:pt x="1064" y="11"/>
                    <a:pt x="1064" y="0"/>
                    <a:pt x="1057" y="0"/>
                  </a:cubicBezTo>
                  <a:cubicBezTo>
                    <a:pt x="1053" y="0"/>
                    <a:pt x="1053" y="2"/>
                    <a:pt x="1033" y="25"/>
                  </a:cubicBezTo>
                  <a:cubicBezTo>
                    <a:pt x="941" y="137"/>
                    <a:pt x="652" y="482"/>
                    <a:pt x="556" y="564"/>
                  </a:cubicBezTo>
                  <a:cubicBezTo>
                    <a:pt x="531" y="513"/>
                    <a:pt x="513" y="475"/>
                    <a:pt x="477" y="336"/>
                  </a:cubicBezTo>
                  <a:cubicBezTo>
                    <a:pt x="450" y="224"/>
                    <a:pt x="432" y="143"/>
                    <a:pt x="417" y="47"/>
                  </a:cubicBezTo>
                  <a:cubicBezTo>
                    <a:pt x="412" y="34"/>
                    <a:pt x="408" y="7"/>
                    <a:pt x="408" y="4"/>
                  </a:cubicBezTo>
                  <a:cubicBezTo>
                    <a:pt x="405" y="0"/>
                    <a:pt x="401" y="0"/>
                    <a:pt x="396" y="0"/>
                  </a:cubicBezTo>
                  <a:cubicBezTo>
                    <a:pt x="379" y="0"/>
                    <a:pt x="338" y="22"/>
                    <a:pt x="336" y="43"/>
                  </a:cubicBezTo>
                  <a:cubicBezTo>
                    <a:pt x="323" y="125"/>
                    <a:pt x="305" y="255"/>
                    <a:pt x="235" y="443"/>
                  </a:cubicBezTo>
                  <a:cubicBezTo>
                    <a:pt x="157" y="654"/>
                    <a:pt x="134" y="654"/>
                    <a:pt x="114" y="654"/>
                  </a:cubicBezTo>
                  <a:cubicBezTo>
                    <a:pt x="103" y="654"/>
                    <a:pt x="65" y="647"/>
                    <a:pt x="45" y="627"/>
                  </a:cubicBezTo>
                  <a:cubicBezTo>
                    <a:pt x="40" y="623"/>
                    <a:pt x="38" y="623"/>
                    <a:pt x="36" y="623"/>
                  </a:cubicBezTo>
                  <a:cubicBezTo>
                    <a:pt x="22" y="623"/>
                    <a:pt x="0" y="665"/>
                    <a:pt x="0" y="694"/>
                  </a:cubicBezTo>
                  <a:cubicBezTo>
                    <a:pt x="0" y="703"/>
                    <a:pt x="0" y="714"/>
                    <a:pt x="31" y="732"/>
                  </a:cubicBezTo>
                  <a:cubicBezTo>
                    <a:pt x="56" y="744"/>
                    <a:pt x="81" y="746"/>
                    <a:pt x="85" y="746"/>
                  </a:cubicBezTo>
                  <a:cubicBezTo>
                    <a:pt x="146" y="746"/>
                    <a:pt x="204" y="605"/>
                    <a:pt x="224" y="553"/>
                  </a:cubicBezTo>
                  <a:cubicBezTo>
                    <a:pt x="271" y="441"/>
                    <a:pt x="325" y="287"/>
                    <a:pt x="354" y="143"/>
                  </a:cubicBezTo>
                </a:path>
              </a:pathLst>
            </a:custGeom>
            <a:solidFill>
              <a:srgbClr val="000000"/>
            </a:solidFill>
            <a:ln w="15840">
              <a:noFill/>
            </a:ln>
          </p:spPr>
        </p:sp>
        <p:sp>
          <p:nvSpPr>
            <p:cNvPr id="2407" name="Freeform 44"/>
            <p:cNvSpPr/>
            <p:nvPr/>
          </p:nvSpPr>
          <p:spPr>
            <a:xfrm>
              <a:off x="2662200" y="329868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8" y="43"/>
                    <a:pt x="345" y="49"/>
                    <a:pt x="345" y="96"/>
                  </a:cubicBezTo>
                  <a:lnTo>
                    <a:pt x="345" y="309"/>
                  </a:lnTo>
                  <a:cubicBezTo>
                    <a:pt x="316" y="275"/>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1"/>
                  </a:cubicBezTo>
                  <a:cubicBezTo>
                    <a:pt x="85" y="571"/>
                    <a:pt x="83" y="515"/>
                    <a:pt x="83" y="475"/>
                  </a:cubicBezTo>
                  <a:cubicBezTo>
                    <a:pt x="83" y="437"/>
                    <a:pt x="85"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408" name="Freeform 45"/>
            <p:cNvSpPr/>
            <p:nvPr/>
          </p:nvSpPr>
          <p:spPr>
            <a:xfrm>
              <a:off x="285732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09" name="Freeform 46"/>
            <p:cNvSpPr/>
            <p:nvPr/>
          </p:nvSpPr>
          <p:spPr>
            <a:xfrm>
              <a:off x="3016440" y="338832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10" name="Freeform 47"/>
            <p:cNvSpPr/>
            <p:nvPr/>
          </p:nvSpPr>
          <p:spPr>
            <a:xfrm>
              <a:off x="3211560" y="338580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11" name="Freeform 48"/>
            <p:cNvSpPr/>
            <p:nvPr/>
          </p:nvSpPr>
          <p:spPr>
            <a:xfrm>
              <a:off x="3385440" y="332712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12" name="Freeform 49"/>
            <p:cNvSpPr/>
            <p:nvPr/>
          </p:nvSpPr>
          <p:spPr>
            <a:xfrm>
              <a:off x="352656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13" name="Freeform 50"/>
            <p:cNvSpPr/>
            <p:nvPr/>
          </p:nvSpPr>
          <p:spPr>
            <a:xfrm>
              <a:off x="3685680" y="338580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414" name="Freeform 51"/>
            <p:cNvSpPr/>
            <p:nvPr/>
          </p:nvSpPr>
          <p:spPr>
            <a:xfrm>
              <a:off x="3938760" y="332712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15" name="Freeform 52"/>
            <p:cNvSpPr/>
            <p:nvPr/>
          </p:nvSpPr>
          <p:spPr>
            <a:xfrm>
              <a:off x="4080600" y="329868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0" y="271"/>
                    <a:pt x="352" y="325"/>
                    <a:pt x="352" y="381"/>
                  </a:cubicBezTo>
                  <a:lnTo>
                    <a:pt x="352" y="609"/>
                  </a:lnTo>
                  <a:cubicBezTo>
                    <a:pt x="352" y="654"/>
                    <a:pt x="340"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416" name="Freeform 53"/>
            <p:cNvSpPr/>
            <p:nvPr/>
          </p:nvSpPr>
          <p:spPr>
            <a:xfrm>
              <a:off x="427680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17" name="Freeform 54"/>
            <p:cNvSpPr/>
            <p:nvPr/>
          </p:nvSpPr>
          <p:spPr>
            <a:xfrm>
              <a:off x="4553280" y="338580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418" name="Freeform 55"/>
            <p:cNvSpPr/>
            <p:nvPr/>
          </p:nvSpPr>
          <p:spPr>
            <a:xfrm>
              <a:off x="469188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19" name="Freeform 56"/>
            <p:cNvSpPr/>
            <p:nvPr/>
          </p:nvSpPr>
          <p:spPr>
            <a:xfrm>
              <a:off x="4845960" y="332712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20" name="Freeform 57"/>
            <p:cNvSpPr/>
            <p:nvPr/>
          </p:nvSpPr>
          <p:spPr>
            <a:xfrm>
              <a:off x="5104800" y="338580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21" name="Freeform 58"/>
            <p:cNvSpPr/>
            <p:nvPr/>
          </p:nvSpPr>
          <p:spPr>
            <a:xfrm>
              <a:off x="5283720" y="3294720"/>
              <a:ext cx="115560" cy="251280"/>
            </a:xfrm>
            <a:custGeom>
              <a:avLst/>
              <a:gdLst/>
              <a:ahLst/>
              <a:rect l="0" t="0" r="r" b="b"/>
              <a:pathLst>
                <a:path w="321" h="698">
                  <a:moveTo>
                    <a:pt x="141" y="271"/>
                  </a:moveTo>
                  <a:lnTo>
                    <a:pt x="141" y="157"/>
                  </a:lnTo>
                  <a:cubicBezTo>
                    <a:pt x="141" y="69"/>
                    <a:pt x="188" y="22"/>
                    <a:pt x="233" y="22"/>
                  </a:cubicBezTo>
                  <a:cubicBezTo>
                    <a:pt x="235" y="22"/>
                    <a:pt x="251" y="22"/>
                    <a:pt x="264" y="29"/>
                  </a:cubicBezTo>
                  <a:cubicBezTo>
                    <a:pt x="253" y="34"/>
                    <a:pt x="235" y="45"/>
                    <a:pt x="235" y="69"/>
                  </a:cubicBezTo>
                  <a:cubicBezTo>
                    <a:pt x="235" y="92"/>
                    <a:pt x="251" y="112"/>
                    <a:pt x="278" y="112"/>
                  </a:cubicBezTo>
                  <a:cubicBezTo>
                    <a:pt x="307" y="112"/>
                    <a:pt x="320" y="92"/>
                    <a:pt x="320" y="69"/>
                  </a:cubicBezTo>
                  <a:cubicBezTo>
                    <a:pt x="320" y="34"/>
                    <a:pt x="284" y="0"/>
                    <a:pt x="233" y="0"/>
                  </a:cubicBezTo>
                  <a:cubicBezTo>
                    <a:pt x="164" y="0"/>
                    <a:pt x="78" y="52"/>
                    <a:pt x="78" y="157"/>
                  </a:cubicBezTo>
                  <a:lnTo>
                    <a:pt x="78" y="271"/>
                  </a:lnTo>
                  <a:lnTo>
                    <a:pt x="0" y="271"/>
                  </a:lnTo>
                  <a:lnTo>
                    <a:pt x="0" y="300"/>
                  </a:lnTo>
                  <a:lnTo>
                    <a:pt x="78" y="300"/>
                  </a:lnTo>
                  <a:lnTo>
                    <a:pt x="78" y="620"/>
                  </a:lnTo>
                  <a:cubicBezTo>
                    <a:pt x="78" y="665"/>
                    <a:pt x="67" y="665"/>
                    <a:pt x="0" y="665"/>
                  </a:cubicBezTo>
                  <a:lnTo>
                    <a:pt x="0" y="697"/>
                  </a:lnTo>
                  <a:cubicBezTo>
                    <a:pt x="40" y="694"/>
                    <a:pt x="87" y="692"/>
                    <a:pt x="114" y="692"/>
                  </a:cubicBezTo>
                  <a:cubicBezTo>
                    <a:pt x="155" y="692"/>
                    <a:pt x="199" y="692"/>
                    <a:pt x="240" y="697"/>
                  </a:cubicBezTo>
                  <a:lnTo>
                    <a:pt x="240" y="665"/>
                  </a:lnTo>
                  <a:lnTo>
                    <a:pt x="220" y="665"/>
                  </a:lnTo>
                  <a:cubicBezTo>
                    <a:pt x="146" y="665"/>
                    <a:pt x="143" y="654"/>
                    <a:pt x="143" y="618"/>
                  </a:cubicBezTo>
                  <a:lnTo>
                    <a:pt x="143" y="300"/>
                  </a:lnTo>
                  <a:lnTo>
                    <a:pt x="258" y="300"/>
                  </a:lnTo>
                  <a:lnTo>
                    <a:pt x="258" y="271"/>
                  </a:lnTo>
                  <a:lnTo>
                    <a:pt x="141" y="271"/>
                  </a:lnTo>
                </a:path>
              </a:pathLst>
            </a:custGeom>
            <a:solidFill>
              <a:srgbClr val="000000"/>
            </a:solidFill>
            <a:ln w="15840">
              <a:noFill/>
            </a:ln>
          </p:spPr>
        </p:sp>
        <p:sp>
          <p:nvSpPr>
            <p:cNvPr id="2422" name="Freeform 59"/>
            <p:cNvSpPr/>
            <p:nvPr/>
          </p:nvSpPr>
          <p:spPr>
            <a:xfrm>
              <a:off x="5513760" y="3308400"/>
              <a:ext cx="147960" cy="244800"/>
            </a:xfrm>
            <a:custGeom>
              <a:avLst/>
              <a:gdLst/>
              <a:ahLst/>
              <a:rect l="0" t="0" r="r" b="b"/>
              <a:pathLst>
                <a:path w="411" h="680">
                  <a:moveTo>
                    <a:pt x="246" y="309"/>
                  </a:moveTo>
                  <a:cubicBezTo>
                    <a:pt x="327" y="284"/>
                    <a:pt x="383" y="215"/>
                    <a:pt x="383" y="137"/>
                  </a:cubicBezTo>
                  <a:cubicBezTo>
                    <a:pt x="383" y="56"/>
                    <a:pt x="298" y="0"/>
                    <a:pt x="202" y="0"/>
                  </a:cubicBezTo>
                  <a:cubicBezTo>
                    <a:pt x="101" y="0"/>
                    <a:pt x="27" y="58"/>
                    <a:pt x="27" y="134"/>
                  </a:cubicBezTo>
                  <a:cubicBezTo>
                    <a:pt x="27" y="166"/>
                    <a:pt x="49" y="186"/>
                    <a:pt x="76" y="186"/>
                  </a:cubicBezTo>
                  <a:cubicBezTo>
                    <a:pt x="108" y="186"/>
                    <a:pt x="128" y="164"/>
                    <a:pt x="128" y="134"/>
                  </a:cubicBezTo>
                  <a:cubicBezTo>
                    <a:pt x="128" y="85"/>
                    <a:pt x="81" y="85"/>
                    <a:pt x="67" y="85"/>
                  </a:cubicBezTo>
                  <a:cubicBezTo>
                    <a:pt x="96" y="38"/>
                    <a:pt x="161" y="25"/>
                    <a:pt x="197" y="25"/>
                  </a:cubicBezTo>
                  <a:cubicBezTo>
                    <a:pt x="237" y="25"/>
                    <a:pt x="293" y="47"/>
                    <a:pt x="293" y="134"/>
                  </a:cubicBezTo>
                  <a:cubicBezTo>
                    <a:pt x="293" y="148"/>
                    <a:pt x="291" y="204"/>
                    <a:pt x="264" y="249"/>
                  </a:cubicBezTo>
                  <a:cubicBezTo>
                    <a:pt x="235" y="296"/>
                    <a:pt x="202" y="298"/>
                    <a:pt x="177" y="300"/>
                  </a:cubicBezTo>
                  <a:cubicBezTo>
                    <a:pt x="170" y="300"/>
                    <a:pt x="146" y="302"/>
                    <a:pt x="139" y="302"/>
                  </a:cubicBezTo>
                  <a:cubicBezTo>
                    <a:pt x="130" y="302"/>
                    <a:pt x="123" y="305"/>
                    <a:pt x="123" y="314"/>
                  </a:cubicBezTo>
                  <a:cubicBezTo>
                    <a:pt x="123" y="325"/>
                    <a:pt x="130" y="325"/>
                    <a:pt x="148" y="325"/>
                  </a:cubicBezTo>
                  <a:lnTo>
                    <a:pt x="190" y="325"/>
                  </a:lnTo>
                  <a:cubicBezTo>
                    <a:pt x="271" y="325"/>
                    <a:pt x="309" y="392"/>
                    <a:pt x="309" y="488"/>
                  </a:cubicBezTo>
                  <a:cubicBezTo>
                    <a:pt x="309" y="623"/>
                    <a:pt x="240" y="652"/>
                    <a:pt x="197" y="652"/>
                  </a:cubicBezTo>
                  <a:cubicBezTo>
                    <a:pt x="155" y="652"/>
                    <a:pt x="81" y="634"/>
                    <a:pt x="45" y="576"/>
                  </a:cubicBezTo>
                  <a:cubicBezTo>
                    <a:pt x="81" y="582"/>
                    <a:pt x="110" y="560"/>
                    <a:pt x="110" y="522"/>
                  </a:cubicBezTo>
                  <a:cubicBezTo>
                    <a:pt x="110" y="486"/>
                    <a:pt x="85" y="466"/>
                    <a:pt x="56" y="466"/>
                  </a:cubicBezTo>
                  <a:cubicBezTo>
                    <a:pt x="31" y="466"/>
                    <a:pt x="0" y="482"/>
                    <a:pt x="0" y="524"/>
                  </a:cubicBezTo>
                  <a:cubicBezTo>
                    <a:pt x="0" y="614"/>
                    <a:pt x="92" y="679"/>
                    <a:pt x="199" y="679"/>
                  </a:cubicBezTo>
                  <a:cubicBezTo>
                    <a:pt x="320" y="679"/>
                    <a:pt x="410" y="589"/>
                    <a:pt x="410" y="488"/>
                  </a:cubicBezTo>
                  <a:cubicBezTo>
                    <a:pt x="410" y="408"/>
                    <a:pt x="347" y="331"/>
                    <a:pt x="246" y="309"/>
                  </a:cubicBezTo>
                </a:path>
              </a:pathLst>
            </a:custGeom>
            <a:solidFill>
              <a:srgbClr val="000000"/>
            </a:solidFill>
            <a:ln w="15840">
              <a:noFill/>
            </a:ln>
          </p:spPr>
        </p:sp>
        <p:sp>
          <p:nvSpPr>
            <p:cNvPr id="2423" name="Freeform 60"/>
            <p:cNvSpPr/>
            <p:nvPr/>
          </p:nvSpPr>
          <p:spPr>
            <a:xfrm>
              <a:off x="5687640" y="3302640"/>
              <a:ext cx="239040" cy="243000"/>
            </a:xfrm>
            <a:custGeom>
              <a:avLst/>
              <a:gdLst/>
              <a:ahLst/>
              <a:rect l="0" t="0" r="r" b="b"/>
              <a:pathLst>
                <a:path w="664" h="675">
                  <a:moveTo>
                    <a:pt x="0" y="0"/>
                  </a:moveTo>
                  <a:lnTo>
                    <a:pt x="0" y="31"/>
                  </a:lnTo>
                  <a:lnTo>
                    <a:pt x="25" y="31"/>
                  </a:lnTo>
                  <a:cubicBezTo>
                    <a:pt x="101" y="31"/>
                    <a:pt x="101" y="43"/>
                    <a:pt x="101" y="76"/>
                  </a:cubicBezTo>
                  <a:lnTo>
                    <a:pt x="101" y="598"/>
                  </a:lnTo>
                  <a:cubicBezTo>
                    <a:pt x="101" y="634"/>
                    <a:pt x="101" y="643"/>
                    <a:pt x="25" y="643"/>
                  </a:cubicBezTo>
                  <a:lnTo>
                    <a:pt x="0" y="643"/>
                  </a:lnTo>
                  <a:lnTo>
                    <a:pt x="0" y="674"/>
                  </a:lnTo>
                  <a:lnTo>
                    <a:pt x="361" y="674"/>
                  </a:lnTo>
                  <a:cubicBezTo>
                    <a:pt x="526" y="674"/>
                    <a:pt x="663" y="529"/>
                    <a:pt x="663" y="343"/>
                  </a:cubicBezTo>
                  <a:cubicBezTo>
                    <a:pt x="663" y="155"/>
                    <a:pt x="531" y="0"/>
                    <a:pt x="361" y="0"/>
                  </a:cubicBezTo>
                  <a:lnTo>
                    <a:pt x="0" y="0"/>
                  </a:lnTo>
                  <a:moveTo>
                    <a:pt x="235" y="643"/>
                  </a:moveTo>
                  <a:cubicBezTo>
                    <a:pt x="188" y="643"/>
                    <a:pt x="186" y="636"/>
                    <a:pt x="186" y="605"/>
                  </a:cubicBezTo>
                  <a:lnTo>
                    <a:pt x="186" y="69"/>
                  </a:lnTo>
                  <a:cubicBezTo>
                    <a:pt x="186" y="38"/>
                    <a:pt x="188" y="31"/>
                    <a:pt x="235" y="31"/>
                  </a:cubicBezTo>
                  <a:lnTo>
                    <a:pt x="334" y="31"/>
                  </a:lnTo>
                  <a:cubicBezTo>
                    <a:pt x="394" y="31"/>
                    <a:pt x="464" y="52"/>
                    <a:pt x="513" y="123"/>
                  </a:cubicBezTo>
                  <a:cubicBezTo>
                    <a:pt x="556" y="181"/>
                    <a:pt x="564" y="267"/>
                    <a:pt x="564" y="343"/>
                  </a:cubicBezTo>
                  <a:cubicBezTo>
                    <a:pt x="564" y="452"/>
                    <a:pt x="547" y="511"/>
                    <a:pt x="511" y="560"/>
                  </a:cubicBezTo>
                  <a:cubicBezTo>
                    <a:pt x="491" y="587"/>
                    <a:pt x="435" y="643"/>
                    <a:pt x="334" y="643"/>
                  </a:cubicBezTo>
                  <a:lnTo>
                    <a:pt x="235" y="643"/>
                  </a:lnTo>
                </a:path>
              </a:pathLst>
            </a:custGeom>
            <a:solidFill>
              <a:srgbClr val="000000"/>
            </a:solidFill>
            <a:ln w="15840">
              <a:noFill/>
            </a:ln>
          </p:spPr>
        </p:sp>
        <p:sp>
          <p:nvSpPr>
            <p:cNvPr id="2424" name="Freeform 61"/>
            <p:cNvSpPr/>
            <p:nvPr/>
          </p:nvSpPr>
          <p:spPr>
            <a:xfrm>
              <a:off x="6075720" y="3388320"/>
              <a:ext cx="277920" cy="157680"/>
            </a:xfrm>
            <a:custGeom>
              <a:avLst/>
              <a:gdLst/>
              <a:ahLst/>
              <a:rect l="0" t="0" r="r" b="b"/>
              <a:pathLst>
                <a:path w="772" h="438">
                  <a:moveTo>
                    <a:pt x="76" y="96"/>
                  </a:moveTo>
                  <a:lnTo>
                    <a:pt x="76" y="363"/>
                  </a:lnTo>
                  <a:cubicBezTo>
                    <a:pt x="76" y="405"/>
                    <a:pt x="65"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3" y="405"/>
                  </a:cubicBezTo>
                  <a:lnTo>
                    <a:pt x="273" y="437"/>
                  </a:lnTo>
                  <a:cubicBezTo>
                    <a:pt x="309" y="437"/>
                    <a:pt x="358" y="435"/>
                    <a:pt x="385" y="435"/>
                  </a:cubicBezTo>
                  <a:cubicBezTo>
                    <a:pt x="412" y="435"/>
                    <a:pt x="464" y="437"/>
                    <a:pt x="497" y="437"/>
                  </a:cubicBezTo>
                  <a:lnTo>
                    <a:pt x="497" y="405"/>
                  </a:lnTo>
                  <a:cubicBezTo>
                    <a:pt x="430" y="405"/>
                    <a:pt x="419" y="405"/>
                    <a:pt x="419" y="363"/>
                  </a:cubicBezTo>
                  <a:lnTo>
                    <a:pt x="419" y="179"/>
                  </a:lnTo>
                  <a:cubicBezTo>
                    <a:pt x="419" y="76"/>
                    <a:pt x="491" y="22"/>
                    <a:pt x="553" y="22"/>
                  </a:cubicBezTo>
                  <a:cubicBezTo>
                    <a:pt x="614" y="22"/>
                    <a:pt x="625" y="76"/>
                    <a:pt x="625" y="132"/>
                  </a:cubicBezTo>
                  <a:lnTo>
                    <a:pt x="625" y="363"/>
                  </a:lnTo>
                  <a:cubicBezTo>
                    <a:pt x="625" y="405"/>
                    <a:pt x="614" y="405"/>
                    <a:pt x="549" y="405"/>
                  </a:cubicBezTo>
                  <a:lnTo>
                    <a:pt x="549" y="437"/>
                  </a:lnTo>
                  <a:cubicBezTo>
                    <a:pt x="582" y="437"/>
                    <a:pt x="634" y="435"/>
                    <a:pt x="661" y="435"/>
                  </a:cubicBezTo>
                  <a:cubicBezTo>
                    <a:pt x="685" y="435"/>
                    <a:pt x="737" y="437"/>
                    <a:pt x="771" y="437"/>
                  </a:cubicBezTo>
                  <a:lnTo>
                    <a:pt x="771" y="405"/>
                  </a:lnTo>
                  <a:cubicBezTo>
                    <a:pt x="719" y="405"/>
                    <a:pt x="694" y="405"/>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25" name="Freeform 62"/>
            <p:cNvSpPr/>
            <p:nvPr/>
          </p:nvSpPr>
          <p:spPr>
            <a:xfrm>
              <a:off x="6369120" y="338580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26" name="Freeform 63"/>
            <p:cNvSpPr/>
            <p:nvPr/>
          </p:nvSpPr>
          <p:spPr>
            <a:xfrm>
              <a:off x="6558840" y="329868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6" y="43"/>
                    <a:pt x="345" y="49"/>
                    <a:pt x="345" y="96"/>
                  </a:cubicBezTo>
                  <a:lnTo>
                    <a:pt x="345" y="309"/>
                  </a:lnTo>
                  <a:cubicBezTo>
                    <a:pt x="316" y="275"/>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1"/>
                  </a:cubicBezTo>
                  <a:cubicBezTo>
                    <a:pt x="85" y="571"/>
                    <a:pt x="83" y="515"/>
                    <a:pt x="83" y="475"/>
                  </a:cubicBezTo>
                  <a:cubicBezTo>
                    <a:pt x="83" y="437"/>
                    <a:pt x="85"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427" name="Freeform 64"/>
            <p:cNvSpPr/>
            <p:nvPr/>
          </p:nvSpPr>
          <p:spPr>
            <a:xfrm>
              <a:off x="6752880" y="338580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28" name="Freeform 65"/>
            <p:cNvSpPr/>
            <p:nvPr/>
          </p:nvSpPr>
          <p:spPr>
            <a:xfrm>
              <a:off x="6912720" y="3298680"/>
              <a:ext cx="80280" cy="246960"/>
            </a:xfrm>
            <a:custGeom>
              <a:avLst/>
              <a:gdLst/>
              <a:ahLst/>
              <a:rect l="0" t="0" r="r" b="b"/>
              <a:pathLst>
                <a:path w="223" h="686">
                  <a:moveTo>
                    <a:pt x="143" y="0"/>
                  </a:moveTo>
                  <a:lnTo>
                    <a:pt x="0" y="11"/>
                  </a:lnTo>
                  <a:lnTo>
                    <a:pt x="0" y="43"/>
                  </a:lnTo>
                  <a:cubicBezTo>
                    <a:pt x="69" y="43"/>
                    <a:pt x="78" y="49"/>
                    <a:pt x="78" y="96"/>
                  </a:cubicBezTo>
                  <a:lnTo>
                    <a:pt x="78" y="609"/>
                  </a:lnTo>
                  <a:cubicBezTo>
                    <a:pt x="78" y="654"/>
                    <a:pt x="67" y="654"/>
                    <a:pt x="0" y="654"/>
                  </a:cubicBezTo>
                  <a:lnTo>
                    <a:pt x="0" y="685"/>
                  </a:lnTo>
                  <a:cubicBezTo>
                    <a:pt x="34" y="683"/>
                    <a:pt x="85" y="683"/>
                    <a:pt x="110" y="683"/>
                  </a:cubicBezTo>
                  <a:cubicBezTo>
                    <a:pt x="134" y="683"/>
                    <a:pt x="184" y="683"/>
                    <a:pt x="222" y="685"/>
                  </a:cubicBezTo>
                  <a:lnTo>
                    <a:pt x="222" y="654"/>
                  </a:lnTo>
                  <a:cubicBezTo>
                    <a:pt x="155" y="654"/>
                    <a:pt x="143" y="654"/>
                    <a:pt x="143" y="609"/>
                  </a:cubicBezTo>
                  <a:lnTo>
                    <a:pt x="143" y="0"/>
                  </a:lnTo>
                </a:path>
              </a:pathLst>
            </a:custGeom>
            <a:solidFill>
              <a:srgbClr val="000000"/>
            </a:solidFill>
            <a:ln w="15840">
              <a:noFill/>
            </a:ln>
          </p:spPr>
        </p:sp>
        <p:sp>
          <p:nvSpPr>
            <p:cNvPr id="2429" name="Freeform 66"/>
            <p:cNvSpPr/>
            <p:nvPr/>
          </p:nvSpPr>
          <p:spPr>
            <a:xfrm>
              <a:off x="7127280" y="3388320"/>
              <a:ext cx="176040" cy="226080"/>
            </a:xfrm>
            <a:custGeom>
              <a:avLst/>
              <a:gdLst/>
              <a:ahLst/>
              <a:rect l="0" t="0" r="r" b="b"/>
              <a:pathLst>
                <a:path w="489" h="628">
                  <a:moveTo>
                    <a:pt x="143" y="65"/>
                  </a:moveTo>
                  <a:lnTo>
                    <a:pt x="143" y="0"/>
                  </a:lnTo>
                  <a:lnTo>
                    <a:pt x="0" y="11"/>
                  </a:lnTo>
                  <a:lnTo>
                    <a:pt x="0" y="43"/>
                  </a:lnTo>
                  <a:cubicBezTo>
                    <a:pt x="69" y="43"/>
                    <a:pt x="76" y="47"/>
                    <a:pt x="76" y="92"/>
                  </a:cubicBezTo>
                  <a:lnTo>
                    <a:pt x="76" y="553"/>
                  </a:lnTo>
                  <a:cubicBezTo>
                    <a:pt x="76" y="598"/>
                    <a:pt x="67" y="598"/>
                    <a:pt x="0" y="598"/>
                  </a:cubicBezTo>
                  <a:lnTo>
                    <a:pt x="0" y="627"/>
                  </a:lnTo>
                  <a:cubicBezTo>
                    <a:pt x="34" y="627"/>
                    <a:pt x="85" y="625"/>
                    <a:pt x="110" y="625"/>
                  </a:cubicBezTo>
                  <a:cubicBezTo>
                    <a:pt x="137" y="625"/>
                    <a:pt x="188" y="627"/>
                    <a:pt x="222" y="627"/>
                  </a:cubicBezTo>
                  <a:lnTo>
                    <a:pt x="222" y="598"/>
                  </a:lnTo>
                  <a:cubicBezTo>
                    <a:pt x="157" y="598"/>
                    <a:pt x="146" y="598"/>
                    <a:pt x="146" y="553"/>
                  </a:cubicBezTo>
                  <a:lnTo>
                    <a:pt x="146" y="387"/>
                  </a:lnTo>
                  <a:lnTo>
                    <a:pt x="146" y="379"/>
                  </a:lnTo>
                  <a:cubicBezTo>
                    <a:pt x="150" y="394"/>
                    <a:pt x="193" y="448"/>
                    <a:pt x="267" y="448"/>
                  </a:cubicBezTo>
                  <a:cubicBezTo>
                    <a:pt x="385" y="448"/>
                    <a:pt x="488" y="352"/>
                    <a:pt x="488" y="224"/>
                  </a:cubicBezTo>
                  <a:cubicBezTo>
                    <a:pt x="488" y="99"/>
                    <a:pt x="392" y="0"/>
                    <a:pt x="280" y="0"/>
                  </a:cubicBezTo>
                  <a:cubicBezTo>
                    <a:pt x="204" y="0"/>
                    <a:pt x="161" y="43"/>
                    <a:pt x="143" y="65"/>
                  </a:cubicBezTo>
                  <a:moveTo>
                    <a:pt x="146" y="325"/>
                  </a:moveTo>
                  <a:lnTo>
                    <a:pt x="146" y="103"/>
                  </a:lnTo>
                  <a:cubicBezTo>
                    <a:pt x="175" y="54"/>
                    <a:pt x="222" y="25"/>
                    <a:pt x="273" y="25"/>
                  </a:cubicBezTo>
                  <a:cubicBezTo>
                    <a:pt x="345" y="25"/>
                    <a:pt x="405" y="112"/>
                    <a:pt x="405" y="224"/>
                  </a:cubicBezTo>
                  <a:cubicBezTo>
                    <a:pt x="405" y="343"/>
                    <a:pt x="336" y="426"/>
                    <a:pt x="262" y="426"/>
                  </a:cubicBezTo>
                  <a:cubicBezTo>
                    <a:pt x="224" y="426"/>
                    <a:pt x="186" y="405"/>
                    <a:pt x="159" y="365"/>
                  </a:cubicBezTo>
                  <a:cubicBezTo>
                    <a:pt x="146" y="345"/>
                    <a:pt x="146" y="343"/>
                    <a:pt x="146" y="325"/>
                  </a:cubicBezTo>
                </a:path>
              </a:pathLst>
            </a:custGeom>
            <a:solidFill>
              <a:srgbClr val="000000"/>
            </a:solidFill>
            <a:ln w="15840">
              <a:noFill/>
            </a:ln>
          </p:spPr>
        </p:sp>
        <p:sp>
          <p:nvSpPr>
            <p:cNvPr id="2430" name="Freeform 67"/>
            <p:cNvSpPr/>
            <p:nvPr/>
          </p:nvSpPr>
          <p:spPr>
            <a:xfrm>
              <a:off x="7333560" y="338580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31" name="Freeform 68"/>
            <p:cNvSpPr/>
            <p:nvPr/>
          </p:nvSpPr>
          <p:spPr>
            <a:xfrm>
              <a:off x="7512840" y="330768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432" name="Freeform 69"/>
            <p:cNvSpPr/>
            <p:nvPr/>
          </p:nvSpPr>
          <p:spPr>
            <a:xfrm>
              <a:off x="7611120" y="338832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33" name="Freeform 70"/>
            <p:cNvSpPr/>
            <p:nvPr/>
          </p:nvSpPr>
          <p:spPr>
            <a:xfrm>
              <a:off x="7793280" y="332712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34" name="Freeform 71"/>
            <p:cNvSpPr/>
            <p:nvPr/>
          </p:nvSpPr>
          <p:spPr>
            <a:xfrm>
              <a:off x="7935840" y="338580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435" name="Freeform 72"/>
            <p:cNvSpPr/>
            <p:nvPr/>
          </p:nvSpPr>
          <p:spPr>
            <a:xfrm>
              <a:off x="8094240" y="3506760"/>
              <a:ext cx="42120" cy="106920"/>
            </a:xfrm>
            <a:custGeom>
              <a:avLst/>
              <a:gdLst/>
              <a:ahLst/>
              <a:rect l="0" t="0" r="r" b="b"/>
              <a:pathLst>
                <a:path w="117" h="297">
                  <a:moveTo>
                    <a:pt x="116" y="103"/>
                  </a:moveTo>
                  <a:cubicBezTo>
                    <a:pt x="116" y="40"/>
                    <a:pt x="94" y="0"/>
                    <a:pt x="54" y="0"/>
                  </a:cubicBezTo>
                  <a:cubicBezTo>
                    <a:pt x="18" y="0"/>
                    <a:pt x="0" y="27"/>
                    <a:pt x="0" y="52"/>
                  </a:cubicBezTo>
                  <a:cubicBezTo>
                    <a:pt x="0" y="78"/>
                    <a:pt x="18" y="105"/>
                    <a:pt x="54" y="105"/>
                  </a:cubicBezTo>
                  <a:cubicBezTo>
                    <a:pt x="69" y="105"/>
                    <a:pt x="81" y="99"/>
                    <a:pt x="92" y="92"/>
                  </a:cubicBezTo>
                  <a:lnTo>
                    <a:pt x="94" y="90"/>
                  </a:lnTo>
                  <a:cubicBezTo>
                    <a:pt x="94" y="90"/>
                    <a:pt x="96" y="90"/>
                    <a:pt x="96" y="103"/>
                  </a:cubicBezTo>
                  <a:cubicBezTo>
                    <a:pt x="96" y="168"/>
                    <a:pt x="67" y="228"/>
                    <a:pt x="22" y="275"/>
                  </a:cubicBezTo>
                  <a:cubicBezTo>
                    <a:pt x="18" y="280"/>
                    <a:pt x="16" y="282"/>
                    <a:pt x="16" y="284"/>
                  </a:cubicBezTo>
                  <a:cubicBezTo>
                    <a:pt x="16" y="293"/>
                    <a:pt x="20" y="296"/>
                    <a:pt x="27" y="296"/>
                  </a:cubicBezTo>
                  <a:cubicBezTo>
                    <a:pt x="38" y="296"/>
                    <a:pt x="116" y="217"/>
                    <a:pt x="116" y="103"/>
                  </a:cubicBezTo>
                </a:path>
              </a:pathLst>
            </a:custGeom>
            <a:solidFill>
              <a:srgbClr val="000000"/>
            </a:solidFill>
            <a:ln w="15840">
              <a:noFill/>
            </a:ln>
          </p:spPr>
        </p:sp>
        <p:sp>
          <p:nvSpPr>
            <p:cNvPr id="2436" name="Freeform 73"/>
            <p:cNvSpPr/>
            <p:nvPr/>
          </p:nvSpPr>
          <p:spPr>
            <a:xfrm>
              <a:off x="1215720" y="391716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6"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437" name="Freeform 74"/>
            <p:cNvSpPr/>
            <p:nvPr/>
          </p:nvSpPr>
          <p:spPr>
            <a:xfrm>
              <a:off x="1388880" y="391968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38" name="Freeform 75"/>
            <p:cNvSpPr/>
            <p:nvPr/>
          </p:nvSpPr>
          <p:spPr>
            <a:xfrm>
              <a:off x="1586520" y="383004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6" y="43"/>
                    <a:pt x="345" y="49"/>
                    <a:pt x="345" y="96"/>
                  </a:cubicBezTo>
                  <a:lnTo>
                    <a:pt x="345" y="309"/>
                  </a:lnTo>
                  <a:cubicBezTo>
                    <a:pt x="316" y="275"/>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1"/>
                  </a:cubicBezTo>
                  <a:cubicBezTo>
                    <a:pt x="85" y="571"/>
                    <a:pt x="83" y="515"/>
                    <a:pt x="83" y="475"/>
                  </a:cubicBezTo>
                  <a:cubicBezTo>
                    <a:pt x="83" y="437"/>
                    <a:pt x="83"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439" name="Freeform 76"/>
            <p:cNvSpPr/>
            <p:nvPr/>
          </p:nvSpPr>
          <p:spPr>
            <a:xfrm>
              <a:off x="1899360" y="3919680"/>
              <a:ext cx="291600" cy="161640"/>
            </a:xfrm>
            <a:custGeom>
              <a:avLst/>
              <a:gdLst/>
              <a:ahLst/>
              <a:rect l="0" t="0" r="r" b="b"/>
              <a:pathLst>
                <a:path w="810" h="449">
                  <a:moveTo>
                    <a:pt x="58" y="379"/>
                  </a:moveTo>
                  <a:cubicBezTo>
                    <a:pt x="56" y="394"/>
                    <a:pt x="49" y="417"/>
                    <a:pt x="49" y="421"/>
                  </a:cubicBezTo>
                  <a:cubicBezTo>
                    <a:pt x="49" y="439"/>
                    <a:pt x="63" y="448"/>
                    <a:pt x="78" y="448"/>
                  </a:cubicBezTo>
                  <a:cubicBezTo>
                    <a:pt x="90" y="448"/>
                    <a:pt x="108" y="439"/>
                    <a:pt x="114" y="421"/>
                  </a:cubicBezTo>
                  <a:cubicBezTo>
                    <a:pt x="116" y="419"/>
                    <a:pt x="128" y="372"/>
                    <a:pt x="132" y="347"/>
                  </a:cubicBezTo>
                  <a:lnTo>
                    <a:pt x="155" y="258"/>
                  </a:lnTo>
                  <a:cubicBezTo>
                    <a:pt x="161" y="237"/>
                    <a:pt x="166" y="215"/>
                    <a:pt x="172" y="193"/>
                  </a:cubicBezTo>
                  <a:cubicBezTo>
                    <a:pt x="175" y="175"/>
                    <a:pt x="184" y="146"/>
                    <a:pt x="184" y="143"/>
                  </a:cubicBezTo>
                  <a:cubicBezTo>
                    <a:pt x="199" y="112"/>
                    <a:pt x="251" y="22"/>
                    <a:pt x="345" y="22"/>
                  </a:cubicBezTo>
                  <a:cubicBezTo>
                    <a:pt x="390" y="22"/>
                    <a:pt x="399" y="58"/>
                    <a:pt x="399" y="92"/>
                  </a:cubicBezTo>
                  <a:cubicBezTo>
                    <a:pt x="399" y="116"/>
                    <a:pt x="392" y="143"/>
                    <a:pt x="383" y="172"/>
                  </a:cubicBezTo>
                  <a:lnTo>
                    <a:pt x="356" y="287"/>
                  </a:lnTo>
                  <a:lnTo>
                    <a:pt x="336" y="363"/>
                  </a:lnTo>
                  <a:cubicBezTo>
                    <a:pt x="332" y="383"/>
                    <a:pt x="323" y="417"/>
                    <a:pt x="323" y="421"/>
                  </a:cubicBezTo>
                  <a:cubicBezTo>
                    <a:pt x="323" y="439"/>
                    <a:pt x="338" y="448"/>
                    <a:pt x="352" y="448"/>
                  </a:cubicBezTo>
                  <a:cubicBezTo>
                    <a:pt x="383" y="448"/>
                    <a:pt x="390" y="423"/>
                    <a:pt x="396" y="392"/>
                  </a:cubicBezTo>
                  <a:cubicBezTo>
                    <a:pt x="410" y="336"/>
                    <a:pt x="448" y="193"/>
                    <a:pt x="455" y="152"/>
                  </a:cubicBezTo>
                  <a:cubicBezTo>
                    <a:pt x="459" y="141"/>
                    <a:pt x="511" y="22"/>
                    <a:pt x="618" y="22"/>
                  </a:cubicBezTo>
                  <a:cubicBezTo>
                    <a:pt x="661" y="22"/>
                    <a:pt x="672" y="56"/>
                    <a:pt x="672" y="92"/>
                  </a:cubicBezTo>
                  <a:cubicBezTo>
                    <a:pt x="672" y="148"/>
                    <a:pt x="632" y="260"/>
                    <a:pt x="612" y="314"/>
                  </a:cubicBezTo>
                  <a:cubicBezTo>
                    <a:pt x="603" y="336"/>
                    <a:pt x="598" y="347"/>
                    <a:pt x="598" y="367"/>
                  </a:cubicBezTo>
                  <a:cubicBezTo>
                    <a:pt x="598" y="414"/>
                    <a:pt x="632" y="448"/>
                    <a:pt x="679" y="448"/>
                  </a:cubicBezTo>
                  <a:cubicBezTo>
                    <a:pt x="771" y="448"/>
                    <a:pt x="809" y="305"/>
                    <a:pt x="809" y="296"/>
                  </a:cubicBezTo>
                  <a:cubicBezTo>
                    <a:pt x="809" y="287"/>
                    <a:pt x="800" y="287"/>
                    <a:pt x="795" y="287"/>
                  </a:cubicBezTo>
                  <a:cubicBezTo>
                    <a:pt x="786" y="287"/>
                    <a:pt x="786" y="289"/>
                    <a:pt x="782" y="305"/>
                  </a:cubicBezTo>
                  <a:cubicBezTo>
                    <a:pt x="766" y="356"/>
                    <a:pt x="735" y="426"/>
                    <a:pt x="681" y="426"/>
                  </a:cubicBezTo>
                  <a:cubicBezTo>
                    <a:pt x="663" y="426"/>
                    <a:pt x="656" y="417"/>
                    <a:pt x="656" y="394"/>
                  </a:cubicBezTo>
                  <a:cubicBezTo>
                    <a:pt x="656" y="370"/>
                    <a:pt x="665" y="345"/>
                    <a:pt x="674" y="323"/>
                  </a:cubicBezTo>
                  <a:cubicBezTo>
                    <a:pt x="694" y="271"/>
                    <a:pt x="735" y="161"/>
                    <a:pt x="735" y="105"/>
                  </a:cubicBezTo>
                  <a:cubicBezTo>
                    <a:pt x="735" y="43"/>
                    <a:pt x="697" y="0"/>
                    <a:pt x="623" y="0"/>
                  </a:cubicBezTo>
                  <a:cubicBezTo>
                    <a:pt x="547" y="0"/>
                    <a:pt x="497" y="43"/>
                    <a:pt x="461" y="96"/>
                  </a:cubicBezTo>
                  <a:cubicBezTo>
                    <a:pt x="459" y="83"/>
                    <a:pt x="457" y="49"/>
                    <a:pt x="430" y="25"/>
                  </a:cubicBezTo>
                  <a:cubicBezTo>
                    <a:pt x="405" y="4"/>
                    <a:pt x="372" y="0"/>
                    <a:pt x="347" y="0"/>
                  </a:cubicBezTo>
                  <a:cubicBezTo>
                    <a:pt x="260" y="0"/>
                    <a:pt x="211" y="63"/>
                    <a:pt x="195" y="85"/>
                  </a:cubicBezTo>
                  <a:cubicBezTo>
                    <a:pt x="190" y="29"/>
                    <a:pt x="148" y="0"/>
                    <a:pt x="103" y="0"/>
                  </a:cubicBezTo>
                  <a:cubicBezTo>
                    <a:pt x="58" y="0"/>
                    <a:pt x="40" y="38"/>
                    <a:pt x="31" y="56"/>
                  </a:cubicBezTo>
                  <a:cubicBezTo>
                    <a:pt x="13" y="92"/>
                    <a:pt x="0" y="150"/>
                    <a:pt x="0" y="152"/>
                  </a:cubicBezTo>
                  <a:cubicBezTo>
                    <a:pt x="0" y="161"/>
                    <a:pt x="9" y="161"/>
                    <a:pt x="11" y="161"/>
                  </a:cubicBezTo>
                  <a:cubicBezTo>
                    <a:pt x="22" y="161"/>
                    <a:pt x="22" y="161"/>
                    <a:pt x="29" y="139"/>
                  </a:cubicBezTo>
                  <a:cubicBezTo>
                    <a:pt x="45" y="69"/>
                    <a:pt x="65" y="22"/>
                    <a:pt x="101" y="22"/>
                  </a:cubicBezTo>
                  <a:cubicBezTo>
                    <a:pt x="116" y="22"/>
                    <a:pt x="132" y="29"/>
                    <a:pt x="132" y="67"/>
                  </a:cubicBezTo>
                  <a:cubicBezTo>
                    <a:pt x="132" y="87"/>
                    <a:pt x="128" y="99"/>
                    <a:pt x="116" y="150"/>
                  </a:cubicBezTo>
                  <a:lnTo>
                    <a:pt x="58" y="379"/>
                  </a:lnTo>
                </a:path>
              </a:pathLst>
            </a:custGeom>
            <a:solidFill>
              <a:srgbClr val="000000"/>
            </a:solidFill>
            <a:ln w="15840">
              <a:noFill/>
            </a:ln>
          </p:spPr>
        </p:sp>
        <p:sp>
          <p:nvSpPr>
            <p:cNvPr id="2440" name="Freeform 77"/>
            <p:cNvSpPr/>
            <p:nvPr/>
          </p:nvSpPr>
          <p:spPr>
            <a:xfrm>
              <a:off x="2329920" y="383904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441" name="Freeform 78"/>
            <p:cNvSpPr/>
            <p:nvPr/>
          </p:nvSpPr>
          <p:spPr>
            <a:xfrm>
              <a:off x="2428560" y="391716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442" name="Freeform 79"/>
            <p:cNvSpPr/>
            <p:nvPr/>
          </p:nvSpPr>
          <p:spPr>
            <a:xfrm>
              <a:off x="2681640" y="385848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43" name="Freeform 80"/>
            <p:cNvSpPr/>
            <p:nvPr/>
          </p:nvSpPr>
          <p:spPr>
            <a:xfrm>
              <a:off x="2824200" y="383004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0" y="271"/>
                    <a:pt x="352" y="325"/>
                    <a:pt x="352" y="381"/>
                  </a:cubicBezTo>
                  <a:lnTo>
                    <a:pt x="352" y="609"/>
                  </a:lnTo>
                  <a:cubicBezTo>
                    <a:pt x="352" y="654"/>
                    <a:pt x="340"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444" name="Freeform 81"/>
            <p:cNvSpPr/>
            <p:nvPr/>
          </p:nvSpPr>
          <p:spPr>
            <a:xfrm>
              <a:off x="3019320" y="39171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45" name="Freeform 82"/>
            <p:cNvSpPr/>
            <p:nvPr/>
          </p:nvSpPr>
          <p:spPr>
            <a:xfrm>
              <a:off x="3296160" y="391968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46" name="Freeform 83"/>
            <p:cNvSpPr/>
            <p:nvPr/>
          </p:nvSpPr>
          <p:spPr>
            <a:xfrm>
              <a:off x="3483000" y="3919680"/>
              <a:ext cx="179280" cy="161640"/>
            </a:xfrm>
            <a:custGeom>
              <a:avLst/>
              <a:gdLst/>
              <a:ahLst/>
              <a:rect l="0" t="0" r="r" b="b"/>
              <a:pathLst>
                <a:path w="498" h="449">
                  <a:moveTo>
                    <a:pt x="354" y="358"/>
                  </a:moveTo>
                  <a:lnTo>
                    <a:pt x="354" y="448"/>
                  </a:lnTo>
                  <a:lnTo>
                    <a:pt x="497" y="437"/>
                  </a:lnTo>
                  <a:lnTo>
                    <a:pt x="497" y="405"/>
                  </a:lnTo>
                  <a:cubicBezTo>
                    <a:pt x="428" y="405"/>
                    <a:pt x="421" y="399"/>
                    <a:pt x="421" y="352"/>
                  </a:cubicBezTo>
                  <a:lnTo>
                    <a:pt x="421" y="0"/>
                  </a:lnTo>
                  <a:lnTo>
                    <a:pt x="276" y="11"/>
                  </a:lnTo>
                  <a:lnTo>
                    <a:pt x="276" y="43"/>
                  </a:lnTo>
                  <a:cubicBezTo>
                    <a:pt x="345" y="43"/>
                    <a:pt x="352" y="49"/>
                    <a:pt x="352" y="96"/>
                  </a:cubicBezTo>
                  <a:lnTo>
                    <a:pt x="352" y="273"/>
                  </a:lnTo>
                  <a:cubicBezTo>
                    <a:pt x="352" y="358"/>
                    <a:pt x="305" y="426"/>
                    <a:pt x="233" y="426"/>
                  </a:cubicBezTo>
                  <a:cubicBezTo>
                    <a:pt x="150" y="426"/>
                    <a:pt x="146" y="381"/>
                    <a:pt x="146" y="329"/>
                  </a:cubicBezTo>
                  <a:lnTo>
                    <a:pt x="146" y="0"/>
                  </a:lnTo>
                  <a:lnTo>
                    <a:pt x="0" y="11"/>
                  </a:lnTo>
                  <a:lnTo>
                    <a:pt x="0" y="43"/>
                  </a:lnTo>
                  <a:cubicBezTo>
                    <a:pt x="76" y="43"/>
                    <a:pt x="76" y="45"/>
                    <a:pt x="76" y="132"/>
                  </a:cubicBezTo>
                  <a:lnTo>
                    <a:pt x="76" y="280"/>
                  </a:lnTo>
                  <a:cubicBezTo>
                    <a:pt x="76" y="358"/>
                    <a:pt x="76" y="448"/>
                    <a:pt x="226" y="448"/>
                  </a:cubicBezTo>
                  <a:cubicBezTo>
                    <a:pt x="282" y="448"/>
                    <a:pt x="327" y="421"/>
                    <a:pt x="354" y="358"/>
                  </a:cubicBezTo>
                </a:path>
              </a:pathLst>
            </a:custGeom>
            <a:solidFill>
              <a:srgbClr val="000000"/>
            </a:solidFill>
            <a:ln w="15840">
              <a:noFill/>
            </a:ln>
          </p:spPr>
        </p:sp>
        <p:sp>
          <p:nvSpPr>
            <p:cNvPr id="2447" name="Freeform 84"/>
            <p:cNvSpPr/>
            <p:nvPr/>
          </p:nvSpPr>
          <p:spPr>
            <a:xfrm>
              <a:off x="3679920" y="3919680"/>
              <a:ext cx="277920" cy="157680"/>
            </a:xfrm>
            <a:custGeom>
              <a:avLst/>
              <a:gdLst/>
              <a:ahLst/>
              <a:rect l="0" t="0" r="r" b="b"/>
              <a:pathLst>
                <a:path w="772"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58" y="435"/>
                    <a:pt x="385" y="435"/>
                  </a:cubicBezTo>
                  <a:cubicBezTo>
                    <a:pt x="412" y="435"/>
                    <a:pt x="464" y="437"/>
                    <a:pt x="497" y="437"/>
                  </a:cubicBezTo>
                  <a:lnTo>
                    <a:pt x="497" y="405"/>
                  </a:lnTo>
                  <a:cubicBezTo>
                    <a:pt x="430" y="405"/>
                    <a:pt x="419" y="405"/>
                    <a:pt x="419" y="363"/>
                  </a:cubicBezTo>
                  <a:lnTo>
                    <a:pt x="419" y="179"/>
                  </a:lnTo>
                  <a:cubicBezTo>
                    <a:pt x="419" y="76"/>
                    <a:pt x="491" y="22"/>
                    <a:pt x="553" y="22"/>
                  </a:cubicBezTo>
                  <a:cubicBezTo>
                    <a:pt x="616" y="22"/>
                    <a:pt x="625" y="76"/>
                    <a:pt x="625" y="132"/>
                  </a:cubicBezTo>
                  <a:lnTo>
                    <a:pt x="625" y="363"/>
                  </a:lnTo>
                  <a:cubicBezTo>
                    <a:pt x="625" y="405"/>
                    <a:pt x="616" y="405"/>
                    <a:pt x="549" y="405"/>
                  </a:cubicBezTo>
                  <a:lnTo>
                    <a:pt x="549" y="437"/>
                  </a:lnTo>
                  <a:cubicBezTo>
                    <a:pt x="582" y="437"/>
                    <a:pt x="634" y="435"/>
                    <a:pt x="661" y="435"/>
                  </a:cubicBezTo>
                  <a:cubicBezTo>
                    <a:pt x="685" y="435"/>
                    <a:pt x="737" y="437"/>
                    <a:pt x="771" y="437"/>
                  </a:cubicBezTo>
                  <a:lnTo>
                    <a:pt x="771" y="405"/>
                  </a:lnTo>
                  <a:cubicBezTo>
                    <a:pt x="719" y="405"/>
                    <a:pt x="694" y="405"/>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48" name="Freeform 85"/>
            <p:cNvSpPr/>
            <p:nvPr/>
          </p:nvSpPr>
          <p:spPr>
            <a:xfrm>
              <a:off x="3963600" y="3830040"/>
              <a:ext cx="176040" cy="251280"/>
            </a:xfrm>
            <a:custGeom>
              <a:avLst/>
              <a:gdLst/>
              <a:ahLst/>
              <a:rect l="0" t="0" r="r" b="b"/>
              <a:pathLst>
                <a:path w="489" h="698">
                  <a:moveTo>
                    <a:pt x="143" y="314"/>
                  </a:moveTo>
                  <a:lnTo>
                    <a:pt x="143" y="0"/>
                  </a:lnTo>
                  <a:lnTo>
                    <a:pt x="0" y="11"/>
                  </a:lnTo>
                  <a:lnTo>
                    <a:pt x="0" y="43"/>
                  </a:lnTo>
                  <a:cubicBezTo>
                    <a:pt x="69" y="43"/>
                    <a:pt x="76" y="49"/>
                    <a:pt x="76" y="96"/>
                  </a:cubicBezTo>
                  <a:lnTo>
                    <a:pt x="76" y="685"/>
                  </a:lnTo>
                  <a:lnTo>
                    <a:pt x="101" y="685"/>
                  </a:lnTo>
                  <a:cubicBezTo>
                    <a:pt x="103" y="683"/>
                    <a:pt x="110" y="670"/>
                    <a:pt x="137" y="625"/>
                  </a:cubicBezTo>
                  <a:cubicBezTo>
                    <a:pt x="152" y="647"/>
                    <a:pt x="195" y="697"/>
                    <a:pt x="267" y="697"/>
                  </a:cubicBezTo>
                  <a:cubicBezTo>
                    <a:pt x="385" y="697"/>
                    <a:pt x="488" y="600"/>
                    <a:pt x="488" y="473"/>
                  </a:cubicBezTo>
                  <a:cubicBezTo>
                    <a:pt x="488" y="347"/>
                    <a:pt x="390" y="249"/>
                    <a:pt x="278" y="249"/>
                  </a:cubicBezTo>
                  <a:cubicBezTo>
                    <a:pt x="202" y="249"/>
                    <a:pt x="159" y="296"/>
                    <a:pt x="143" y="314"/>
                  </a:cubicBezTo>
                  <a:moveTo>
                    <a:pt x="146" y="573"/>
                  </a:moveTo>
                  <a:lnTo>
                    <a:pt x="146" y="370"/>
                  </a:lnTo>
                  <a:cubicBezTo>
                    <a:pt x="146" y="349"/>
                    <a:pt x="146" y="349"/>
                    <a:pt x="157" y="334"/>
                  </a:cubicBezTo>
                  <a:cubicBezTo>
                    <a:pt x="195" y="278"/>
                    <a:pt x="249" y="271"/>
                    <a:pt x="273" y="271"/>
                  </a:cubicBezTo>
                  <a:cubicBezTo>
                    <a:pt x="318" y="271"/>
                    <a:pt x="354" y="296"/>
                    <a:pt x="376" y="334"/>
                  </a:cubicBezTo>
                  <a:cubicBezTo>
                    <a:pt x="403" y="374"/>
                    <a:pt x="405" y="430"/>
                    <a:pt x="405" y="470"/>
                  </a:cubicBezTo>
                  <a:cubicBezTo>
                    <a:pt x="405" y="508"/>
                    <a:pt x="403" y="567"/>
                    <a:pt x="374" y="611"/>
                  </a:cubicBezTo>
                  <a:cubicBezTo>
                    <a:pt x="354" y="641"/>
                    <a:pt x="316" y="674"/>
                    <a:pt x="262" y="674"/>
                  </a:cubicBezTo>
                  <a:cubicBezTo>
                    <a:pt x="220" y="674"/>
                    <a:pt x="184" y="650"/>
                    <a:pt x="159" y="614"/>
                  </a:cubicBezTo>
                  <a:cubicBezTo>
                    <a:pt x="146" y="594"/>
                    <a:pt x="146" y="591"/>
                    <a:pt x="146" y="573"/>
                  </a:cubicBezTo>
                </a:path>
              </a:pathLst>
            </a:custGeom>
            <a:solidFill>
              <a:srgbClr val="000000"/>
            </a:solidFill>
            <a:ln w="15840">
              <a:noFill/>
            </a:ln>
          </p:spPr>
        </p:sp>
        <p:sp>
          <p:nvSpPr>
            <p:cNvPr id="2449" name="Freeform 86"/>
            <p:cNvSpPr/>
            <p:nvPr/>
          </p:nvSpPr>
          <p:spPr>
            <a:xfrm>
              <a:off x="4170960" y="39171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450" name="Freeform 87"/>
            <p:cNvSpPr/>
            <p:nvPr/>
          </p:nvSpPr>
          <p:spPr>
            <a:xfrm>
              <a:off x="4328280" y="3919680"/>
              <a:ext cx="120600" cy="157680"/>
            </a:xfrm>
            <a:custGeom>
              <a:avLst/>
              <a:gdLst/>
              <a:ahLst/>
              <a:rect l="0" t="0" r="r" b="b"/>
              <a:pathLst>
                <a:path w="335" h="438">
                  <a:moveTo>
                    <a:pt x="137" y="110"/>
                  </a:moveTo>
                  <a:lnTo>
                    <a:pt x="137" y="0"/>
                  </a:lnTo>
                  <a:lnTo>
                    <a:pt x="0" y="11"/>
                  </a:lnTo>
                  <a:lnTo>
                    <a:pt x="0" y="43"/>
                  </a:lnTo>
                  <a:cubicBezTo>
                    <a:pt x="69" y="43"/>
                    <a:pt x="78" y="49"/>
                    <a:pt x="78" y="96"/>
                  </a:cubicBezTo>
                  <a:lnTo>
                    <a:pt x="78" y="363"/>
                  </a:lnTo>
                  <a:cubicBezTo>
                    <a:pt x="78"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451" name="Freeform 88"/>
            <p:cNvSpPr/>
            <p:nvPr/>
          </p:nvSpPr>
          <p:spPr>
            <a:xfrm>
              <a:off x="4584600" y="391716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52" name="Freeform 89"/>
            <p:cNvSpPr/>
            <p:nvPr/>
          </p:nvSpPr>
          <p:spPr>
            <a:xfrm>
              <a:off x="4763520" y="3826080"/>
              <a:ext cx="115560" cy="251280"/>
            </a:xfrm>
            <a:custGeom>
              <a:avLst/>
              <a:gdLst/>
              <a:ahLst/>
              <a:rect l="0" t="0" r="r" b="b"/>
              <a:pathLst>
                <a:path w="321" h="698">
                  <a:moveTo>
                    <a:pt x="141" y="271"/>
                  </a:moveTo>
                  <a:lnTo>
                    <a:pt x="141" y="157"/>
                  </a:lnTo>
                  <a:cubicBezTo>
                    <a:pt x="141" y="69"/>
                    <a:pt x="188" y="22"/>
                    <a:pt x="233" y="22"/>
                  </a:cubicBezTo>
                  <a:cubicBezTo>
                    <a:pt x="235" y="22"/>
                    <a:pt x="249" y="22"/>
                    <a:pt x="264" y="29"/>
                  </a:cubicBezTo>
                  <a:cubicBezTo>
                    <a:pt x="253" y="34"/>
                    <a:pt x="235" y="45"/>
                    <a:pt x="235" y="69"/>
                  </a:cubicBezTo>
                  <a:cubicBezTo>
                    <a:pt x="235" y="92"/>
                    <a:pt x="251" y="112"/>
                    <a:pt x="278" y="112"/>
                  </a:cubicBezTo>
                  <a:cubicBezTo>
                    <a:pt x="307" y="112"/>
                    <a:pt x="320" y="92"/>
                    <a:pt x="320" y="69"/>
                  </a:cubicBezTo>
                  <a:cubicBezTo>
                    <a:pt x="320" y="34"/>
                    <a:pt x="284" y="0"/>
                    <a:pt x="233" y="0"/>
                  </a:cubicBezTo>
                  <a:cubicBezTo>
                    <a:pt x="164" y="0"/>
                    <a:pt x="78" y="52"/>
                    <a:pt x="78" y="157"/>
                  </a:cubicBezTo>
                  <a:lnTo>
                    <a:pt x="78" y="271"/>
                  </a:lnTo>
                  <a:lnTo>
                    <a:pt x="0" y="271"/>
                  </a:lnTo>
                  <a:lnTo>
                    <a:pt x="0" y="300"/>
                  </a:lnTo>
                  <a:lnTo>
                    <a:pt x="78" y="300"/>
                  </a:lnTo>
                  <a:lnTo>
                    <a:pt x="78" y="620"/>
                  </a:lnTo>
                  <a:cubicBezTo>
                    <a:pt x="78" y="665"/>
                    <a:pt x="67" y="665"/>
                    <a:pt x="0" y="665"/>
                  </a:cubicBezTo>
                  <a:lnTo>
                    <a:pt x="0" y="697"/>
                  </a:lnTo>
                  <a:cubicBezTo>
                    <a:pt x="40" y="694"/>
                    <a:pt x="85" y="692"/>
                    <a:pt x="114" y="692"/>
                  </a:cubicBezTo>
                  <a:cubicBezTo>
                    <a:pt x="155" y="692"/>
                    <a:pt x="199" y="692"/>
                    <a:pt x="240" y="697"/>
                  </a:cubicBezTo>
                  <a:lnTo>
                    <a:pt x="240" y="665"/>
                  </a:lnTo>
                  <a:lnTo>
                    <a:pt x="220" y="665"/>
                  </a:lnTo>
                  <a:cubicBezTo>
                    <a:pt x="146" y="665"/>
                    <a:pt x="143" y="654"/>
                    <a:pt x="143" y="618"/>
                  </a:cubicBezTo>
                  <a:lnTo>
                    <a:pt x="143" y="300"/>
                  </a:lnTo>
                  <a:lnTo>
                    <a:pt x="258" y="300"/>
                  </a:lnTo>
                  <a:lnTo>
                    <a:pt x="258" y="271"/>
                  </a:lnTo>
                  <a:lnTo>
                    <a:pt x="141" y="271"/>
                  </a:lnTo>
                </a:path>
              </a:pathLst>
            </a:custGeom>
            <a:solidFill>
              <a:srgbClr val="000000"/>
            </a:solidFill>
            <a:ln w="15840">
              <a:noFill/>
            </a:ln>
          </p:spPr>
        </p:sp>
        <p:sp>
          <p:nvSpPr>
            <p:cNvPr id="2453" name="Freeform 90"/>
            <p:cNvSpPr/>
            <p:nvPr/>
          </p:nvSpPr>
          <p:spPr>
            <a:xfrm>
              <a:off x="4988520" y="3919680"/>
              <a:ext cx="176040" cy="226080"/>
            </a:xfrm>
            <a:custGeom>
              <a:avLst/>
              <a:gdLst/>
              <a:ahLst/>
              <a:rect l="0" t="0" r="r" b="b"/>
              <a:pathLst>
                <a:path w="489" h="628">
                  <a:moveTo>
                    <a:pt x="143" y="65"/>
                  </a:moveTo>
                  <a:lnTo>
                    <a:pt x="143" y="0"/>
                  </a:lnTo>
                  <a:lnTo>
                    <a:pt x="0" y="11"/>
                  </a:lnTo>
                  <a:lnTo>
                    <a:pt x="0" y="43"/>
                  </a:lnTo>
                  <a:cubicBezTo>
                    <a:pt x="69" y="43"/>
                    <a:pt x="76" y="47"/>
                    <a:pt x="76" y="92"/>
                  </a:cubicBezTo>
                  <a:lnTo>
                    <a:pt x="76" y="553"/>
                  </a:lnTo>
                  <a:cubicBezTo>
                    <a:pt x="76" y="598"/>
                    <a:pt x="67" y="598"/>
                    <a:pt x="0" y="598"/>
                  </a:cubicBezTo>
                  <a:lnTo>
                    <a:pt x="0" y="627"/>
                  </a:lnTo>
                  <a:cubicBezTo>
                    <a:pt x="34" y="627"/>
                    <a:pt x="85" y="625"/>
                    <a:pt x="110" y="625"/>
                  </a:cubicBezTo>
                  <a:cubicBezTo>
                    <a:pt x="137" y="625"/>
                    <a:pt x="188" y="627"/>
                    <a:pt x="222" y="627"/>
                  </a:cubicBezTo>
                  <a:lnTo>
                    <a:pt x="222" y="598"/>
                  </a:lnTo>
                  <a:cubicBezTo>
                    <a:pt x="157" y="598"/>
                    <a:pt x="146" y="598"/>
                    <a:pt x="146" y="553"/>
                  </a:cubicBezTo>
                  <a:lnTo>
                    <a:pt x="146" y="387"/>
                  </a:lnTo>
                  <a:lnTo>
                    <a:pt x="146" y="379"/>
                  </a:lnTo>
                  <a:cubicBezTo>
                    <a:pt x="150" y="394"/>
                    <a:pt x="193" y="448"/>
                    <a:pt x="267" y="448"/>
                  </a:cubicBezTo>
                  <a:cubicBezTo>
                    <a:pt x="385" y="448"/>
                    <a:pt x="488" y="352"/>
                    <a:pt x="488" y="224"/>
                  </a:cubicBezTo>
                  <a:cubicBezTo>
                    <a:pt x="488" y="99"/>
                    <a:pt x="392" y="0"/>
                    <a:pt x="280" y="0"/>
                  </a:cubicBezTo>
                  <a:cubicBezTo>
                    <a:pt x="204" y="0"/>
                    <a:pt x="161" y="43"/>
                    <a:pt x="143" y="65"/>
                  </a:cubicBezTo>
                  <a:moveTo>
                    <a:pt x="146" y="325"/>
                  </a:moveTo>
                  <a:lnTo>
                    <a:pt x="146" y="103"/>
                  </a:lnTo>
                  <a:cubicBezTo>
                    <a:pt x="175" y="54"/>
                    <a:pt x="222" y="25"/>
                    <a:pt x="273" y="25"/>
                  </a:cubicBezTo>
                  <a:cubicBezTo>
                    <a:pt x="345" y="25"/>
                    <a:pt x="405" y="112"/>
                    <a:pt x="405" y="224"/>
                  </a:cubicBezTo>
                  <a:cubicBezTo>
                    <a:pt x="405" y="343"/>
                    <a:pt x="336" y="426"/>
                    <a:pt x="262" y="426"/>
                  </a:cubicBezTo>
                  <a:cubicBezTo>
                    <a:pt x="224" y="426"/>
                    <a:pt x="186" y="405"/>
                    <a:pt x="159" y="365"/>
                  </a:cubicBezTo>
                  <a:cubicBezTo>
                    <a:pt x="146" y="345"/>
                    <a:pt x="146" y="343"/>
                    <a:pt x="146" y="325"/>
                  </a:cubicBezTo>
                </a:path>
              </a:pathLst>
            </a:custGeom>
            <a:solidFill>
              <a:srgbClr val="000000"/>
            </a:solidFill>
            <a:ln w="15840">
              <a:noFill/>
            </a:ln>
          </p:spPr>
        </p:sp>
        <p:sp>
          <p:nvSpPr>
            <p:cNvPr id="2454" name="Freeform 91"/>
            <p:cNvSpPr/>
            <p:nvPr/>
          </p:nvSpPr>
          <p:spPr>
            <a:xfrm>
              <a:off x="5195160" y="391716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55" name="Freeform 92"/>
            <p:cNvSpPr/>
            <p:nvPr/>
          </p:nvSpPr>
          <p:spPr>
            <a:xfrm>
              <a:off x="5374080" y="383904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456" name="Freeform 93"/>
            <p:cNvSpPr/>
            <p:nvPr/>
          </p:nvSpPr>
          <p:spPr>
            <a:xfrm>
              <a:off x="5471640" y="391968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0" y="22"/>
                    <a:pt x="352" y="76"/>
                    <a:pt x="352" y="132"/>
                  </a:cubicBezTo>
                  <a:lnTo>
                    <a:pt x="352" y="363"/>
                  </a:lnTo>
                  <a:cubicBezTo>
                    <a:pt x="352" y="405"/>
                    <a:pt x="340"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457" name="Freeform 94"/>
            <p:cNvSpPr/>
            <p:nvPr/>
          </p:nvSpPr>
          <p:spPr>
            <a:xfrm>
              <a:off x="5654880" y="385848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4" y="428"/>
                  </a:lnTo>
                  <a:lnTo>
                    <a:pt x="284" y="484"/>
                  </a:lnTo>
                  <a:cubicBezTo>
                    <a:pt x="284" y="555"/>
                    <a:pt x="255" y="594"/>
                    <a:pt x="220" y="594"/>
                  </a:cubicBezTo>
                  <a:cubicBezTo>
                    <a:pt x="152" y="594"/>
                    <a:pt x="152" y="504"/>
                    <a:pt x="152" y="486"/>
                  </a:cubicBezTo>
                  <a:lnTo>
                    <a:pt x="152" y="213"/>
                  </a:lnTo>
                </a:path>
              </a:pathLst>
            </a:custGeom>
            <a:solidFill>
              <a:srgbClr val="000000"/>
            </a:solidFill>
            <a:ln w="15840">
              <a:noFill/>
            </a:ln>
          </p:spPr>
        </p:sp>
        <p:sp>
          <p:nvSpPr>
            <p:cNvPr id="2458" name="Freeform 95"/>
            <p:cNvSpPr/>
            <p:nvPr/>
          </p:nvSpPr>
          <p:spPr>
            <a:xfrm>
              <a:off x="5797440" y="391716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5"/>
                    <a:pt x="13" y="275"/>
                  </a:cubicBezTo>
                  <a:cubicBezTo>
                    <a:pt x="0" y="275"/>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7"/>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459" name="Freeform 96"/>
            <p:cNvSpPr/>
            <p:nvPr/>
          </p:nvSpPr>
          <p:spPr>
            <a:xfrm>
              <a:off x="5955480" y="403812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grpSp>
      <p:sp>
        <p:nvSpPr>
          <p:cNvPr id="2460" name="TextShape 97"/>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41/57</a:t>
            </a:r>
            <a:endParaRPr b="0" lang="en-AU"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1"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Evaluation Metrics</a:t>
            </a:r>
            <a:endParaRPr b="0" lang="en-US" sz="4400" spc="-1" strike="noStrike">
              <a:solidFill>
                <a:srgbClr val="000000"/>
              </a:solidFill>
              <a:latin typeface="Franklin Gothic Book"/>
            </a:endParaRPr>
          </a:p>
        </p:txBody>
      </p:sp>
      <p:grpSp>
        <p:nvGrpSpPr>
          <p:cNvPr id="2462" name="Group 2"/>
          <p:cNvGrpSpPr/>
          <p:nvPr/>
        </p:nvGrpSpPr>
        <p:grpSpPr>
          <a:xfrm>
            <a:off x="1926360" y="2105640"/>
            <a:ext cx="5976360" cy="918360"/>
            <a:chOff x="1926360" y="2105640"/>
            <a:chExt cx="5976360" cy="918360"/>
          </a:xfrm>
        </p:grpSpPr>
        <p:sp>
          <p:nvSpPr>
            <p:cNvPr id="2463" name="Freeform 3"/>
            <p:cNvSpPr/>
            <p:nvPr/>
          </p:nvSpPr>
          <p:spPr>
            <a:xfrm>
              <a:off x="1926360" y="2123280"/>
              <a:ext cx="5959080" cy="883080"/>
            </a:xfrm>
            <a:custGeom>
              <a:avLst/>
              <a:gdLst/>
              <a:ahLst/>
              <a:rect l="0" t="0" r="r" b="b"/>
              <a:pathLst>
                <a:path w="16553" h="2453">
                  <a:moveTo>
                    <a:pt x="8275" y="2452"/>
                  </a:moveTo>
                  <a:lnTo>
                    <a:pt x="0" y="2452"/>
                  </a:lnTo>
                  <a:lnTo>
                    <a:pt x="0" y="0"/>
                  </a:lnTo>
                  <a:lnTo>
                    <a:pt x="16552" y="0"/>
                  </a:lnTo>
                  <a:lnTo>
                    <a:pt x="16552" y="2452"/>
                  </a:lnTo>
                  <a:lnTo>
                    <a:pt x="8275" y="2452"/>
                  </a:lnTo>
                </a:path>
              </a:pathLst>
            </a:custGeom>
            <a:solidFill>
              <a:srgbClr val="ffffff"/>
            </a:solidFill>
            <a:ln w="15840">
              <a:noFill/>
            </a:ln>
          </p:spPr>
        </p:sp>
        <p:sp>
          <p:nvSpPr>
            <p:cNvPr id="2464" name="Freeform 4"/>
            <p:cNvSpPr/>
            <p:nvPr/>
          </p:nvSpPr>
          <p:spPr>
            <a:xfrm>
              <a:off x="1926360" y="2345040"/>
              <a:ext cx="142200" cy="237240"/>
            </a:xfrm>
            <a:custGeom>
              <a:avLst/>
              <a:gdLst/>
              <a:ahLst/>
              <a:rect l="0" t="0" r="r" b="b"/>
              <a:pathLst>
                <a:path w="395" h="659">
                  <a:moveTo>
                    <a:pt x="76" y="582"/>
                  </a:moveTo>
                  <a:lnTo>
                    <a:pt x="181" y="479"/>
                  </a:lnTo>
                  <a:cubicBezTo>
                    <a:pt x="336" y="343"/>
                    <a:pt x="394" y="291"/>
                    <a:pt x="394" y="193"/>
                  </a:cubicBezTo>
                  <a:cubicBezTo>
                    <a:pt x="394" y="78"/>
                    <a:pt x="307" y="0"/>
                    <a:pt x="186" y="0"/>
                  </a:cubicBezTo>
                  <a:cubicBezTo>
                    <a:pt x="74" y="0"/>
                    <a:pt x="0" y="92"/>
                    <a:pt x="0" y="179"/>
                  </a:cubicBezTo>
                  <a:cubicBezTo>
                    <a:pt x="0" y="233"/>
                    <a:pt x="49" y="233"/>
                    <a:pt x="52" y="233"/>
                  </a:cubicBezTo>
                  <a:cubicBezTo>
                    <a:pt x="69" y="233"/>
                    <a:pt x="103" y="222"/>
                    <a:pt x="103" y="181"/>
                  </a:cubicBezTo>
                  <a:cubicBezTo>
                    <a:pt x="103" y="157"/>
                    <a:pt x="85" y="130"/>
                    <a:pt x="52" y="130"/>
                  </a:cubicBezTo>
                  <a:cubicBezTo>
                    <a:pt x="43" y="130"/>
                    <a:pt x="43" y="130"/>
                    <a:pt x="38" y="132"/>
                  </a:cubicBezTo>
                  <a:cubicBezTo>
                    <a:pt x="60" y="67"/>
                    <a:pt x="114" y="31"/>
                    <a:pt x="172" y="31"/>
                  </a:cubicBezTo>
                  <a:cubicBezTo>
                    <a:pt x="262" y="31"/>
                    <a:pt x="305" y="110"/>
                    <a:pt x="305" y="193"/>
                  </a:cubicBezTo>
                  <a:cubicBezTo>
                    <a:pt x="305" y="271"/>
                    <a:pt x="255" y="349"/>
                    <a:pt x="202" y="410"/>
                  </a:cubicBezTo>
                  <a:lnTo>
                    <a:pt x="11" y="620"/>
                  </a:lnTo>
                  <a:cubicBezTo>
                    <a:pt x="0" y="632"/>
                    <a:pt x="0" y="634"/>
                    <a:pt x="0" y="658"/>
                  </a:cubicBezTo>
                  <a:lnTo>
                    <a:pt x="367" y="658"/>
                  </a:lnTo>
                  <a:lnTo>
                    <a:pt x="394" y="486"/>
                  </a:lnTo>
                  <a:lnTo>
                    <a:pt x="370" y="486"/>
                  </a:lnTo>
                  <a:cubicBezTo>
                    <a:pt x="365" y="515"/>
                    <a:pt x="358" y="560"/>
                    <a:pt x="349" y="573"/>
                  </a:cubicBezTo>
                  <a:cubicBezTo>
                    <a:pt x="340" y="582"/>
                    <a:pt x="276" y="582"/>
                    <a:pt x="255" y="582"/>
                  </a:cubicBezTo>
                  <a:lnTo>
                    <a:pt x="76" y="582"/>
                  </a:lnTo>
                </a:path>
              </a:pathLst>
            </a:custGeom>
            <a:solidFill>
              <a:srgbClr val="000000"/>
            </a:solidFill>
            <a:ln w="15840">
              <a:noFill/>
            </a:ln>
          </p:spPr>
        </p:sp>
        <p:sp>
          <p:nvSpPr>
            <p:cNvPr id="2465" name="Freeform 5"/>
            <p:cNvSpPr/>
            <p:nvPr/>
          </p:nvSpPr>
          <p:spPr>
            <a:xfrm>
              <a:off x="2098080" y="233532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8" y="43"/>
                    <a:pt x="345" y="49"/>
                    <a:pt x="345" y="96"/>
                  </a:cubicBezTo>
                  <a:lnTo>
                    <a:pt x="345" y="309"/>
                  </a:lnTo>
                  <a:cubicBezTo>
                    <a:pt x="316" y="275"/>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1"/>
                  </a:cubicBezTo>
                  <a:cubicBezTo>
                    <a:pt x="85" y="571"/>
                    <a:pt x="83" y="515"/>
                    <a:pt x="83" y="475"/>
                  </a:cubicBezTo>
                  <a:cubicBezTo>
                    <a:pt x="83" y="437"/>
                    <a:pt x="85"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466" name="Freeform 6"/>
            <p:cNvSpPr/>
            <p:nvPr/>
          </p:nvSpPr>
          <p:spPr>
            <a:xfrm>
              <a:off x="2413440" y="2339640"/>
              <a:ext cx="209880" cy="243000"/>
            </a:xfrm>
            <a:custGeom>
              <a:avLst/>
              <a:gdLst/>
              <a:ahLst/>
              <a:rect l="0" t="0" r="r" b="b"/>
              <a:pathLst>
                <a:path w="583" h="675">
                  <a:moveTo>
                    <a:pt x="190" y="363"/>
                  </a:moveTo>
                  <a:lnTo>
                    <a:pt x="356" y="363"/>
                  </a:lnTo>
                  <a:cubicBezTo>
                    <a:pt x="475" y="363"/>
                    <a:pt x="582" y="282"/>
                    <a:pt x="582" y="184"/>
                  </a:cubicBezTo>
                  <a:cubicBezTo>
                    <a:pt x="582" y="87"/>
                    <a:pt x="484" y="0"/>
                    <a:pt x="349" y="0"/>
                  </a:cubicBezTo>
                  <a:lnTo>
                    <a:pt x="0" y="0"/>
                  </a:lnTo>
                  <a:lnTo>
                    <a:pt x="0" y="31"/>
                  </a:lnTo>
                  <a:lnTo>
                    <a:pt x="25" y="31"/>
                  </a:lnTo>
                  <a:cubicBezTo>
                    <a:pt x="101" y="31"/>
                    <a:pt x="101" y="43"/>
                    <a:pt x="101" y="76"/>
                  </a:cubicBezTo>
                  <a:lnTo>
                    <a:pt x="101" y="598"/>
                  </a:lnTo>
                  <a:cubicBezTo>
                    <a:pt x="101" y="634"/>
                    <a:pt x="101" y="643"/>
                    <a:pt x="25" y="643"/>
                  </a:cubicBezTo>
                  <a:lnTo>
                    <a:pt x="0" y="643"/>
                  </a:lnTo>
                  <a:lnTo>
                    <a:pt x="0" y="674"/>
                  </a:lnTo>
                  <a:cubicBezTo>
                    <a:pt x="34" y="672"/>
                    <a:pt x="108" y="672"/>
                    <a:pt x="146" y="672"/>
                  </a:cubicBezTo>
                  <a:cubicBezTo>
                    <a:pt x="184" y="672"/>
                    <a:pt x="258" y="672"/>
                    <a:pt x="291" y="674"/>
                  </a:cubicBezTo>
                  <a:lnTo>
                    <a:pt x="291" y="643"/>
                  </a:lnTo>
                  <a:lnTo>
                    <a:pt x="269" y="643"/>
                  </a:lnTo>
                  <a:cubicBezTo>
                    <a:pt x="193" y="643"/>
                    <a:pt x="190" y="634"/>
                    <a:pt x="190" y="598"/>
                  </a:cubicBezTo>
                  <a:lnTo>
                    <a:pt x="190" y="363"/>
                  </a:lnTo>
                  <a:moveTo>
                    <a:pt x="186" y="336"/>
                  </a:moveTo>
                  <a:lnTo>
                    <a:pt x="186" y="69"/>
                  </a:lnTo>
                  <a:cubicBezTo>
                    <a:pt x="186" y="38"/>
                    <a:pt x="188" y="31"/>
                    <a:pt x="235" y="31"/>
                  </a:cubicBezTo>
                  <a:lnTo>
                    <a:pt x="323" y="31"/>
                  </a:lnTo>
                  <a:cubicBezTo>
                    <a:pt x="479" y="31"/>
                    <a:pt x="479" y="134"/>
                    <a:pt x="479" y="184"/>
                  </a:cubicBezTo>
                  <a:cubicBezTo>
                    <a:pt x="479" y="231"/>
                    <a:pt x="479" y="336"/>
                    <a:pt x="323" y="336"/>
                  </a:cubicBezTo>
                  <a:lnTo>
                    <a:pt x="186" y="336"/>
                  </a:lnTo>
                </a:path>
              </a:pathLst>
            </a:custGeom>
            <a:solidFill>
              <a:srgbClr val="000000"/>
            </a:solidFill>
            <a:ln w="15840">
              <a:noFill/>
            </a:ln>
          </p:spPr>
        </p:sp>
        <p:sp>
          <p:nvSpPr>
            <p:cNvPr id="2467" name="Freeform 7"/>
            <p:cNvSpPr/>
            <p:nvPr/>
          </p:nvSpPr>
          <p:spPr>
            <a:xfrm>
              <a:off x="2651400" y="242496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4"/>
                    <a:pt x="112" y="434"/>
                  </a:cubicBezTo>
                  <a:cubicBezTo>
                    <a:pt x="152" y="434"/>
                    <a:pt x="199" y="434"/>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468" name="Freeform 8"/>
            <p:cNvSpPr/>
            <p:nvPr/>
          </p:nvSpPr>
          <p:spPr>
            <a:xfrm>
              <a:off x="2790720" y="242244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469" name="Freeform 9"/>
            <p:cNvSpPr/>
            <p:nvPr/>
          </p:nvSpPr>
          <p:spPr>
            <a:xfrm>
              <a:off x="2963520" y="2344320"/>
              <a:ext cx="90000" cy="310680"/>
            </a:xfrm>
            <a:custGeom>
              <a:avLst/>
              <a:gdLst/>
              <a:ahLst/>
              <a:rect l="0" t="0" r="r" b="b"/>
              <a:pathLst>
                <a:path w="250" h="863">
                  <a:moveTo>
                    <a:pt x="249" y="224"/>
                  </a:moveTo>
                  <a:lnTo>
                    <a:pt x="96" y="235"/>
                  </a:lnTo>
                  <a:lnTo>
                    <a:pt x="96" y="264"/>
                  </a:lnTo>
                  <a:cubicBezTo>
                    <a:pt x="175" y="264"/>
                    <a:pt x="184" y="273"/>
                    <a:pt x="184" y="320"/>
                  </a:cubicBezTo>
                  <a:lnTo>
                    <a:pt x="184" y="712"/>
                  </a:lnTo>
                  <a:cubicBezTo>
                    <a:pt x="184" y="755"/>
                    <a:pt x="175" y="840"/>
                    <a:pt x="110" y="840"/>
                  </a:cubicBezTo>
                  <a:cubicBezTo>
                    <a:pt x="105" y="840"/>
                    <a:pt x="83" y="840"/>
                    <a:pt x="56" y="829"/>
                  </a:cubicBezTo>
                  <a:cubicBezTo>
                    <a:pt x="72" y="824"/>
                    <a:pt x="92" y="811"/>
                    <a:pt x="92" y="784"/>
                  </a:cubicBezTo>
                  <a:cubicBezTo>
                    <a:pt x="92" y="757"/>
                    <a:pt x="74" y="737"/>
                    <a:pt x="45" y="737"/>
                  </a:cubicBezTo>
                  <a:cubicBezTo>
                    <a:pt x="18" y="737"/>
                    <a:pt x="0" y="757"/>
                    <a:pt x="0" y="784"/>
                  </a:cubicBezTo>
                  <a:cubicBezTo>
                    <a:pt x="0" y="835"/>
                    <a:pt x="56" y="862"/>
                    <a:pt x="112" y="862"/>
                  </a:cubicBezTo>
                  <a:cubicBezTo>
                    <a:pt x="186" y="862"/>
                    <a:pt x="249" y="800"/>
                    <a:pt x="249" y="710"/>
                  </a:cubicBezTo>
                  <a:lnTo>
                    <a:pt x="249" y="224"/>
                  </a:lnTo>
                  <a:moveTo>
                    <a:pt x="249" y="52"/>
                  </a:moveTo>
                  <a:cubicBezTo>
                    <a:pt x="249" y="25"/>
                    <a:pt x="224" y="0"/>
                    <a:pt x="195" y="0"/>
                  </a:cubicBezTo>
                  <a:cubicBezTo>
                    <a:pt x="166" y="0"/>
                    <a:pt x="143" y="25"/>
                    <a:pt x="143" y="52"/>
                  </a:cubicBezTo>
                  <a:cubicBezTo>
                    <a:pt x="143" y="81"/>
                    <a:pt x="166" y="105"/>
                    <a:pt x="195" y="105"/>
                  </a:cubicBezTo>
                  <a:cubicBezTo>
                    <a:pt x="224" y="105"/>
                    <a:pt x="249" y="81"/>
                    <a:pt x="249" y="52"/>
                  </a:cubicBezTo>
                </a:path>
              </a:pathLst>
            </a:custGeom>
            <a:solidFill>
              <a:srgbClr val="000000"/>
            </a:solidFill>
            <a:ln w="15840">
              <a:noFill/>
            </a:ln>
          </p:spPr>
        </p:sp>
        <p:sp>
          <p:nvSpPr>
            <p:cNvPr id="2470" name="Freeform 10"/>
            <p:cNvSpPr/>
            <p:nvPr/>
          </p:nvSpPr>
          <p:spPr>
            <a:xfrm>
              <a:off x="3203640" y="245160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471" name="Freeform 11"/>
            <p:cNvSpPr/>
            <p:nvPr/>
          </p:nvSpPr>
          <p:spPr>
            <a:xfrm>
              <a:off x="3784320" y="2105640"/>
              <a:ext cx="118080" cy="237240"/>
            </a:xfrm>
            <a:custGeom>
              <a:avLst/>
              <a:gdLst/>
              <a:ahLst/>
              <a:rect l="0" t="0" r="r" b="b"/>
              <a:pathLst>
                <a:path w="328" h="659">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8"/>
                  </a:lnTo>
                  <a:cubicBezTo>
                    <a:pt x="40" y="654"/>
                    <a:pt x="128" y="654"/>
                    <a:pt x="166" y="654"/>
                  </a:cubicBezTo>
                  <a:cubicBezTo>
                    <a:pt x="206" y="654"/>
                    <a:pt x="291" y="654"/>
                    <a:pt x="327" y="658"/>
                  </a:cubicBezTo>
                  <a:lnTo>
                    <a:pt x="327" y="627"/>
                  </a:lnTo>
                  <a:lnTo>
                    <a:pt x="296" y="627"/>
                  </a:lnTo>
                  <a:cubicBezTo>
                    <a:pt x="206" y="627"/>
                    <a:pt x="204" y="616"/>
                    <a:pt x="204" y="580"/>
                  </a:cubicBezTo>
                  <a:lnTo>
                    <a:pt x="204" y="25"/>
                  </a:lnTo>
                </a:path>
              </a:pathLst>
            </a:custGeom>
            <a:solidFill>
              <a:srgbClr val="000000"/>
            </a:solidFill>
            <a:ln w="15840">
              <a:noFill/>
            </a:ln>
          </p:spPr>
        </p:sp>
        <p:sp>
          <p:nvSpPr>
            <p:cNvPr id="2472" name="Freeform 12"/>
            <p:cNvSpPr/>
            <p:nvPr/>
          </p:nvSpPr>
          <p:spPr>
            <a:xfrm>
              <a:off x="3600360" y="2485440"/>
              <a:ext cx="483480" cy="15840"/>
            </a:xfrm>
            <a:custGeom>
              <a:avLst/>
              <a:gdLst/>
              <a:ahLst/>
              <a:rect l="0" t="0" r="r" b="b"/>
              <a:pathLst>
                <a:path w="1343" h="44">
                  <a:moveTo>
                    <a:pt x="670" y="43"/>
                  </a:moveTo>
                  <a:lnTo>
                    <a:pt x="0" y="43"/>
                  </a:lnTo>
                  <a:lnTo>
                    <a:pt x="0" y="0"/>
                  </a:lnTo>
                  <a:lnTo>
                    <a:pt x="1342" y="0"/>
                  </a:lnTo>
                  <a:lnTo>
                    <a:pt x="1342" y="43"/>
                  </a:lnTo>
                  <a:lnTo>
                    <a:pt x="670" y="43"/>
                  </a:lnTo>
                </a:path>
              </a:pathLst>
            </a:custGeom>
            <a:solidFill>
              <a:srgbClr val="000000"/>
            </a:solidFill>
            <a:ln w="15840">
              <a:noFill/>
            </a:ln>
          </p:spPr>
        </p:sp>
        <p:sp>
          <p:nvSpPr>
            <p:cNvPr id="2473" name="Freeform 13"/>
            <p:cNvSpPr/>
            <p:nvPr/>
          </p:nvSpPr>
          <p:spPr>
            <a:xfrm>
              <a:off x="3642480" y="255888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74" name="Freeform 14"/>
            <p:cNvSpPr/>
            <p:nvPr/>
          </p:nvSpPr>
          <p:spPr>
            <a:xfrm>
              <a:off x="3719160" y="2582280"/>
              <a:ext cx="253440" cy="251280"/>
            </a:xfrm>
            <a:custGeom>
              <a:avLst/>
              <a:gdLst/>
              <a:ahLst/>
              <a:rect l="0" t="0" r="r" b="b"/>
              <a:pathLst>
                <a:path w="704" h="698">
                  <a:moveTo>
                    <a:pt x="564" y="112"/>
                  </a:moveTo>
                  <a:cubicBezTo>
                    <a:pt x="614" y="36"/>
                    <a:pt x="654" y="34"/>
                    <a:pt x="692" y="31"/>
                  </a:cubicBezTo>
                  <a:cubicBezTo>
                    <a:pt x="703" y="29"/>
                    <a:pt x="703" y="13"/>
                    <a:pt x="703" y="11"/>
                  </a:cubicBezTo>
                  <a:cubicBezTo>
                    <a:pt x="703" y="4"/>
                    <a:pt x="699" y="0"/>
                    <a:pt x="692" y="0"/>
                  </a:cubicBezTo>
                  <a:cubicBezTo>
                    <a:pt x="665" y="0"/>
                    <a:pt x="636" y="2"/>
                    <a:pt x="609" y="2"/>
                  </a:cubicBezTo>
                  <a:cubicBezTo>
                    <a:pt x="578" y="2"/>
                    <a:pt x="544" y="0"/>
                    <a:pt x="513" y="0"/>
                  </a:cubicBezTo>
                  <a:cubicBezTo>
                    <a:pt x="506" y="0"/>
                    <a:pt x="493" y="0"/>
                    <a:pt x="493" y="18"/>
                  </a:cubicBezTo>
                  <a:cubicBezTo>
                    <a:pt x="493" y="29"/>
                    <a:pt x="502" y="31"/>
                    <a:pt x="508" y="31"/>
                  </a:cubicBezTo>
                  <a:cubicBezTo>
                    <a:pt x="535" y="34"/>
                    <a:pt x="556" y="43"/>
                    <a:pt x="556" y="63"/>
                  </a:cubicBezTo>
                  <a:cubicBezTo>
                    <a:pt x="556" y="78"/>
                    <a:pt x="540" y="101"/>
                    <a:pt x="540" y="101"/>
                  </a:cubicBezTo>
                  <a:lnTo>
                    <a:pt x="237" y="582"/>
                  </a:lnTo>
                  <a:lnTo>
                    <a:pt x="170" y="60"/>
                  </a:lnTo>
                  <a:cubicBezTo>
                    <a:pt x="170" y="43"/>
                    <a:pt x="193" y="31"/>
                    <a:pt x="237" y="31"/>
                  </a:cubicBezTo>
                  <a:cubicBezTo>
                    <a:pt x="251" y="31"/>
                    <a:pt x="262" y="31"/>
                    <a:pt x="262" y="11"/>
                  </a:cubicBezTo>
                  <a:cubicBezTo>
                    <a:pt x="262" y="2"/>
                    <a:pt x="255" y="0"/>
                    <a:pt x="249" y="0"/>
                  </a:cubicBezTo>
                  <a:cubicBezTo>
                    <a:pt x="208" y="0"/>
                    <a:pt x="166" y="2"/>
                    <a:pt x="125" y="2"/>
                  </a:cubicBezTo>
                  <a:cubicBezTo>
                    <a:pt x="108" y="2"/>
                    <a:pt x="90" y="2"/>
                    <a:pt x="72" y="2"/>
                  </a:cubicBezTo>
                  <a:cubicBezTo>
                    <a:pt x="54" y="2"/>
                    <a:pt x="36" y="0"/>
                    <a:pt x="18" y="0"/>
                  </a:cubicBezTo>
                  <a:cubicBezTo>
                    <a:pt x="11" y="0"/>
                    <a:pt x="0" y="0"/>
                    <a:pt x="0" y="18"/>
                  </a:cubicBezTo>
                  <a:cubicBezTo>
                    <a:pt x="0" y="31"/>
                    <a:pt x="9" y="31"/>
                    <a:pt x="25" y="31"/>
                  </a:cubicBezTo>
                  <a:cubicBezTo>
                    <a:pt x="81" y="31"/>
                    <a:pt x="81" y="40"/>
                    <a:pt x="83" y="65"/>
                  </a:cubicBezTo>
                  <a:lnTo>
                    <a:pt x="161" y="674"/>
                  </a:lnTo>
                  <a:cubicBezTo>
                    <a:pt x="166" y="692"/>
                    <a:pt x="168" y="697"/>
                    <a:pt x="181" y="697"/>
                  </a:cubicBezTo>
                  <a:cubicBezTo>
                    <a:pt x="197" y="697"/>
                    <a:pt x="202" y="692"/>
                    <a:pt x="208" y="679"/>
                  </a:cubicBezTo>
                  <a:lnTo>
                    <a:pt x="564" y="112"/>
                  </a:lnTo>
                </a:path>
              </a:pathLst>
            </a:custGeom>
            <a:solidFill>
              <a:srgbClr val="000000"/>
            </a:solidFill>
            <a:ln w="15840">
              <a:noFill/>
            </a:ln>
          </p:spPr>
        </p:sp>
        <p:sp>
          <p:nvSpPr>
            <p:cNvPr id="2475" name="Freeform 15"/>
            <p:cNvSpPr/>
            <p:nvPr/>
          </p:nvSpPr>
          <p:spPr>
            <a:xfrm>
              <a:off x="4026240" y="255888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76" name="Freeform 16"/>
            <p:cNvSpPr/>
            <p:nvPr/>
          </p:nvSpPr>
          <p:spPr>
            <a:xfrm>
              <a:off x="4244760" y="2244240"/>
              <a:ext cx="473040" cy="497160"/>
            </a:xfrm>
            <a:custGeom>
              <a:avLst/>
              <a:gdLst/>
              <a:ahLst/>
              <a:rect l="0" t="0" r="r" b="b"/>
              <a:pathLst>
                <a:path w="1314" h="1381">
                  <a:moveTo>
                    <a:pt x="1194" y="1380"/>
                  </a:moveTo>
                  <a:lnTo>
                    <a:pt x="1313" y="1064"/>
                  </a:lnTo>
                  <a:lnTo>
                    <a:pt x="1288" y="1064"/>
                  </a:lnTo>
                  <a:cubicBezTo>
                    <a:pt x="1250" y="1167"/>
                    <a:pt x="1145" y="1234"/>
                    <a:pt x="1030" y="1263"/>
                  </a:cubicBezTo>
                  <a:cubicBezTo>
                    <a:pt x="1010" y="1268"/>
                    <a:pt x="914" y="1295"/>
                    <a:pt x="724" y="1295"/>
                  </a:cubicBezTo>
                  <a:lnTo>
                    <a:pt x="130" y="1295"/>
                  </a:lnTo>
                  <a:lnTo>
                    <a:pt x="632" y="706"/>
                  </a:lnTo>
                  <a:cubicBezTo>
                    <a:pt x="638" y="699"/>
                    <a:pt x="641" y="694"/>
                    <a:pt x="641" y="690"/>
                  </a:cubicBezTo>
                  <a:cubicBezTo>
                    <a:pt x="641" y="688"/>
                    <a:pt x="641" y="685"/>
                    <a:pt x="634" y="674"/>
                  </a:cubicBezTo>
                  <a:lnTo>
                    <a:pt x="175" y="47"/>
                  </a:lnTo>
                  <a:lnTo>
                    <a:pt x="715" y="47"/>
                  </a:lnTo>
                  <a:cubicBezTo>
                    <a:pt x="847" y="47"/>
                    <a:pt x="936" y="60"/>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3"/>
                  </a:lnTo>
                  <a:lnTo>
                    <a:pt x="11" y="1351"/>
                  </a:lnTo>
                  <a:cubicBezTo>
                    <a:pt x="0" y="1364"/>
                    <a:pt x="0" y="1368"/>
                    <a:pt x="0" y="1368"/>
                  </a:cubicBezTo>
                  <a:cubicBezTo>
                    <a:pt x="0" y="1380"/>
                    <a:pt x="9" y="1380"/>
                    <a:pt x="27" y="1380"/>
                  </a:cubicBezTo>
                  <a:lnTo>
                    <a:pt x="1194" y="1380"/>
                  </a:lnTo>
                </a:path>
              </a:pathLst>
            </a:custGeom>
            <a:solidFill>
              <a:srgbClr val="000000"/>
            </a:solidFill>
            <a:ln w="15840">
              <a:noFill/>
            </a:ln>
          </p:spPr>
        </p:sp>
        <p:sp>
          <p:nvSpPr>
            <p:cNvPr id="2477" name="Freeform 17"/>
            <p:cNvSpPr/>
            <p:nvPr/>
          </p:nvSpPr>
          <p:spPr>
            <a:xfrm>
              <a:off x="4193280" y="2894040"/>
              <a:ext cx="152640" cy="112320"/>
            </a:xfrm>
            <a:custGeom>
              <a:avLst/>
              <a:gdLst/>
              <a:ahLst/>
              <a:rect l="0" t="0" r="r" b="b"/>
              <a:pathLst>
                <a:path w="424" h="312">
                  <a:moveTo>
                    <a:pt x="372" y="52"/>
                  </a:moveTo>
                  <a:cubicBezTo>
                    <a:pt x="376" y="43"/>
                    <a:pt x="376" y="40"/>
                    <a:pt x="392" y="40"/>
                  </a:cubicBezTo>
                  <a:cubicBezTo>
                    <a:pt x="401" y="38"/>
                    <a:pt x="417" y="38"/>
                    <a:pt x="423" y="38"/>
                  </a:cubicBezTo>
                  <a:lnTo>
                    <a:pt x="423" y="0"/>
                  </a:lnTo>
                  <a:cubicBezTo>
                    <a:pt x="401" y="2"/>
                    <a:pt x="385" y="2"/>
                    <a:pt x="365" y="2"/>
                  </a:cubicBezTo>
                  <a:cubicBezTo>
                    <a:pt x="343" y="2"/>
                    <a:pt x="316" y="2"/>
                    <a:pt x="296" y="0"/>
                  </a:cubicBezTo>
                  <a:lnTo>
                    <a:pt x="296" y="38"/>
                  </a:lnTo>
                  <a:cubicBezTo>
                    <a:pt x="314" y="38"/>
                    <a:pt x="318" y="40"/>
                    <a:pt x="327" y="43"/>
                  </a:cubicBezTo>
                  <a:lnTo>
                    <a:pt x="233" y="226"/>
                  </a:lnTo>
                  <a:lnTo>
                    <a:pt x="139" y="38"/>
                  </a:lnTo>
                  <a:lnTo>
                    <a:pt x="170" y="38"/>
                  </a:lnTo>
                  <a:lnTo>
                    <a:pt x="170" y="0"/>
                  </a:lnTo>
                  <a:cubicBezTo>
                    <a:pt x="141" y="2"/>
                    <a:pt x="110" y="2"/>
                    <a:pt x="81" y="2"/>
                  </a:cubicBezTo>
                  <a:cubicBezTo>
                    <a:pt x="54" y="2"/>
                    <a:pt x="27" y="2"/>
                    <a:pt x="0" y="0"/>
                  </a:cubicBezTo>
                  <a:lnTo>
                    <a:pt x="0" y="38"/>
                  </a:lnTo>
                  <a:lnTo>
                    <a:pt x="45" y="38"/>
                  </a:lnTo>
                  <a:lnTo>
                    <a:pt x="175" y="293"/>
                  </a:lnTo>
                  <a:cubicBezTo>
                    <a:pt x="184" y="311"/>
                    <a:pt x="190" y="311"/>
                    <a:pt x="211" y="311"/>
                  </a:cubicBezTo>
                  <a:cubicBezTo>
                    <a:pt x="233" y="311"/>
                    <a:pt x="237" y="311"/>
                    <a:pt x="249" y="293"/>
                  </a:cubicBezTo>
                  <a:lnTo>
                    <a:pt x="372" y="52"/>
                  </a:lnTo>
                </a:path>
              </a:pathLst>
            </a:custGeom>
            <a:solidFill>
              <a:srgbClr val="000000"/>
            </a:solidFill>
            <a:ln w="15840">
              <a:noFill/>
            </a:ln>
          </p:spPr>
        </p:sp>
        <p:sp>
          <p:nvSpPr>
            <p:cNvPr id="2478" name="Freeform 18"/>
            <p:cNvSpPr/>
            <p:nvPr/>
          </p:nvSpPr>
          <p:spPr>
            <a:xfrm>
              <a:off x="4385160" y="2861280"/>
              <a:ext cx="138240" cy="163080"/>
            </a:xfrm>
            <a:custGeom>
              <a:avLst/>
              <a:gdLst/>
              <a:ahLst/>
              <a:rect l="0" t="0" r="r" b="b"/>
              <a:pathLst>
                <a:path w="384" h="453">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2"/>
                    <a:pt x="235" y="452"/>
                  </a:cubicBezTo>
                  <a:lnTo>
                    <a:pt x="356" y="452"/>
                  </a:lnTo>
                  <a:cubicBezTo>
                    <a:pt x="367" y="452"/>
                    <a:pt x="383" y="452"/>
                    <a:pt x="383" y="434"/>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2479" name="Freeform 19"/>
            <p:cNvSpPr/>
            <p:nvPr/>
          </p:nvSpPr>
          <p:spPr>
            <a:xfrm>
              <a:off x="4568040" y="2835360"/>
              <a:ext cx="195480" cy="175320"/>
            </a:xfrm>
            <a:custGeom>
              <a:avLst/>
              <a:gdLst/>
              <a:ahLst/>
              <a:rect l="0" t="0" r="r" b="b"/>
              <a:pathLst>
                <a:path w="543" h="487">
                  <a:moveTo>
                    <a:pt x="439" y="83"/>
                  </a:moveTo>
                  <a:cubicBezTo>
                    <a:pt x="466" y="45"/>
                    <a:pt x="488" y="27"/>
                    <a:pt x="524" y="25"/>
                  </a:cubicBezTo>
                  <a:cubicBezTo>
                    <a:pt x="533" y="25"/>
                    <a:pt x="542" y="25"/>
                    <a:pt x="542" y="9"/>
                  </a:cubicBezTo>
                  <a:cubicBezTo>
                    <a:pt x="542" y="7"/>
                    <a:pt x="540" y="0"/>
                    <a:pt x="531" y="0"/>
                  </a:cubicBezTo>
                  <a:cubicBezTo>
                    <a:pt x="515" y="0"/>
                    <a:pt x="493" y="2"/>
                    <a:pt x="475" y="2"/>
                  </a:cubicBezTo>
                  <a:cubicBezTo>
                    <a:pt x="455" y="2"/>
                    <a:pt x="426" y="0"/>
                    <a:pt x="403" y="0"/>
                  </a:cubicBezTo>
                  <a:cubicBezTo>
                    <a:pt x="399" y="0"/>
                    <a:pt x="390" y="2"/>
                    <a:pt x="390" y="16"/>
                  </a:cubicBezTo>
                  <a:cubicBezTo>
                    <a:pt x="390" y="25"/>
                    <a:pt x="399" y="25"/>
                    <a:pt x="403" y="25"/>
                  </a:cubicBezTo>
                  <a:cubicBezTo>
                    <a:pt x="426" y="27"/>
                    <a:pt x="430" y="34"/>
                    <a:pt x="430" y="45"/>
                  </a:cubicBezTo>
                  <a:cubicBezTo>
                    <a:pt x="430" y="54"/>
                    <a:pt x="426" y="60"/>
                    <a:pt x="419" y="72"/>
                  </a:cubicBezTo>
                  <a:lnTo>
                    <a:pt x="193" y="408"/>
                  </a:lnTo>
                  <a:lnTo>
                    <a:pt x="128" y="54"/>
                  </a:lnTo>
                  <a:cubicBezTo>
                    <a:pt x="128" y="47"/>
                    <a:pt x="128" y="47"/>
                    <a:pt x="128" y="43"/>
                  </a:cubicBezTo>
                  <a:cubicBezTo>
                    <a:pt x="128" y="25"/>
                    <a:pt x="166" y="25"/>
                    <a:pt x="170" y="25"/>
                  </a:cubicBezTo>
                  <a:cubicBezTo>
                    <a:pt x="184" y="25"/>
                    <a:pt x="193" y="25"/>
                    <a:pt x="193" y="9"/>
                  </a:cubicBezTo>
                  <a:cubicBezTo>
                    <a:pt x="193" y="9"/>
                    <a:pt x="190" y="0"/>
                    <a:pt x="179" y="0"/>
                  </a:cubicBezTo>
                  <a:cubicBezTo>
                    <a:pt x="159" y="0"/>
                    <a:pt x="110" y="2"/>
                    <a:pt x="90" y="2"/>
                  </a:cubicBezTo>
                  <a:cubicBezTo>
                    <a:pt x="74" y="2"/>
                    <a:pt x="31" y="0"/>
                    <a:pt x="13" y="0"/>
                  </a:cubicBezTo>
                  <a:cubicBezTo>
                    <a:pt x="7" y="0"/>
                    <a:pt x="0" y="2"/>
                    <a:pt x="0" y="16"/>
                  </a:cubicBezTo>
                  <a:cubicBezTo>
                    <a:pt x="0" y="25"/>
                    <a:pt x="9" y="25"/>
                    <a:pt x="18" y="25"/>
                  </a:cubicBezTo>
                  <a:cubicBezTo>
                    <a:pt x="56" y="25"/>
                    <a:pt x="56" y="29"/>
                    <a:pt x="60" y="47"/>
                  </a:cubicBezTo>
                  <a:lnTo>
                    <a:pt x="137" y="468"/>
                  </a:lnTo>
                  <a:cubicBezTo>
                    <a:pt x="139" y="482"/>
                    <a:pt x="139" y="486"/>
                    <a:pt x="152" y="486"/>
                  </a:cubicBezTo>
                  <a:cubicBezTo>
                    <a:pt x="166" y="486"/>
                    <a:pt x="168" y="482"/>
                    <a:pt x="175" y="470"/>
                  </a:cubicBezTo>
                  <a:lnTo>
                    <a:pt x="439" y="83"/>
                  </a:lnTo>
                </a:path>
              </a:pathLst>
            </a:custGeom>
            <a:solidFill>
              <a:srgbClr val="000000"/>
            </a:solidFill>
            <a:ln w="15840">
              <a:noFill/>
            </a:ln>
          </p:spPr>
        </p:sp>
        <p:sp>
          <p:nvSpPr>
            <p:cNvPr id="2480" name="Freeform 20"/>
            <p:cNvSpPr/>
            <p:nvPr/>
          </p:nvSpPr>
          <p:spPr>
            <a:xfrm>
              <a:off x="4878720" y="231516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81" name="Freeform 21"/>
            <p:cNvSpPr/>
            <p:nvPr/>
          </p:nvSpPr>
          <p:spPr>
            <a:xfrm>
              <a:off x="4977000" y="231516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82" name="Freeform 22"/>
            <p:cNvSpPr/>
            <p:nvPr/>
          </p:nvSpPr>
          <p:spPr>
            <a:xfrm>
              <a:off x="5047200" y="2337840"/>
              <a:ext cx="243000" cy="243720"/>
            </a:xfrm>
            <a:custGeom>
              <a:avLst/>
              <a:gdLst/>
              <a:ahLst/>
              <a:rect l="0" t="0" r="r" b="b"/>
              <a:pathLst>
                <a:path w="675" h="677">
                  <a:moveTo>
                    <a:pt x="246" y="379"/>
                  </a:moveTo>
                  <a:lnTo>
                    <a:pt x="421" y="379"/>
                  </a:lnTo>
                  <a:cubicBezTo>
                    <a:pt x="558" y="379"/>
                    <a:pt x="674" y="309"/>
                    <a:pt x="674" y="193"/>
                  </a:cubicBezTo>
                  <a:cubicBezTo>
                    <a:pt x="674" y="83"/>
                    <a:pt x="576" y="0"/>
                    <a:pt x="412" y="0"/>
                  </a:cubicBezTo>
                  <a:lnTo>
                    <a:pt x="0" y="0"/>
                  </a:lnTo>
                  <a:lnTo>
                    <a:pt x="0" y="47"/>
                  </a:lnTo>
                  <a:lnTo>
                    <a:pt x="108" y="47"/>
                  </a:lnTo>
                  <a:lnTo>
                    <a:pt x="108" y="632"/>
                  </a:lnTo>
                  <a:lnTo>
                    <a:pt x="0" y="632"/>
                  </a:lnTo>
                  <a:lnTo>
                    <a:pt x="0" y="676"/>
                  </a:lnTo>
                  <a:cubicBezTo>
                    <a:pt x="38" y="674"/>
                    <a:pt x="134" y="674"/>
                    <a:pt x="177" y="674"/>
                  </a:cubicBezTo>
                  <a:cubicBezTo>
                    <a:pt x="220" y="674"/>
                    <a:pt x="316" y="674"/>
                    <a:pt x="354" y="676"/>
                  </a:cubicBezTo>
                  <a:lnTo>
                    <a:pt x="354" y="632"/>
                  </a:lnTo>
                  <a:lnTo>
                    <a:pt x="246" y="632"/>
                  </a:lnTo>
                  <a:lnTo>
                    <a:pt x="246" y="379"/>
                  </a:lnTo>
                  <a:moveTo>
                    <a:pt x="374" y="338"/>
                  </a:moveTo>
                  <a:lnTo>
                    <a:pt x="242" y="338"/>
                  </a:lnTo>
                  <a:lnTo>
                    <a:pt x="242" y="47"/>
                  </a:lnTo>
                  <a:lnTo>
                    <a:pt x="374" y="47"/>
                  </a:lnTo>
                  <a:cubicBezTo>
                    <a:pt x="522" y="47"/>
                    <a:pt x="522" y="121"/>
                    <a:pt x="522" y="193"/>
                  </a:cubicBezTo>
                  <a:cubicBezTo>
                    <a:pt x="522" y="262"/>
                    <a:pt x="522" y="338"/>
                    <a:pt x="374" y="338"/>
                  </a:cubicBezTo>
                </a:path>
              </a:pathLst>
            </a:custGeom>
            <a:solidFill>
              <a:srgbClr val="000000"/>
            </a:solidFill>
            <a:ln w="15840">
              <a:noFill/>
            </a:ln>
          </p:spPr>
        </p:sp>
        <p:sp>
          <p:nvSpPr>
            <p:cNvPr id="2483" name="Freeform 23"/>
            <p:cNvSpPr/>
            <p:nvPr/>
          </p:nvSpPr>
          <p:spPr>
            <a:xfrm>
              <a:off x="5323680" y="2337840"/>
              <a:ext cx="285120" cy="243720"/>
            </a:xfrm>
            <a:custGeom>
              <a:avLst/>
              <a:gdLst/>
              <a:ahLst/>
              <a:rect l="0" t="0" r="r" b="b"/>
              <a:pathLst>
                <a:path w="792" h="677">
                  <a:moveTo>
                    <a:pt x="444" y="284"/>
                  </a:moveTo>
                  <a:lnTo>
                    <a:pt x="609" y="67"/>
                  </a:lnTo>
                  <a:cubicBezTo>
                    <a:pt x="620"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1"/>
                  </a:lnTo>
                  <a:cubicBezTo>
                    <a:pt x="123" y="623"/>
                    <a:pt x="121" y="625"/>
                    <a:pt x="90" y="627"/>
                  </a:cubicBezTo>
                  <a:cubicBezTo>
                    <a:pt x="69" y="629"/>
                    <a:pt x="49" y="632"/>
                    <a:pt x="29" y="632"/>
                  </a:cubicBezTo>
                  <a:lnTo>
                    <a:pt x="0" y="632"/>
                  </a:lnTo>
                  <a:lnTo>
                    <a:pt x="0" y="676"/>
                  </a:lnTo>
                  <a:cubicBezTo>
                    <a:pt x="40" y="674"/>
                    <a:pt x="90" y="674"/>
                    <a:pt x="132" y="674"/>
                  </a:cubicBezTo>
                  <a:cubicBezTo>
                    <a:pt x="170" y="674"/>
                    <a:pt x="246" y="674"/>
                    <a:pt x="282" y="676"/>
                  </a:cubicBezTo>
                  <a:lnTo>
                    <a:pt x="282" y="632"/>
                  </a:lnTo>
                  <a:cubicBezTo>
                    <a:pt x="264" y="632"/>
                    <a:pt x="226" y="632"/>
                    <a:pt x="190" y="620"/>
                  </a:cubicBezTo>
                  <a:cubicBezTo>
                    <a:pt x="193" y="618"/>
                    <a:pt x="197" y="611"/>
                    <a:pt x="199" y="609"/>
                  </a:cubicBezTo>
                  <a:lnTo>
                    <a:pt x="363" y="392"/>
                  </a:lnTo>
                  <a:lnTo>
                    <a:pt x="533" y="632"/>
                  </a:lnTo>
                  <a:lnTo>
                    <a:pt x="452" y="632"/>
                  </a:lnTo>
                  <a:lnTo>
                    <a:pt x="452" y="676"/>
                  </a:lnTo>
                  <a:cubicBezTo>
                    <a:pt x="493" y="674"/>
                    <a:pt x="587" y="674"/>
                    <a:pt x="632" y="674"/>
                  </a:cubicBezTo>
                  <a:cubicBezTo>
                    <a:pt x="670" y="674"/>
                    <a:pt x="755" y="674"/>
                    <a:pt x="791" y="676"/>
                  </a:cubicBezTo>
                  <a:lnTo>
                    <a:pt x="791" y="632"/>
                  </a:lnTo>
                  <a:lnTo>
                    <a:pt x="694" y="632"/>
                  </a:lnTo>
                  <a:lnTo>
                    <a:pt x="444" y="284"/>
                  </a:lnTo>
                </a:path>
              </a:pathLst>
            </a:custGeom>
            <a:solidFill>
              <a:srgbClr val="000000"/>
            </a:solidFill>
            <a:ln w="15840">
              <a:noFill/>
            </a:ln>
          </p:spPr>
        </p:sp>
        <p:sp>
          <p:nvSpPr>
            <p:cNvPr id="2484" name="Freeform 24"/>
            <p:cNvSpPr/>
            <p:nvPr/>
          </p:nvSpPr>
          <p:spPr>
            <a:xfrm>
              <a:off x="5638320" y="225396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7"/>
                    <a:pt x="177" y="394"/>
                  </a:cubicBezTo>
                  <a:cubicBezTo>
                    <a:pt x="175" y="405"/>
                    <a:pt x="175" y="408"/>
                    <a:pt x="175" y="417"/>
                  </a:cubicBezTo>
                  <a:cubicBezTo>
                    <a:pt x="175" y="466"/>
                    <a:pt x="215" y="488"/>
                    <a:pt x="246"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9"/>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485" name="Freeform 25"/>
            <p:cNvSpPr/>
            <p:nvPr/>
          </p:nvSpPr>
          <p:spPr>
            <a:xfrm>
              <a:off x="5631120" y="250488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7"/>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9"/>
                  </a:cubicBezTo>
                  <a:cubicBezTo>
                    <a:pt x="114" y="358"/>
                    <a:pt x="121" y="340"/>
                    <a:pt x="128" y="323"/>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7"/>
                  </a:cubicBezTo>
                  <a:lnTo>
                    <a:pt x="52" y="379"/>
                  </a:lnTo>
                </a:path>
              </a:pathLst>
            </a:custGeom>
            <a:solidFill>
              <a:srgbClr val="000000"/>
            </a:solidFill>
            <a:ln w="15840">
              <a:noFill/>
            </a:ln>
          </p:spPr>
        </p:sp>
        <p:sp>
          <p:nvSpPr>
            <p:cNvPr id="2486" name="Freeform 26"/>
            <p:cNvSpPr/>
            <p:nvPr/>
          </p:nvSpPr>
          <p:spPr>
            <a:xfrm>
              <a:off x="5719680" y="250488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6"/>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4" y="269"/>
                    <a:pt x="94" y="269"/>
                  </a:cubicBezTo>
                  <a:cubicBezTo>
                    <a:pt x="103" y="269"/>
                    <a:pt x="105" y="267"/>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2487" name="Freeform 27"/>
            <p:cNvSpPr/>
            <p:nvPr/>
          </p:nvSpPr>
          <p:spPr>
            <a:xfrm>
              <a:off x="5878440" y="2424240"/>
              <a:ext cx="197280" cy="159840"/>
            </a:xfrm>
            <a:custGeom>
              <a:avLst/>
              <a:gdLst/>
              <a:ahLst/>
              <a:rect l="0" t="0" r="r" b="b"/>
              <a:pathLst>
                <a:path w="548" h="444">
                  <a:moveTo>
                    <a:pt x="475" y="67"/>
                  </a:moveTo>
                  <a:cubicBezTo>
                    <a:pt x="479" y="54"/>
                    <a:pt x="484" y="47"/>
                    <a:pt x="547" y="47"/>
                  </a:cubicBezTo>
                  <a:lnTo>
                    <a:pt x="547" y="0"/>
                  </a:lnTo>
                  <a:cubicBezTo>
                    <a:pt x="522" y="2"/>
                    <a:pt x="495" y="2"/>
                    <a:pt x="470" y="2"/>
                  </a:cubicBezTo>
                  <a:cubicBezTo>
                    <a:pt x="446" y="2"/>
                    <a:pt x="401" y="0"/>
                    <a:pt x="379" y="0"/>
                  </a:cubicBezTo>
                  <a:lnTo>
                    <a:pt x="379" y="47"/>
                  </a:lnTo>
                  <a:cubicBezTo>
                    <a:pt x="399" y="47"/>
                    <a:pt x="428" y="49"/>
                    <a:pt x="428" y="58"/>
                  </a:cubicBezTo>
                  <a:cubicBezTo>
                    <a:pt x="428" y="58"/>
                    <a:pt x="426" y="60"/>
                    <a:pt x="421" y="69"/>
                  </a:cubicBezTo>
                  <a:lnTo>
                    <a:pt x="307" y="316"/>
                  </a:lnTo>
                  <a:lnTo>
                    <a:pt x="181" y="47"/>
                  </a:lnTo>
                  <a:lnTo>
                    <a:pt x="235" y="47"/>
                  </a:lnTo>
                  <a:lnTo>
                    <a:pt x="235" y="0"/>
                  </a:lnTo>
                  <a:cubicBezTo>
                    <a:pt x="202" y="2"/>
                    <a:pt x="114" y="2"/>
                    <a:pt x="112" y="2"/>
                  </a:cubicBezTo>
                  <a:cubicBezTo>
                    <a:pt x="85" y="2"/>
                    <a:pt x="40" y="0"/>
                    <a:pt x="0" y="0"/>
                  </a:cubicBezTo>
                  <a:lnTo>
                    <a:pt x="0" y="47"/>
                  </a:lnTo>
                  <a:lnTo>
                    <a:pt x="63" y="47"/>
                  </a:lnTo>
                  <a:lnTo>
                    <a:pt x="235" y="419"/>
                  </a:lnTo>
                  <a:cubicBezTo>
                    <a:pt x="249" y="443"/>
                    <a:pt x="260" y="443"/>
                    <a:pt x="273" y="443"/>
                  </a:cubicBezTo>
                  <a:cubicBezTo>
                    <a:pt x="291" y="443"/>
                    <a:pt x="300" y="439"/>
                    <a:pt x="311" y="419"/>
                  </a:cubicBezTo>
                  <a:lnTo>
                    <a:pt x="475" y="67"/>
                  </a:lnTo>
                </a:path>
              </a:pathLst>
            </a:custGeom>
            <a:solidFill>
              <a:srgbClr val="000000"/>
            </a:solidFill>
            <a:ln w="15840">
              <a:noFill/>
            </a:ln>
          </p:spPr>
        </p:sp>
        <p:sp>
          <p:nvSpPr>
            <p:cNvPr id="2488" name="Freeform 28"/>
            <p:cNvSpPr/>
            <p:nvPr/>
          </p:nvSpPr>
          <p:spPr>
            <a:xfrm>
              <a:off x="6198120" y="24854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489" name="Freeform 29"/>
            <p:cNvSpPr/>
            <p:nvPr/>
          </p:nvSpPr>
          <p:spPr>
            <a:xfrm>
              <a:off x="6536520" y="2337840"/>
              <a:ext cx="243000" cy="243720"/>
            </a:xfrm>
            <a:custGeom>
              <a:avLst/>
              <a:gdLst/>
              <a:ahLst/>
              <a:rect l="0" t="0" r="r" b="b"/>
              <a:pathLst>
                <a:path w="675" h="677">
                  <a:moveTo>
                    <a:pt x="246" y="379"/>
                  </a:moveTo>
                  <a:lnTo>
                    <a:pt x="421" y="379"/>
                  </a:lnTo>
                  <a:cubicBezTo>
                    <a:pt x="558" y="379"/>
                    <a:pt x="674" y="309"/>
                    <a:pt x="674" y="193"/>
                  </a:cubicBezTo>
                  <a:cubicBezTo>
                    <a:pt x="674" y="83"/>
                    <a:pt x="576" y="0"/>
                    <a:pt x="412" y="0"/>
                  </a:cubicBezTo>
                  <a:lnTo>
                    <a:pt x="0" y="0"/>
                  </a:lnTo>
                  <a:lnTo>
                    <a:pt x="0" y="47"/>
                  </a:lnTo>
                  <a:lnTo>
                    <a:pt x="108" y="47"/>
                  </a:lnTo>
                  <a:lnTo>
                    <a:pt x="108" y="632"/>
                  </a:lnTo>
                  <a:lnTo>
                    <a:pt x="0" y="632"/>
                  </a:lnTo>
                  <a:lnTo>
                    <a:pt x="0" y="676"/>
                  </a:lnTo>
                  <a:cubicBezTo>
                    <a:pt x="38" y="674"/>
                    <a:pt x="134" y="674"/>
                    <a:pt x="177" y="674"/>
                  </a:cubicBezTo>
                  <a:cubicBezTo>
                    <a:pt x="220" y="674"/>
                    <a:pt x="316" y="674"/>
                    <a:pt x="354" y="676"/>
                  </a:cubicBezTo>
                  <a:lnTo>
                    <a:pt x="354" y="632"/>
                  </a:lnTo>
                  <a:lnTo>
                    <a:pt x="246" y="632"/>
                  </a:lnTo>
                  <a:lnTo>
                    <a:pt x="246" y="379"/>
                  </a:lnTo>
                  <a:moveTo>
                    <a:pt x="374" y="338"/>
                  </a:moveTo>
                  <a:lnTo>
                    <a:pt x="242" y="338"/>
                  </a:lnTo>
                  <a:lnTo>
                    <a:pt x="242" y="47"/>
                  </a:lnTo>
                  <a:lnTo>
                    <a:pt x="374" y="47"/>
                  </a:lnTo>
                  <a:cubicBezTo>
                    <a:pt x="522" y="47"/>
                    <a:pt x="522" y="121"/>
                    <a:pt x="522" y="193"/>
                  </a:cubicBezTo>
                  <a:cubicBezTo>
                    <a:pt x="522" y="262"/>
                    <a:pt x="522" y="338"/>
                    <a:pt x="374" y="338"/>
                  </a:cubicBezTo>
                </a:path>
              </a:pathLst>
            </a:custGeom>
            <a:solidFill>
              <a:srgbClr val="000000"/>
            </a:solidFill>
            <a:ln w="15840">
              <a:noFill/>
            </a:ln>
          </p:spPr>
        </p:sp>
        <p:sp>
          <p:nvSpPr>
            <p:cNvPr id="2490" name="Freeform 30"/>
            <p:cNvSpPr/>
            <p:nvPr/>
          </p:nvSpPr>
          <p:spPr>
            <a:xfrm>
              <a:off x="6899400" y="2250000"/>
              <a:ext cx="112320" cy="59040"/>
            </a:xfrm>
            <a:custGeom>
              <a:avLst/>
              <a:gdLst/>
              <a:ahLst/>
              <a:rect l="0" t="0" r="r" b="b"/>
              <a:pathLst>
                <a:path w="312" h="164">
                  <a:moveTo>
                    <a:pt x="155" y="0"/>
                  </a:moveTo>
                  <a:lnTo>
                    <a:pt x="0" y="125"/>
                  </a:lnTo>
                  <a:lnTo>
                    <a:pt x="27" y="163"/>
                  </a:lnTo>
                  <a:lnTo>
                    <a:pt x="155" y="83"/>
                  </a:lnTo>
                  <a:lnTo>
                    <a:pt x="284" y="163"/>
                  </a:lnTo>
                  <a:lnTo>
                    <a:pt x="311" y="128"/>
                  </a:lnTo>
                  <a:lnTo>
                    <a:pt x="155" y="0"/>
                  </a:lnTo>
                </a:path>
              </a:pathLst>
            </a:custGeom>
            <a:solidFill>
              <a:srgbClr val="000000"/>
            </a:solidFill>
            <a:ln w="15840">
              <a:noFill/>
            </a:ln>
          </p:spPr>
        </p:sp>
        <p:sp>
          <p:nvSpPr>
            <p:cNvPr id="2491" name="Freeform 31"/>
            <p:cNvSpPr/>
            <p:nvPr/>
          </p:nvSpPr>
          <p:spPr>
            <a:xfrm>
              <a:off x="6813360" y="2337840"/>
              <a:ext cx="285120" cy="243720"/>
            </a:xfrm>
            <a:custGeom>
              <a:avLst/>
              <a:gdLst/>
              <a:ahLst/>
              <a:rect l="0" t="0" r="r" b="b"/>
              <a:pathLst>
                <a:path w="792" h="677">
                  <a:moveTo>
                    <a:pt x="444" y="284"/>
                  </a:moveTo>
                  <a:lnTo>
                    <a:pt x="609" y="67"/>
                  </a:lnTo>
                  <a:cubicBezTo>
                    <a:pt x="620"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49"/>
                  </a:lnTo>
                  <a:lnTo>
                    <a:pt x="132" y="611"/>
                  </a:lnTo>
                  <a:cubicBezTo>
                    <a:pt x="123" y="623"/>
                    <a:pt x="121" y="625"/>
                    <a:pt x="90" y="627"/>
                  </a:cubicBezTo>
                  <a:cubicBezTo>
                    <a:pt x="69" y="629"/>
                    <a:pt x="49" y="632"/>
                    <a:pt x="29" y="632"/>
                  </a:cubicBezTo>
                  <a:lnTo>
                    <a:pt x="0" y="632"/>
                  </a:lnTo>
                  <a:lnTo>
                    <a:pt x="0" y="676"/>
                  </a:lnTo>
                  <a:cubicBezTo>
                    <a:pt x="43" y="674"/>
                    <a:pt x="90" y="674"/>
                    <a:pt x="132" y="674"/>
                  </a:cubicBezTo>
                  <a:cubicBezTo>
                    <a:pt x="170" y="674"/>
                    <a:pt x="246" y="674"/>
                    <a:pt x="282" y="676"/>
                  </a:cubicBezTo>
                  <a:lnTo>
                    <a:pt x="282" y="632"/>
                  </a:lnTo>
                  <a:cubicBezTo>
                    <a:pt x="264" y="632"/>
                    <a:pt x="226" y="632"/>
                    <a:pt x="190" y="620"/>
                  </a:cubicBezTo>
                  <a:cubicBezTo>
                    <a:pt x="193" y="618"/>
                    <a:pt x="197" y="611"/>
                    <a:pt x="199" y="609"/>
                  </a:cubicBezTo>
                  <a:lnTo>
                    <a:pt x="363" y="392"/>
                  </a:lnTo>
                  <a:lnTo>
                    <a:pt x="533" y="632"/>
                  </a:lnTo>
                  <a:lnTo>
                    <a:pt x="452" y="632"/>
                  </a:lnTo>
                  <a:lnTo>
                    <a:pt x="452" y="676"/>
                  </a:lnTo>
                  <a:cubicBezTo>
                    <a:pt x="493" y="674"/>
                    <a:pt x="587" y="674"/>
                    <a:pt x="632" y="674"/>
                  </a:cubicBezTo>
                  <a:cubicBezTo>
                    <a:pt x="670" y="674"/>
                    <a:pt x="755" y="674"/>
                    <a:pt x="791" y="676"/>
                  </a:cubicBezTo>
                  <a:lnTo>
                    <a:pt x="791" y="632"/>
                  </a:lnTo>
                  <a:lnTo>
                    <a:pt x="694" y="632"/>
                  </a:lnTo>
                  <a:lnTo>
                    <a:pt x="444" y="284"/>
                  </a:lnTo>
                </a:path>
              </a:pathLst>
            </a:custGeom>
            <a:solidFill>
              <a:srgbClr val="000000"/>
            </a:solidFill>
            <a:ln w="15840">
              <a:noFill/>
            </a:ln>
          </p:spPr>
        </p:sp>
        <p:sp>
          <p:nvSpPr>
            <p:cNvPr id="2492" name="Freeform 32"/>
            <p:cNvSpPr/>
            <p:nvPr/>
          </p:nvSpPr>
          <p:spPr>
            <a:xfrm>
              <a:off x="7127640" y="2165400"/>
              <a:ext cx="122760" cy="176040"/>
            </a:xfrm>
            <a:custGeom>
              <a:avLst/>
              <a:gdLst/>
              <a:ahLst/>
              <a:rect l="0" t="0" r="r" b="b"/>
              <a:pathLst>
                <a:path w="341"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1"/>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7"/>
                    <a:pt x="177" y="394"/>
                  </a:cubicBezTo>
                  <a:cubicBezTo>
                    <a:pt x="175" y="405"/>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2"/>
                  </a:cubicBezTo>
                  <a:cubicBezTo>
                    <a:pt x="226" y="421"/>
                    <a:pt x="226" y="419"/>
                    <a:pt x="228" y="401"/>
                  </a:cubicBezTo>
                  <a:cubicBezTo>
                    <a:pt x="231" y="399"/>
                    <a:pt x="233" y="387"/>
                    <a:pt x="233" y="379"/>
                  </a:cubicBezTo>
                  <a:cubicBezTo>
                    <a:pt x="233" y="318"/>
                    <a:pt x="150" y="307"/>
                    <a:pt x="121" y="307"/>
                  </a:cubicBezTo>
                  <a:cubicBezTo>
                    <a:pt x="141" y="293"/>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4"/>
                    <a:pt x="96" y="298"/>
                  </a:cubicBezTo>
                  <a:lnTo>
                    <a:pt x="166" y="20"/>
                  </a:lnTo>
                </a:path>
              </a:pathLst>
            </a:custGeom>
            <a:solidFill>
              <a:srgbClr val="000000"/>
            </a:solidFill>
            <a:ln w="15840">
              <a:noFill/>
            </a:ln>
          </p:spPr>
        </p:sp>
        <p:sp>
          <p:nvSpPr>
            <p:cNvPr id="2493" name="Freeform 33"/>
            <p:cNvSpPr/>
            <p:nvPr/>
          </p:nvSpPr>
          <p:spPr>
            <a:xfrm>
              <a:off x="7121160" y="250488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7"/>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5"/>
                    <a:pt x="101" y="394"/>
                    <a:pt x="108" y="379"/>
                  </a:cubicBezTo>
                  <a:cubicBezTo>
                    <a:pt x="114" y="358"/>
                    <a:pt x="121" y="340"/>
                    <a:pt x="128" y="323"/>
                  </a:cubicBezTo>
                  <a:cubicBezTo>
                    <a:pt x="134" y="307"/>
                    <a:pt x="159" y="242"/>
                    <a:pt x="164" y="235"/>
                  </a:cubicBezTo>
                  <a:cubicBezTo>
                    <a:pt x="166" y="228"/>
                    <a:pt x="168" y="219"/>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2"/>
                    <a:pt x="99" y="172"/>
                  </a:cubicBezTo>
                  <a:cubicBezTo>
                    <a:pt x="110" y="172"/>
                    <a:pt x="116" y="179"/>
                    <a:pt x="116" y="197"/>
                  </a:cubicBezTo>
                  <a:cubicBezTo>
                    <a:pt x="116" y="213"/>
                    <a:pt x="112" y="224"/>
                    <a:pt x="94" y="267"/>
                  </a:cubicBezTo>
                  <a:lnTo>
                    <a:pt x="52" y="379"/>
                  </a:lnTo>
                </a:path>
              </a:pathLst>
            </a:custGeom>
            <a:solidFill>
              <a:srgbClr val="000000"/>
            </a:solidFill>
            <a:ln w="15840">
              <a:noFill/>
            </a:ln>
          </p:spPr>
        </p:sp>
        <p:sp>
          <p:nvSpPr>
            <p:cNvPr id="2494" name="Freeform 34"/>
            <p:cNvSpPr/>
            <p:nvPr/>
          </p:nvSpPr>
          <p:spPr>
            <a:xfrm>
              <a:off x="7209360" y="2504880"/>
              <a:ext cx="110160" cy="216360"/>
            </a:xfrm>
            <a:custGeom>
              <a:avLst/>
              <a:gdLst/>
              <a:ahLst/>
              <a:rect l="0" t="0" r="r" b="b"/>
              <a:pathLst>
                <a:path w="306" h="601">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5"/>
                  </a:cubicBezTo>
                  <a:cubicBezTo>
                    <a:pt x="0" y="582"/>
                    <a:pt x="27" y="600"/>
                    <a:pt x="69" y="600"/>
                  </a:cubicBezTo>
                  <a:cubicBezTo>
                    <a:pt x="110" y="600"/>
                    <a:pt x="193" y="576"/>
                    <a:pt x="213" y="490"/>
                  </a:cubicBezTo>
                  <a:lnTo>
                    <a:pt x="276" y="242"/>
                  </a:lnTo>
                  <a:cubicBezTo>
                    <a:pt x="278" y="235"/>
                    <a:pt x="280" y="228"/>
                    <a:pt x="280" y="219"/>
                  </a:cubicBezTo>
                  <a:cubicBezTo>
                    <a:pt x="280" y="181"/>
                    <a:pt x="246" y="155"/>
                    <a:pt x="204" y="155"/>
                  </a:cubicBezTo>
                  <a:cubicBezTo>
                    <a:pt x="128" y="155"/>
                    <a:pt x="83" y="249"/>
                    <a:pt x="83" y="260"/>
                  </a:cubicBezTo>
                  <a:cubicBezTo>
                    <a:pt x="83" y="269"/>
                    <a:pt x="92" y="269"/>
                    <a:pt x="94" y="269"/>
                  </a:cubicBezTo>
                  <a:cubicBezTo>
                    <a:pt x="103" y="269"/>
                    <a:pt x="103" y="267"/>
                    <a:pt x="110" y="255"/>
                  </a:cubicBezTo>
                  <a:cubicBezTo>
                    <a:pt x="125" y="215"/>
                    <a:pt x="161" y="172"/>
                    <a:pt x="202" y="172"/>
                  </a:cubicBezTo>
                  <a:cubicBezTo>
                    <a:pt x="220" y="172"/>
                    <a:pt x="226" y="184"/>
                    <a:pt x="226" y="206"/>
                  </a:cubicBezTo>
                  <a:cubicBezTo>
                    <a:pt x="226" y="215"/>
                    <a:pt x="224" y="224"/>
                    <a:pt x="224" y="228"/>
                  </a:cubicBezTo>
                  <a:lnTo>
                    <a:pt x="157" y="493"/>
                  </a:lnTo>
                </a:path>
              </a:pathLst>
            </a:custGeom>
            <a:solidFill>
              <a:srgbClr val="000000"/>
            </a:solidFill>
            <a:ln w="15840">
              <a:noFill/>
            </a:ln>
          </p:spPr>
        </p:sp>
        <p:sp>
          <p:nvSpPr>
            <p:cNvPr id="2495" name="Freeform 35"/>
            <p:cNvSpPr/>
            <p:nvPr/>
          </p:nvSpPr>
          <p:spPr>
            <a:xfrm>
              <a:off x="7368120" y="2424240"/>
              <a:ext cx="197280" cy="159840"/>
            </a:xfrm>
            <a:custGeom>
              <a:avLst/>
              <a:gdLst/>
              <a:ahLst/>
              <a:rect l="0" t="0" r="r" b="b"/>
              <a:pathLst>
                <a:path w="548" h="444">
                  <a:moveTo>
                    <a:pt x="475" y="67"/>
                  </a:moveTo>
                  <a:cubicBezTo>
                    <a:pt x="479" y="54"/>
                    <a:pt x="484" y="47"/>
                    <a:pt x="547" y="47"/>
                  </a:cubicBezTo>
                  <a:lnTo>
                    <a:pt x="547" y="0"/>
                  </a:lnTo>
                  <a:cubicBezTo>
                    <a:pt x="522" y="2"/>
                    <a:pt x="495" y="2"/>
                    <a:pt x="470" y="2"/>
                  </a:cubicBezTo>
                  <a:cubicBezTo>
                    <a:pt x="446" y="2"/>
                    <a:pt x="401" y="0"/>
                    <a:pt x="379" y="0"/>
                  </a:cubicBezTo>
                  <a:lnTo>
                    <a:pt x="379" y="47"/>
                  </a:lnTo>
                  <a:cubicBezTo>
                    <a:pt x="399" y="47"/>
                    <a:pt x="428" y="49"/>
                    <a:pt x="428" y="58"/>
                  </a:cubicBezTo>
                  <a:cubicBezTo>
                    <a:pt x="428" y="58"/>
                    <a:pt x="426" y="60"/>
                    <a:pt x="421" y="69"/>
                  </a:cubicBezTo>
                  <a:lnTo>
                    <a:pt x="307" y="316"/>
                  </a:lnTo>
                  <a:lnTo>
                    <a:pt x="181" y="47"/>
                  </a:lnTo>
                  <a:lnTo>
                    <a:pt x="235" y="47"/>
                  </a:lnTo>
                  <a:lnTo>
                    <a:pt x="235" y="0"/>
                  </a:lnTo>
                  <a:cubicBezTo>
                    <a:pt x="202" y="2"/>
                    <a:pt x="114" y="2"/>
                    <a:pt x="112" y="2"/>
                  </a:cubicBezTo>
                  <a:cubicBezTo>
                    <a:pt x="85" y="2"/>
                    <a:pt x="40" y="0"/>
                    <a:pt x="0" y="0"/>
                  </a:cubicBezTo>
                  <a:lnTo>
                    <a:pt x="0" y="47"/>
                  </a:lnTo>
                  <a:lnTo>
                    <a:pt x="63" y="47"/>
                  </a:lnTo>
                  <a:lnTo>
                    <a:pt x="235" y="419"/>
                  </a:lnTo>
                  <a:cubicBezTo>
                    <a:pt x="249" y="443"/>
                    <a:pt x="260" y="443"/>
                    <a:pt x="273" y="443"/>
                  </a:cubicBezTo>
                  <a:cubicBezTo>
                    <a:pt x="291" y="443"/>
                    <a:pt x="300" y="439"/>
                    <a:pt x="311" y="419"/>
                  </a:cubicBezTo>
                  <a:lnTo>
                    <a:pt x="475" y="67"/>
                  </a:lnTo>
                </a:path>
              </a:pathLst>
            </a:custGeom>
            <a:solidFill>
              <a:srgbClr val="000000"/>
            </a:solidFill>
            <a:ln w="15840">
              <a:noFill/>
            </a:ln>
          </p:spPr>
        </p:sp>
        <p:sp>
          <p:nvSpPr>
            <p:cNvPr id="2496" name="Freeform 36"/>
            <p:cNvSpPr/>
            <p:nvPr/>
          </p:nvSpPr>
          <p:spPr>
            <a:xfrm>
              <a:off x="7621920" y="231516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97" name="Freeform 37"/>
            <p:cNvSpPr/>
            <p:nvPr/>
          </p:nvSpPr>
          <p:spPr>
            <a:xfrm>
              <a:off x="7720560" y="2315160"/>
              <a:ext cx="15840" cy="354960"/>
            </a:xfrm>
            <a:custGeom>
              <a:avLst/>
              <a:gdLst/>
              <a:ahLst/>
              <a:rect l="0" t="0" r="r" b="b"/>
              <a:pathLst>
                <a:path w="44" h="986">
                  <a:moveTo>
                    <a:pt x="43" y="36"/>
                  </a:moveTo>
                  <a:cubicBezTo>
                    <a:pt x="43" y="18"/>
                    <a:pt x="43" y="0"/>
                    <a:pt x="20" y="0"/>
                  </a:cubicBezTo>
                  <a:cubicBezTo>
                    <a:pt x="0" y="0"/>
                    <a:pt x="0" y="18"/>
                    <a:pt x="0" y="36"/>
                  </a:cubicBezTo>
                  <a:lnTo>
                    <a:pt x="0" y="950"/>
                  </a:lnTo>
                  <a:cubicBezTo>
                    <a:pt x="0" y="968"/>
                    <a:pt x="0" y="985"/>
                    <a:pt x="20" y="985"/>
                  </a:cubicBezTo>
                  <a:cubicBezTo>
                    <a:pt x="43" y="985"/>
                    <a:pt x="43" y="968"/>
                    <a:pt x="43" y="950"/>
                  </a:cubicBezTo>
                  <a:lnTo>
                    <a:pt x="43" y="36"/>
                  </a:lnTo>
                </a:path>
              </a:pathLst>
            </a:custGeom>
            <a:solidFill>
              <a:srgbClr val="000000"/>
            </a:solidFill>
            <a:ln w="15840">
              <a:noFill/>
            </a:ln>
          </p:spPr>
        </p:sp>
        <p:sp>
          <p:nvSpPr>
            <p:cNvPr id="2498" name="Freeform 38"/>
            <p:cNvSpPr/>
            <p:nvPr/>
          </p:nvSpPr>
          <p:spPr>
            <a:xfrm>
              <a:off x="7792200" y="2469240"/>
              <a:ext cx="110880" cy="165600"/>
            </a:xfrm>
            <a:custGeom>
              <a:avLst/>
              <a:gdLst/>
              <a:ahLst/>
              <a:rect l="0" t="0" r="r" b="b"/>
              <a:pathLst>
                <a:path w="308" h="460">
                  <a:moveTo>
                    <a:pt x="307" y="334"/>
                  </a:moveTo>
                  <a:lnTo>
                    <a:pt x="282" y="334"/>
                  </a:lnTo>
                  <a:cubicBezTo>
                    <a:pt x="280" y="349"/>
                    <a:pt x="273" y="390"/>
                    <a:pt x="264" y="396"/>
                  </a:cubicBezTo>
                  <a:cubicBezTo>
                    <a:pt x="260" y="401"/>
                    <a:pt x="206" y="401"/>
                    <a:pt x="197" y="401"/>
                  </a:cubicBezTo>
                  <a:lnTo>
                    <a:pt x="69" y="401"/>
                  </a:lnTo>
                  <a:cubicBezTo>
                    <a:pt x="141" y="336"/>
                    <a:pt x="166" y="318"/>
                    <a:pt x="208" y="284"/>
                  </a:cubicBezTo>
                  <a:cubicBezTo>
                    <a:pt x="260" y="244"/>
                    <a:pt x="307" y="202"/>
                    <a:pt x="307" y="134"/>
                  </a:cubicBezTo>
                  <a:cubicBezTo>
                    <a:pt x="307" y="52"/>
                    <a:pt x="233" y="0"/>
                    <a:pt x="143" y="0"/>
                  </a:cubicBezTo>
                  <a:cubicBezTo>
                    <a:pt x="58" y="0"/>
                    <a:pt x="0" y="60"/>
                    <a:pt x="0" y="123"/>
                  </a:cubicBezTo>
                  <a:cubicBezTo>
                    <a:pt x="0" y="159"/>
                    <a:pt x="29" y="163"/>
                    <a:pt x="36" y="163"/>
                  </a:cubicBezTo>
                  <a:cubicBezTo>
                    <a:pt x="54" y="163"/>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2"/>
                  </a:lnTo>
                  <a:cubicBezTo>
                    <a:pt x="0" y="439"/>
                    <a:pt x="0" y="441"/>
                    <a:pt x="0" y="459"/>
                  </a:cubicBezTo>
                  <a:lnTo>
                    <a:pt x="287" y="459"/>
                  </a:lnTo>
                  <a:lnTo>
                    <a:pt x="307" y="334"/>
                  </a:lnTo>
                </a:path>
              </a:pathLst>
            </a:custGeom>
            <a:solidFill>
              <a:srgbClr val="000000"/>
            </a:solidFill>
            <a:ln w="15840">
              <a:noFill/>
            </a:ln>
          </p:spPr>
        </p:sp>
      </p:grpSp>
      <p:sp>
        <p:nvSpPr>
          <p:cNvPr id="2499" name="TextShape 39"/>
          <p:cNvSpPr txBox="1"/>
          <p:nvPr/>
        </p:nvSpPr>
        <p:spPr>
          <a:xfrm>
            <a:off x="576000" y="1439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Standard metrics:</a:t>
            </a:r>
            <a:endParaRPr b="0" lang="en-US" sz="32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000" spc="-1" strike="noStrike">
                <a:solidFill>
                  <a:srgbClr val="000000"/>
                </a:solidFill>
                <a:latin typeface="Franklin Gothic Book"/>
              </a:rPr>
              <a:t>The pose is considered correct if the average error is &lt;5 pixels</a:t>
            </a:r>
            <a:endParaRPr b="0" lang="en-US" sz="20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000" spc="-1" strike="noStrike">
                <a:solidFill>
                  <a:srgbClr val="000000"/>
                </a:solidFill>
                <a:latin typeface="Franklin Gothic Book"/>
              </a:rPr>
              <a:t>The metric reported is the % of correct poses</a:t>
            </a:r>
            <a:endParaRPr b="0" lang="en-US" sz="2000" spc="-1" strike="noStrike">
              <a:solidFill>
                <a:srgbClr val="000000"/>
              </a:solidFill>
              <a:latin typeface="Franklin Gothic Book"/>
            </a:endParaRPr>
          </a:p>
        </p:txBody>
      </p:sp>
      <p:grpSp>
        <p:nvGrpSpPr>
          <p:cNvPr id="2500" name="Group 40"/>
          <p:cNvGrpSpPr/>
          <p:nvPr/>
        </p:nvGrpSpPr>
        <p:grpSpPr>
          <a:xfrm>
            <a:off x="1022040" y="3312000"/>
            <a:ext cx="7199280" cy="786240"/>
            <a:chOff x="1022040" y="3312000"/>
            <a:chExt cx="7199280" cy="786240"/>
          </a:xfrm>
        </p:grpSpPr>
        <p:sp>
          <p:nvSpPr>
            <p:cNvPr id="2501" name="Freeform 41"/>
            <p:cNvSpPr/>
            <p:nvPr/>
          </p:nvSpPr>
          <p:spPr>
            <a:xfrm>
              <a:off x="1033200" y="3329640"/>
              <a:ext cx="7170480" cy="750240"/>
            </a:xfrm>
            <a:custGeom>
              <a:avLst/>
              <a:gdLst/>
              <a:ahLst/>
              <a:rect l="0" t="0" r="r" b="b"/>
              <a:pathLst>
                <a:path w="19918" h="2084">
                  <a:moveTo>
                    <a:pt x="9960" y="2083"/>
                  </a:moveTo>
                  <a:lnTo>
                    <a:pt x="0" y="2083"/>
                  </a:lnTo>
                  <a:lnTo>
                    <a:pt x="0" y="0"/>
                  </a:lnTo>
                  <a:lnTo>
                    <a:pt x="19917" y="0"/>
                  </a:lnTo>
                  <a:lnTo>
                    <a:pt x="19917" y="2083"/>
                  </a:lnTo>
                  <a:lnTo>
                    <a:pt x="9960" y="2083"/>
                  </a:lnTo>
                </a:path>
              </a:pathLst>
            </a:custGeom>
            <a:solidFill>
              <a:srgbClr val="ffffff"/>
            </a:solidFill>
            <a:ln w="15840">
              <a:noFill/>
            </a:ln>
          </p:spPr>
        </p:sp>
        <p:sp>
          <p:nvSpPr>
            <p:cNvPr id="2502" name="Freeform 42"/>
            <p:cNvSpPr/>
            <p:nvPr/>
          </p:nvSpPr>
          <p:spPr>
            <a:xfrm>
              <a:off x="1022040" y="3408840"/>
              <a:ext cx="244080" cy="157680"/>
            </a:xfrm>
            <a:custGeom>
              <a:avLst/>
              <a:gdLst/>
              <a:ahLst/>
              <a:rect l="0" t="0" r="r" b="b"/>
              <a:pathLst>
                <a:path w="678" h="438">
                  <a:moveTo>
                    <a:pt x="594" y="94"/>
                  </a:moveTo>
                  <a:cubicBezTo>
                    <a:pt x="612" y="45"/>
                    <a:pt x="643" y="31"/>
                    <a:pt x="677" y="31"/>
                  </a:cubicBezTo>
                  <a:lnTo>
                    <a:pt x="677" y="0"/>
                  </a:lnTo>
                  <a:cubicBezTo>
                    <a:pt x="654" y="2"/>
                    <a:pt x="625" y="2"/>
                    <a:pt x="605" y="2"/>
                  </a:cubicBezTo>
                  <a:cubicBezTo>
                    <a:pt x="576" y="2"/>
                    <a:pt x="531" y="0"/>
                    <a:pt x="513" y="0"/>
                  </a:cubicBezTo>
                  <a:lnTo>
                    <a:pt x="513" y="31"/>
                  </a:lnTo>
                  <a:cubicBezTo>
                    <a:pt x="549" y="31"/>
                    <a:pt x="569" y="49"/>
                    <a:pt x="569" y="78"/>
                  </a:cubicBezTo>
                  <a:cubicBezTo>
                    <a:pt x="569" y="85"/>
                    <a:pt x="569" y="85"/>
                    <a:pt x="565" y="99"/>
                  </a:cubicBezTo>
                  <a:lnTo>
                    <a:pt x="475" y="352"/>
                  </a:lnTo>
                  <a:lnTo>
                    <a:pt x="376" y="76"/>
                  </a:lnTo>
                  <a:cubicBezTo>
                    <a:pt x="374" y="65"/>
                    <a:pt x="372" y="63"/>
                    <a:pt x="372" y="58"/>
                  </a:cubicBezTo>
                  <a:cubicBezTo>
                    <a:pt x="372" y="31"/>
                    <a:pt x="410" y="31"/>
                    <a:pt x="430" y="31"/>
                  </a:cubicBezTo>
                  <a:lnTo>
                    <a:pt x="430" y="0"/>
                  </a:lnTo>
                  <a:cubicBezTo>
                    <a:pt x="401" y="0"/>
                    <a:pt x="352" y="2"/>
                    <a:pt x="327" y="2"/>
                  </a:cubicBezTo>
                  <a:cubicBezTo>
                    <a:pt x="298" y="2"/>
                    <a:pt x="269" y="2"/>
                    <a:pt x="240" y="0"/>
                  </a:cubicBezTo>
                  <a:lnTo>
                    <a:pt x="240" y="31"/>
                  </a:lnTo>
                  <a:cubicBezTo>
                    <a:pt x="276" y="31"/>
                    <a:pt x="291" y="34"/>
                    <a:pt x="302" y="45"/>
                  </a:cubicBezTo>
                  <a:cubicBezTo>
                    <a:pt x="307" y="52"/>
                    <a:pt x="318" y="81"/>
                    <a:pt x="325" y="101"/>
                  </a:cubicBezTo>
                  <a:lnTo>
                    <a:pt x="240" y="338"/>
                  </a:lnTo>
                  <a:lnTo>
                    <a:pt x="146" y="76"/>
                  </a:lnTo>
                  <a:cubicBezTo>
                    <a:pt x="141" y="63"/>
                    <a:pt x="141" y="60"/>
                    <a:pt x="141" y="58"/>
                  </a:cubicBezTo>
                  <a:cubicBezTo>
                    <a:pt x="141" y="31"/>
                    <a:pt x="179" y="31"/>
                    <a:pt x="199" y="31"/>
                  </a:cubicBezTo>
                  <a:lnTo>
                    <a:pt x="199" y="0"/>
                  </a:lnTo>
                  <a:cubicBezTo>
                    <a:pt x="170" y="0"/>
                    <a:pt x="114" y="2"/>
                    <a:pt x="92" y="2"/>
                  </a:cubicBezTo>
                  <a:cubicBezTo>
                    <a:pt x="87" y="2"/>
                    <a:pt x="36" y="2"/>
                    <a:pt x="0" y="0"/>
                  </a:cubicBezTo>
                  <a:lnTo>
                    <a:pt x="0" y="31"/>
                  </a:lnTo>
                  <a:cubicBezTo>
                    <a:pt x="49" y="31"/>
                    <a:pt x="60" y="34"/>
                    <a:pt x="74" y="65"/>
                  </a:cubicBezTo>
                  <a:lnTo>
                    <a:pt x="197" y="414"/>
                  </a:lnTo>
                  <a:cubicBezTo>
                    <a:pt x="202" y="430"/>
                    <a:pt x="206" y="437"/>
                    <a:pt x="217" y="437"/>
                  </a:cubicBezTo>
                  <a:cubicBezTo>
                    <a:pt x="231" y="437"/>
                    <a:pt x="233" y="432"/>
                    <a:pt x="237" y="417"/>
                  </a:cubicBezTo>
                  <a:lnTo>
                    <a:pt x="338" y="137"/>
                  </a:lnTo>
                  <a:lnTo>
                    <a:pt x="439" y="419"/>
                  </a:lnTo>
                  <a:cubicBezTo>
                    <a:pt x="441" y="430"/>
                    <a:pt x="446" y="437"/>
                    <a:pt x="459" y="437"/>
                  </a:cubicBezTo>
                  <a:cubicBezTo>
                    <a:pt x="470" y="437"/>
                    <a:pt x="475" y="428"/>
                    <a:pt x="477" y="419"/>
                  </a:cubicBezTo>
                  <a:lnTo>
                    <a:pt x="594" y="94"/>
                  </a:lnTo>
                </a:path>
              </a:pathLst>
            </a:custGeom>
            <a:solidFill>
              <a:srgbClr val="000000"/>
            </a:solidFill>
            <a:ln w="15840">
              <a:noFill/>
            </a:ln>
          </p:spPr>
        </p:sp>
        <p:sp>
          <p:nvSpPr>
            <p:cNvPr id="2503" name="Freeform 43"/>
            <p:cNvSpPr/>
            <p:nvPr/>
          </p:nvSpPr>
          <p:spPr>
            <a:xfrm>
              <a:off x="1282680" y="331596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504" name="Freeform 44"/>
            <p:cNvSpPr/>
            <p:nvPr/>
          </p:nvSpPr>
          <p:spPr>
            <a:xfrm>
              <a:off x="147852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05" name="Freeform 45"/>
            <p:cNvSpPr/>
            <p:nvPr/>
          </p:nvSpPr>
          <p:spPr>
            <a:xfrm>
              <a:off x="1635840" y="340560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506" name="Freeform 46"/>
            <p:cNvSpPr/>
            <p:nvPr/>
          </p:nvSpPr>
          <p:spPr>
            <a:xfrm>
              <a:off x="177444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07" name="Freeform 47"/>
            <p:cNvSpPr/>
            <p:nvPr/>
          </p:nvSpPr>
          <p:spPr>
            <a:xfrm>
              <a:off x="2059920" y="3319920"/>
              <a:ext cx="253440" cy="251280"/>
            </a:xfrm>
            <a:custGeom>
              <a:avLst/>
              <a:gdLst/>
              <a:ahLst/>
              <a:rect l="0" t="0" r="r" b="b"/>
              <a:pathLst>
                <a:path w="704" h="698">
                  <a:moveTo>
                    <a:pt x="565" y="112"/>
                  </a:moveTo>
                  <a:cubicBezTo>
                    <a:pt x="614" y="36"/>
                    <a:pt x="654" y="34"/>
                    <a:pt x="692" y="31"/>
                  </a:cubicBezTo>
                  <a:cubicBezTo>
                    <a:pt x="703" y="29"/>
                    <a:pt x="703" y="13"/>
                    <a:pt x="703" y="11"/>
                  </a:cubicBezTo>
                  <a:cubicBezTo>
                    <a:pt x="703" y="4"/>
                    <a:pt x="699" y="0"/>
                    <a:pt x="692" y="0"/>
                  </a:cubicBezTo>
                  <a:cubicBezTo>
                    <a:pt x="665" y="0"/>
                    <a:pt x="636" y="2"/>
                    <a:pt x="609" y="2"/>
                  </a:cubicBezTo>
                  <a:cubicBezTo>
                    <a:pt x="578" y="2"/>
                    <a:pt x="544" y="0"/>
                    <a:pt x="513" y="0"/>
                  </a:cubicBezTo>
                  <a:cubicBezTo>
                    <a:pt x="506" y="0"/>
                    <a:pt x="493" y="0"/>
                    <a:pt x="493" y="18"/>
                  </a:cubicBezTo>
                  <a:cubicBezTo>
                    <a:pt x="493" y="29"/>
                    <a:pt x="502" y="31"/>
                    <a:pt x="509" y="31"/>
                  </a:cubicBezTo>
                  <a:cubicBezTo>
                    <a:pt x="535" y="34"/>
                    <a:pt x="556" y="43"/>
                    <a:pt x="556" y="63"/>
                  </a:cubicBezTo>
                  <a:cubicBezTo>
                    <a:pt x="556" y="78"/>
                    <a:pt x="540" y="101"/>
                    <a:pt x="540" y="101"/>
                  </a:cubicBezTo>
                  <a:lnTo>
                    <a:pt x="237" y="582"/>
                  </a:lnTo>
                  <a:lnTo>
                    <a:pt x="170" y="60"/>
                  </a:lnTo>
                  <a:cubicBezTo>
                    <a:pt x="170" y="43"/>
                    <a:pt x="193" y="31"/>
                    <a:pt x="237" y="31"/>
                  </a:cubicBezTo>
                  <a:cubicBezTo>
                    <a:pt x="251" y="31"/>
                    <a:pt x="262" y="31"/>
                    <a:pt x="262" y="11"/>
                  </a:cubicBezTo>
                  <a:cubicBezTo>
                    <a:pt x="262" y="2"/>
                    <a:pt x="255" y="0"/>
                    <a:pt x="249" y="0"/>
                  </a:cubicBezTo>
                  <a:cubicBezTo>
                    <a:pt x="208" y="0"/>
                    <a:pt x="166" y="2"/>
                    <a:pt x="125" y="2"/>
                  </a:cubicBezTo>
                  <a:cubicBezTo>
                    <a:pt x="108" y="2"/>
                    <a:pt x="90" y="2"/>
                    <a:pt x="72" y="2"/>
                  </a:cubicBezTo>
                  <a:cubicBezTo>
                    <a:pt x="54" y="2"/>
                    <a:pt x="36" y="0"/>
                    <a:pt x="18" y="0"/>
                  </a:cubicBezTo>
                  <a:cubicBezTo>
                    <a:pt x="11" y="0"/>
                    <a:pt x="0" y="0"/>
                    <a:pt x="0" y="18"/>
                  </a:cubicBezTo>
                  <a:cubicBezTo>
                    <a:pt x="0" y="31"/>
                    <a:pt x="9" y="31"/>
                    <a:pt x="25" y="31"/>
                  </a:cubicBezTo>
                  <a:cubicBezTo>
                    <a:pt x="81" y="31"/>
                    <a:pt x="81" y="40"/>
                    <a:pt x="83" y="65"/>
                  </a:cubicBezTo>
                  <a:lnTo>
                    <a:pt x="161" y="674"/>
                  </a:lnTo>
                  <a:cubicBezTo>
                    <a:pt x="166" y="692"/>
                    <a:pt x="168" y="697"/>
                    <a:pt x="181" y="697"/>
                  </a:cubicBezTo>
                  <a:cubicBezTo>
                    <a:pt x="197" y="697"/>
                    <a:pt x="202" y="692"/>
                    <a:pt x="208" y="679"/>
                  </a:cubicBezTo>
                  <a:lnTo>
                    <a:pt x="565" y="112"/>
                  </a:lnTo>
                </a:path>
              </a:pathLst>
            </a:custGeom>
            <a:solidFill>
              <a:srgbClr val="000000"/>
            </a:solidFill>
            <a:ln w="15840">
              <a:noFill/>
            </a:ln>
          </p:spPr>
        </p:sp>
        <p:sp>
          <p:nvSpPr>
            <p:cNvPr id="2508" name="Freeform 48"/>
            <p:cNvSpPr/>
            <p:nvPr/>
          </p:nvSpPr>
          <p:spPr>
            <a:xfrm>
              <a:off x="2455200" y="332496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509" name="Freeform 49"/>
            <p:cNvSpPr/>
            <p:nvPr/>
          </p:nvSpPr>
          <p:spPr>
            <a:xfrm>
              <a:off x="2553480" y="3403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5" y="148"/>
                    <a:pt x="287" y="148"/>
                  </a:cubicBezTo>
                  <a:cubicBezTo>
                    <a:pt x="300" y="148"/>
                    <a:pt x="300" y="143"/>
                    <a:pt x="300" y="123"/>
                  </a:cubicBezTo>
                  <a:lnTo>
                    <a:pt x="300" y="25"/>
                  </a:lnTo>
                  <a:cubicBezTo>
                    <a:pt x="300" y="7"/>
                    <a:pt x="300" y="0"/>
                    <a:pt x="289" y="0"/>
                  </a:cubicBezTo>
                  <a:cubicBezTo>
                    <a:pt x="285"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510" name="Freeform 50"/>
            <p:cNvSpPr/>
            <p:nvPr/>
          </p:nvSpPr>
          <p:spPr>
            <a:xfrm>
              <a:off x="2806560" y="334440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11" name="Freeform 51"/>
            <p:cNvSpPr/>
            <p:nvPr/>
          </p:nvSpPr>
          <p:spPr>
            <a:xfrm>
              <a:off x="2948760" y="331596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512" name="Freeform 52"/>
            <p:cNvSpPr/>
            <p:nvPr/>
          </p:nvSpPr>
          <p:spPr>
            <a:xfrm>
              <a:off x="314460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13" name="Freeform 53"/>
            <p:cNvSpPr/>
            <p:nvPr/>
          </p:nvSpPr>
          <p:spPr>
            <a:xfrm>
              <a:off x="3422160" y="3403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5" y="148"/>
                    <a:pt x="287" y="148"/>
                  </a:cubicBezTo>
                  <a:cubicBezTo>
                    <a:pt x="300" y="148"/>
                    <a:pt x="300" y="143"/>
                    <a:pt x="300" y="123"/>
                  </a:cubicBezTo>
                  <a:lnTo>
                    <a:pt x="300" y="25"/>
                  </a:lnTo>
                  <a:cubicBezTo>
                    <a:pt x="300" y="7"/>
                    <a:pt x="300" y="0"/>
                    <a:pt x="289" y="0"/>
                  </a:cubicBezTo>
                  <a:cubicBezTo>
                    <a:pt x="285"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514" name="Freeform 54"/>
            <p:cNvSpPr/>
            <p:nvPr/>
          </p:nvSpPr>
          <p:spPr>
            <a:xfrm>
              <a:off x="356004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15" name="Freeform 55"/>
            <p:cNvSpPr/>
            <p:nvPr/>
          </p:nvSpPr>
          <p:spPr>
            <a:xfrm>
              <a:off x="3714120" y="334440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16" name="Freeform 56"/>
            <p:cNvSpPr/>
            <p:nvPr/>
          </p:nvSpPr>
          <p:spPr>
            <a:xfrm>
              <a:off x="3972960" y="340308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517" name="Freeform 57"/>
            <p:cNvSpPr/>
            <p:nvPr/>
          </p:nvSpPr>
          <p:spPr>
            <a:xfrm>
              <a:off x="4151880" y="3312000"/>
              <a:ext cx="115560" cy="251280"/>
            </a:xfrm>
            <a:custGeom>
              <a:avLst/>
              <a:gdLst/>
              <a:ahLst/>
              <a:rect l="0" t="0" r="r" b="b"/>
              <a:pathLst>
                <a:path w="321" h="698">
                  <a:moveTo>
                    <a:pt x="141" y="271"/>
                  </a:moveTo>
                  <a:lnTo>
                    <a:pt x="141" y="157"/>
                  </a:lnTo>
                  <a:cubicBezTo>
                    <a:pt x="141" y="69"/>
                    <a:pt x="188" y="22"/>
                    <a:pt x="233" y="22"/>
                  </a:cubicBezTo>
                  <a:cubicBezTo>
                    <a:pt x="235" y="22"/>
                    <a:pt x="251" y="22"/>
                    <a:pt x="264" y="29"/>
                  </a:cubicBezTo>
                  <a:cubicBezTo>
                    <a:pt x="253" y="34"/>
                    <a:pt x="235" y="45"/>
                    <a:pt x="235" y="69"/>
                  </a:cubicBezTo>
                  <a:cubicBezTo>
                    <a:pt x="235" y="92"/>
                    <a:pt x="251" y="112"/>
                    <a:pt x="278" y="112"/>
                  </a:cubicBezTo>
                  <a:cubicBezTo>
                    <a:pt x="307" y="112"/>
                    <a:pt x="320" y="92"/>
                    <a:pt x="320" y="69"/>
                  </a:cubicBezTo>
                  <a:cubicBezTo>
                    <a:pt x="320" y="34"/>
                    <a:pt x="285" y="0"/>
                    <a:pt x="233" y="0"/>
                  </a:cubicBezTo>
                  <a:cubicBezTo>
                    <a:pt x="164" y="0"/>
                    <a:pt x="78" y="52"/>
                    <a:pt x="78" y="157"/>
                  </a:cubicBezTo>
                  <a:lnTo>
                    <a:pt x="78" y="271"/>
                  </a:lnTo>
                  <a:lnTo>
                    <a:pt x="0" y="271"/>
                  </a:lnTo>
                  <a:lnTo>
                    <a:pt x="0" y="300"/>
                  </a:lnTo>
                  <a:lnTo>
                    <a:pt x="78" y="300"/>
                  </a:lnTo>
                  <a:lnTo>
                    <a:pt x="78" y="620"/>
                  </a:lnTo>
                  <a:cubicBezTo>
                    <a:pt x="78" y="665"/>
                    <a:pt x="67" y="665"/>
                    <a:pt x="0" y="665"/>
                  </a:cubicBezTo>
                  <a:lnTo>
                    <a:pt x="0" y="697"/>
                  </a:lnTo>
                  <a:cubicBezTo>
                    <a:pt x="40" y="694"/>
                    <a:pt x="87" y="692"/>
                    <a:pt x="114" y="692"/>
                  </a:cubicBezTo>
                  <a:cubicBezTo>
                    <a:pt x="155" y="692"/>
                    <a:pt x="199" y="692"/>
                    <a:pt x="240" y="697"/>
                  </a:cubicBezTo>
                  <a:lnTo>
                    <a:pt x="240" y="665"/>
                  </a:lnTo>
                  <a:lnTo>
                    <a:pt x="220" y="665"/>
                  </a:lnTo>
                  <a:cubicBezTo>
                    <a:pt x="146" y="665"/>
                    <a:pt x="143" y="654"/>
                    <a:pt x="143" y="618"/>
                  </a:cubicBezTo>
                  <a:lnTo>
                    <a:pt x="143" y="300"/>
                  </a:lnTo>
                  <a:lnTo>
                    <a:pt x="258" y="300"/>
                  </a:lnTo>
                  <a:lnTo>
                    <a:pt x="258" y="271"/>
                  </a:lnTo>
                  <a:lnTo>
                    <a:pt x="141" y="271"/>
                  </a:lnTo>
                </a:path>
              </a:pathLst>
            </a:custGeom>
            <a:solidFill>
              <a:srgbClr val="000000"/>
            </a:solidFill>
            <a:ln w="15840">
              <a:noFill/>
            </a:ln>
          </p:spPr>
        </p:sp>
        <p:sp>
          <p:nvSpPr>
            <p:cNvPr id="2518" name="Freeform 58"/>
            <p:cNvSpPr/>
            <p:nvPr/>
          </p:nvSpPr>
          <p:spPr>
            <a:xfrm>
              <a:off x="4381920" y="340308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519" name="Freeform 59"/>
            <p:cNvSpPr/>
            <p:nvPr/>
          </p:nvSpPr>
          <p:spPr>
            <a:xfrm>
              <a:off x="4555080" y="3315960"/>
              <a:ext cx="80280" cy="246960"/>
            </a:xfrm>
            <a:custGeom>
              <a:avLst/>
              <a:gdLst/>
              <a:ahLst/>
              <a:rect l="0" t="0" r="r" b="b"/>
              <a:pathLst>
                <a:path w="223" h="686">
                  <a:moveTo>
                    <a:pt x="143" y="0"/>
                  </a:moveTo>
                  <a:lnTo>
                    <a:pt x="0" y="11"/>
                  </a:lnTo>
                  <a:lnTo>
                    <a:pt x="0" y="43"/>
                  </a:lnTo>
                  <a:cubicBezTo>
                    <a:pt x="69" y="43"/>
                    <a:pt x="78" y="49"/>
                    <a:pt x="78" y="96"/>
                  </a:cubicBezTo>
                  <a:lnTo>
                    <a:pt x="78" y="609"/>
                  </a:lnTo>
                  <a:cubicBezTo>
                    <a:pt x="78" y="654"/>
                    <a:pt x="67" y="654"/>
                    <a:pt x="0" y="654"/>
                  </a:cubicBezTo>
                  <a:lnTo>
                    <a:pt x="0" y="685"/>
                  </a:lnTo>
                  <a:cubicBezTo>
                    <a:pt x="34" y="683"/>
                    <a:pt x="85" y="683"/>
                    <a:pt x="110" y="683"/>
                  </a:cubicBezTo>
                  <a:cubicBezTo>
                    <a:pt x="134" y="683"/>
                    <a:pt x="184" y="683"/>
                    <a:pt x="222" y="685"/>
                  </a:cubicBezTo>
                  <a:lnTo>
                    <a:pt x="222" y="654"/>
                  </a:lnTo>
                  <a:cubicBezTo>
                    <a:pt x="155" y="654"/>
                    <a:pt x="143" y="654"/>
                    <a:pt x="143" y="609"/>
                  </a:cubicBezTo>
                  <a:lnTo>
                    <a:pt x="143" y="0"/>
                  </a:lnTo>
                </a:path>
              </a:pathLst>
            </a:custGeom>
            <a:solidFill>
              <a:srgbClr val="000000"/>
            </a:solidFill>
            <a:ln w="15840">
              <a:noFill/>
            </a:ln>
          </p:spPr>
        </p:sp>
        <p:sp>
          <p:nvSpPr>
            <p:cNvPr id="2520" name="Freeform 60"/>
            <p:cNvSpPr/>
            <p:nvPr/>
          </p:nvSpPr>
          <p:spPr>
            <a:xfrm>
              <a:off x="4653360" y="3315960"/>
              <a:ext cx="80280" cy="246960"/>
            </a:xfrm>
            <a:custGeom>
              <a:avLst/>
              <a:gdLst/>
              <a:ahLst/>
              <a:rect l="0" t="0" r="r" b="b"/>
              <a:pathLst>
                <a:path w="223" h="686">
                  <a:moveTo>
                    <a:pt x="143" y="0"/>
                  </a:moveTo>
                  <a:lnTo>
                    <a:pt x="0" y="11"/>
                  </a:lnTo>
                  <a:lnTo>
                    <a:pt x="0" y="43"/>
                  </a:lnTo>
                  <a:cubicBezTo>
                    <a:pt x="69" y="43"/>
                    <a:pt x="78" y="49"/>
                    <a:pt x="78" y="96"/>
                  </a:cubicBezTo>
                  <a:lnTo>
                    <a:pt x="78" y="609"/>
                  </a:lnTo>
                  <a:cubicBezTo>
                    <a:pt x="78" y="654"/>
                    <a:pt x="67" y="654"/>
                    <a:pt x="0" y="654"/>
                  </a:cubicBezTo>
                  <a:lnTo>
                    <a:pt x="0" y="685"/>
                  </a:lnTo>
                  <a:cubicBezTo>
                    <a:pt x="34" y="683"/>
                    <a:pt x="85" y="683"/>
                    <a:pt x="110" y="683"/>
                  </a:cubicBezTo>
                  <a:cubicBezTo>
                    <a:pt x="134" y="683"/>
                    <a:pt x="184" y="683"/>
                    <a:pt x="222" y="685"/>
                  </a:cubicBezTo>
                  <a:lnTo>
                    <a:pt x="222" y="654"/>
                  </a:lnTo>
                  <a:cubicBezTo>
                    <a:pt x="155" y="654"/>
                    <a:pt x="143" y="654"/>
                    <a:pt x="143" y="609"/>
                  </a:cubicBezTo>
                  <a:lnTo>
                    <a:pt x="143" y="0"/>
                  </a:lnTo>
                </a:path>
              </a:pathLst>
            </a:custGeom>
            <a:solidFill>
              <a:srgbClr val="000000"/>
            </a:solidFill>
            <a:ln w="15840">
              <a:noFill/>
            </a:ln>
          </p:spPr>
        </p:sp>
        <p:sp>
          <p:nvSpPr>
            <p:cNvPr id="2521" name="Freeform 61"/>
            <p:cNvSpPr/>
            <p:nvPr/>
          </p:nvSpPr>
          <p:spPr>
            <a:xfrm>
              <a:off x="4869000" y="340308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522" name="Freeform 62"/>
            <p:cNvSpPr/>
            <p:nvPr/>
          </p:nvSpPr>
          <p:spPr>
            <a:xfrm>
              <a:off x="5045400" y="3315960"/>
              <a:ext cx="176040" cy="251280"/>
            </a:xfrm>
            <a:custGeom>
              <a:avLst/>
              <a:gdLst/>
              <a:ahLst/>
              <a:rect l="0" t="0" r="r" b="b"/>
              <a:pathLst>
                <a:path w="489" h="698">
                  <a:moveTo>
                    <a:pt x="143" y="314"/>
                  </a:moveTo>
                  <a:lnTo>
                    <a:pt x="143" y="0"/>
                  </a:lnTo>
                  <a:lnTo>
                    <a:pt x="0" y="11"/>
                  </a:lnTo>
                  <a:lnTo>
                    <a:pt x="0" y="43"/>
                  </a:lnTo>
                  <a:cubicBezTo>
                    <a:pt x="69" y="43"/>
                    <a:pt x="76" y="49"/>
                    <a:pt x="76" y="96"/>
                  </a:cubicBezTo>
                  <a:lnTo>
                    <a:pt x="76" y="685"/>
                  </a:lnTo>
                  <a:lnTo>
                    <a:pt x="101" y="685"/>
                  </a:lnTo>
                  <a:cubicBezTo>
                    <a:pt x="103" y="683"/>
                    <a:pt x="110" y="670"/>
                    <a:pt x="137" y="625"/>
                  </a:cubicBezTo>
                  <a:cubicBezTo>
                    <a:pt x="152" y="647"/>
                    <a:pt x="195" y="697"/>
                    <a:pt x="267" y="697"/>
                  </a:cubicBezTo>
                  <a:cubicBezTo>
                    <a:pt x="385" y="697"/>
                    <a:pt x="488" y="600"/>
                    <a:pt x="488" y="473"/>
                  </a:cubicBezTo>
                  <a:cubicBezTo>
                    <a:pt x="488" y="347"/>
                    <a:pt x="390" y="249"/>
                    <a:pt x="278" y="249"/>
                  </a:cubicBezTo>
                  <a:cubicBezTo>
                    <a:pt x="202" y="249"/>
                    <a:pt x="159" y="296"/>
                    <a:pt x="143" y="314"/>
                  </a:cubicBezTo>
                  <a:moveTo>
                    <a:pt x="146" y="573"/>
                  </a:moveTo>
                  <a:lnTo>
                    <a:pt x="146" y="370"/>
                  </a:lnTo>
                  <a:cubicBezTo>
                    <a:pt x="146" y="349"/>
                    <a:pt x="146" y="349"/>
                    <a:pt x="157" y="334"/>
                  </a:cubicBezTo>
                  <a:cubicBezTo>
                    <a:pt x="195" y="278"/>
                    <a:pt x="249" y="271"/>
                    <a:pt x="273" y="271"/>
                  </a:cubicBezTo>
                  <a:cubicBezTo>
                    <a:pt x="318" y="271"/>
                    <a:pt x="354" y="296"/>
                    <a:pt x="376" y="334"/>
                  </a:cubicBezTo>
                  <a:cubicBezTo>
                    <a:pt x="403" y="374"/>
                    <a:pt x="405" y="430"/>
                    <a:pt x="405" y="470"/>
                  </a:cubicBezTo>
                  <a:cubicBezTo>
                    <a:pt x="405" y="508"/>
                    <a:pt x="403" y="567"/>
                    <a:pt x="374" y="612"/>
                  </a:cubicBezTo>
                  <a:cubicBezTo>
                    <a:pt x="354" y="641"/>
                    <a:pt x="316" y="674"/>
                    <a:pt x="262" y="674"/>
                  </a:cubicBezTo>
                  <a:cubicBezTo>
                    <a:pt x="220" y="674"/>
                    <a:pt x="184" y="650"/>
                    <a:pt x="159" y="614"/>
                  </a:cubicBezTo>
                  <a:cubicBezTo>
                    <a:pt x="146" y="594"/>
                    <a:pt x="146" y="591"/>
                    <a:pt x="146" y="573"/>
                  </a:cubicBezTo>
                </a:path>
              </a:pathLst>
            </a:custGeom>
            <a:solidFill>
              <a:srgbClr val="000000"/>
            </a:solidFill>
            <a:ln w="15840">
              <a:noFill/>
            </a:ln>
          </p:spPr>
        </p:sp>
        <p:sp>
          <p:nvSpPr>
            <p:cNvPr id="2523" name="Freeform 63"/>
            <p:cNvSpPr/>
            <p:nvPr/>
          </p:nvSpPr>
          <p:spPr>
            <a:xfrm>
              <a:off x="5238360" y="3324960"/>
              <a:ext cx="90000" cy="310680"/>
            </a:xfrm>
            <a:custGeom>
              <a:avLst/>
              <a:gdLst/>
              <a:ahLst/>
              <a:rect l="0" t="0" r="r" b="b"/>
              <a:pathLst>
                <a:path w="250" h="863">
                  <a:moveTo>
                    <a:pt x="249" y="224"/>
                  </a:moveTo>
                  <a:lnTo>
                    <a:pt x="96" y="235"/>
                  </a:lnTo>
                  <a:lnTo>
                    <a:pt x="96" y="264"/>
                  </a:lnTo>
                  <a:cubicBezTo>
                    <a:pt x="175" y="264"/>
                    <a:pt x="184" y="273"/>
                    <a:pt x="184" y="320"/>
                  </a:cubicBezTo>
                  <a:lnTo>
                    <a:pt x="184" y="712"/>
                  </a:lnTo>
                  <a:cubicBezTo>
                    <a:pt x="184" y="755"/>
                    <a:pt x="175" y="840"/>
                    <a:pt x="110" y="840"/>
                  </a:cubicBezTo>
                  <a:cubicBezTo>
                    <a:pt x="105" y="840"/>
                    <a:pt x="83" y="840"/>
                    <a:pt x="56" y="829"/>
                  </a:cubicBezTo>
                  <a:cubicBezTo>
                    <a:pt x="72" y="824"/>
                    <a:pt x="92" y="811"/>
                    <a:pt x="92" y="784"/>
                  </a:cubicBezTo>
                  <a:cubicBezTo>
                    <a:pt x="92" y="757"/>
                    <a:pt x="74" y="737"/>
                    <a:pt x="45" y="737"/>
                  </a:cubicBezTo>
                  <a:cubicBezTo>
                    <a:pt x="18" y="737"/>
                    <a:pt x="0" y="757"/>
                    <a:pt x="0" y="784"/>
                  </a:cubicBezTo>
                  <a:cubicBezTo>
                    <a:pt x="0" y="836"/>
                    <a:pt x="56" y="862"/>
                    <a:pt x="112" y="862"/>
                  </a:cubicBezTo>
                  <a:cubicBezTo>
                    <a:pt x="186" y="862"/>
                    <a:pt x="249" y="800"/>
                    <a:pt x="249" y="710"/>
                  </a:cubicBezTo>
                  <a:lnTo>
                    <a:pt x="249" y="224"/>
                  </a:lnTo>
                  <a:moveTo>
                    <a:pt x="249" y="52"/>
                  </a:moveTo>
                  <a:cubicBezTo>
                    <a:pt x="249" y="25"/>
                    <a:pt x="224" y="0"/>
                    <a:pt x="195" y="0"/>
                  </a:cubicBezTo>
                  <a:cubicBezTo>
                    <a:pt x="166" y="0"/>
                    <a:pt x="143" y="25"/>
                    <a:pt x="143" y="52"/>
                  </a:cubicBezTo>
                  <a:cubicBezTo>
                    <a:pt x="143" y="81"/>
                    <a:pt x="166" y="105"/>
                    <a:pt x="195" y="105"/>
                  </a:cubicBezTo>
                  <a:cubicBezTo>
                    <a:pt x="224" y="105"/>
                    <a:pt x="249" y="81"/>
                    <a:pt x="249" y="52"/>
                  </a:cubicBezTo>
                </a:path>
              </a:pathLst>
            </a:custGeom>
            <a:solidFill>
              <a:srgbClr val="000000"/>
            </a:solidFill>
            <a:ln w="15840">
              <a:noFill/>
            </a:ln>
          </p:spPr>
        </p:sp>
        <p:sp>
          <p:nvSpPr>
            <p:cNvPr id="2524" name="Freeform 64"/>
            <p:cNvSpPr/>
            <p:nvPr/>
          </p:nvSpPr>
          <p:spPr>
            <a:xfrm>
              <a:off x="537048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25" name="Freeform 65"/>
            <p:cNvSpPr/>
            <p:nvPr/>
          </p:nvSpPr>
          <p:spPr>
            <a:xfrm>
              <a:off x="5530320" y="3403080"/>
              <a:ext cx="135720" cy="164160"/>
            </a:xfrm>
            <a:custGeom>
              <a:avLst/>
              <a:gdLst/>
              <a:ahLst/>
              <a:rect l="0" t="0" r="r" b="b"/>
              <a:pathLst>
                <a:path w="377" h="456">
                  <a:moveTo>
                    <a:pt x="83" y="228"/>
                  </a:moveTo>
                  <a:cubicBezTo>
                    <a:pt x="83" y="67"/>
                    <a:pt x="164" y="25"/>
                    <a:pt x="215" y="25"/>
                  </a:cubicBezTo>
                  <a:cubicBezTo>
                    <a:pt x="224" y="25"/>
                    <a:pt x="287" y="25"/>
                    <a:pt x="323" y="60"/>
                  </a:cubicBezTo>
                  <a:cubicBezTo>
                    <a:pt x="280" y="65"/>
                    <a:pt x="276" y="94"/>
                    <a:pt x="276" y="108"/>
                  </a:cubicBezTo>
                  <a:cubicBezTo>
                    <a:pt x="276" y="132"/>
                    <a:pt x="293" y="152"/>
                    <a:pt x="320" y="152"/>
                  </a:cubicBezTo>
                  <a:cubicBezTo>
                    <a:pt x="347" y="152"/>
                    <a:pt x="367" y="134"/>
                    <a:pt x="367" y="105"/>
                  </a:cubicBezTo>
                  <a:cubicBezTo>
                    <a:pt x="367" y="38"/>
                    <a:pt x="291" y="0"/>
                    <a:pt x="215" y="0"/>
                  </a:cubicBezTo>
                  <a:cubicBezTo>
                    <a:pt x="92" y="0"/>
                    <a:pt x="0" y="108"/>
                    <a:pt x="0" y="228"/>
                  </a:cubicBezTo>
                  <a:cubicBezTo>
                    <a:pt x="0" y="356"/>
                    <a:pt x="99" y="455"/>
                    <a:pt x="213" y="455"/>
                  </a:cubicBezTo>
                  <a:cubicBezTo>
                    <a:pt x="345" y="455"/>
                    <a:pt x="376" y="336"/>
                    <a:pt x="376" y="325"/>
                  </a:cubicBezTo>
                  <a:cubicBezTo>
                    <a:pt x="376" y="316"/>
                    <a:pt x="367" y="316"/>
                    <a:pt x="365" y="316"/>
                  </a:cubicBezTo>
                  <a:cubicBezTo>
                    <a:pt x="356" y="316"/>
                    <a:pt x="354" y="320"/>
                    <a:pt x="352" y="325"/>
                  </a:cubicBezTo>
                  <a:cubicBezTo>
                    <a:pt x="323" y="417"/>
                    <a:pt x="258" y="430"/>
                    <a:pt x="222" y="430"/>
                  </a:cubicBezTo>
                  <a:cubicBezTo>
                    <a:pt x="170" y="430"/>
                    <a:pt x="83" y="388"/>
                    <a:pt x="83" y="228"/>
                  </a:cubicBezTo>
                </a:path>
              </a:pathLst>
            </a:custGeom>
            <a:solidFill>
              <a:srgbClr val="000000"/>
            </a:solidFill>
            <a:ln w="15840">
              <a:noFill/>
            </a:ln>
          </p:spPr>
        </p:sp>
        <p:sp>
          <p:nvSpPr>
            <p:cNvPr id="2526" name="Freeform 66"/>
            <p:cNvSpPr/>
            <p:nvPr/>
          </p:nvSpPr>
          <p:spPr>
            <a:xfrm>
              <a:off x="5682600" y="334440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27" name="Freeform 67"/>
            <p:cNvSpPr/>
            <p:nvPr/>
          </p:nvSpPr>
          <p:spPr>
            <a:xfrm>
              <a:off x="5943240" y="3405600"/>
              <a:ext cx="277920" cy="157680"/>
            </a:xfrm>
            <a:custGeom>
              <a:avLst/>
              <a:gdLst/>
              <a:ahLst/>
              <a:rect l="0" t="0" r="r" b="b"/>
              <a:pathLst>
                <a:path w="772"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58" y="435"/>
                    <a:pt x="385" y="435"/>
                  </a:cubicBezTo>
                  <a:cubicBezTo>
                    <a:pt x="412" y="435"/>
                    <a:pt x="464" y="437"/>
                    <a:pt x="497" y="437"/>
                  </a:cubicBezTo>
                  <a:lnTo>
                    <a:pt x="497" y="405"/>
                  </a:lnTo>
                  <a:cubicBezTo>
                    <a:pt x="430" y="405"/>
                    <a:pt x="419" y="405"/>
                    <a:pt x="419" y="363"/>
                  </a:cubicBezTo>
                  <a:lnTo>
                    <a:pt x="419" y="179"/>
                  </a:lnTo>
                  <a:cubicBezTo>
                    <a:pt x="419" y="76"/>
                    <a:pt x="491" y="22"/>
                    <a:pt x="553" y="22"/>
                  </a:cubicBezTo>
                  <a:cubicBezTo>
                    <a:pt x="616" y="22"/>
                    <a:pt x="625" y="76"/>
                    <a:pt x="625" y="132"/>
                  </a:cubicBezTo>
                  <a:lnTo>
                    <a:pt x="625" y="363"/>
                  </a:lnTo>
                  <a:cubicBezTo>
                    <a:pt x="625" y="405"/>
                    <a:pt x="616" y="405"/>
                    <a:pt x="549" y="405"/>
                  </a:cubicBezTo>
                  <a:lnTo>
                    <a:pt x="549" y="437"/>
                  </a:lnTo>
                  <a:cubicBezTo>
                    <a:pt x="582" y="437"/>
                    <a:pt x="634" y="435"/>
                    <a:pt x="661" y="435"/>
                  </a:cubicBezTo>
                  <a:cubicBezTo>
                    <a:pt x="685" y="435"/>
                    <a:pt x="737" y="437"/>
                    <a:pt x="771" y="437"/>
                  </a:cubicBezTo>
                  <a:lnTo>
                    <a:pt x="771" y="405"/>
                  </a:lnTo>
                  <a:cubicBezTo>
                    <a:pt x="719" y="405"/>
                    <a:pt x="694" y="405"/>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5"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528" name="Freeform 68"/>
            <p:cNvSpPr/>
            <p:nvPr/>
          </p:nvSpPr>
          <p:spPr>
            <a:xfrm>
              <a:off x="6236640" y="340308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529" name="Freeform 69"/>
            <p:cNvSpPr/>
            <p:nvPr/>
          </p:nvSpPr>
          <p:spPr>
            <a:xfrm>
              <a:off x="6426000" y="331596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8" y="43"/>
                    <a:pt x="345" y="49"/>
                    <a:pt x="345" y="96"/>
                  </a:cubicBezTo>
                  <a:lnTo>
                    <a:pt x="345" y="309"/>
                  </a:lnTo>
                  <a:cubicBezTo>
                    <a:pt x="316" y="276"/>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2"/>
                  </a:cubicBezTo>
                  <a:cubicBezTo>
                    <a:pt x="85" y="571"/>
                    <a:pt x="83" y="515"/>
                    <a:pt x="83" y="475"/>
                  </a:cubicBezTo>
                  <a:cubicBezTo>
                    <a:pt x="83" y="437"/>
                    <a:pt x="85"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530" name="Freeform 70"/>
            <p:cNvSpPr/>
            <p:nvPr/>
          </p:nvSpPr>
          <p:spPr>
            <a:xfrm>
              <a:off x="662040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31" name="Freeform 71"/>
            <p:cNvSpPr/>
            <p:nvPr/>
          </p:nvSpPr>
          <p:spPr>
            <a:xfrm>
              <a:off x="6779520" y="3315960"/>
              <a:ext cx="80280" cy="246960"/>
            </a:xfrm>
            <a:custGeom>
              <a:avLst/>
              <a:gdLst/>
              <a:ahLst/>
              <a:rect l="0" t="0" r="r" b="b"/>
              <a:pathLst>
                <a:path w="223" h="686">
                  <a:moveTo>
                    <a:pt x="143" y="0"/>
                  </a:moveTo>
                  <a:lnTo>
                    <a:pt x="0" y="11"/>
                  </a:lnTo>
                  <a:lnTo>
                    <a:pt x="0" y="43"/>
                  </a:lnTo>
                  <a:cubicBezTo>
                    <a:pt x="69" y="43"/>
                    <a:pt x="78" y="49"/>
                    <a:pt x="78" y="96"/>
                  </a:cubicBezTo>
                  <a:lnTo>
                    <a:pt x="78" y="609"/>
                  </a:lnTo>
                  <a:cubicBezTo>
                    <a:pt x="78" y="654"/>
                    <a:pt x="67" y="654"/>
                    <a:pt x="0" y="654"/>
                  </a:cubicBezTo>
                  <a:lnTo>
                    <a:pt x="0" y="685"/>
                  </a:lnTo>
                  <a:cubicBezTo>
                    <a:pt x="34" y="683"/>
                    <a:pt x="85" y="683"/>
                    <a:pt x="110" y="683"/>
                  </a:cubicBezTo>
                  <a:cubicBezTo>
                    <a:pt x="134" y="683"/>
                    <a:pt x="184" y="683"/>
                    <a:pt x="222" y="685"/>
                  </a:cubicBezTo>
                  <a:lnTo>
                    <a:pt x="222" y="654"/>
                  </a:lnTo>
                  <a:cubicBezTo>
                    <a:pt x="155" y="654"/>
                    <a:pt x="143" y="654"/>
                    <a:pt x="143" y="609"/>
                  </a:cubicBezTo>
                  <a:lnTo>
                    <a:pt x="143" y="0"/>
                  </a:lnTo>
                </a:path>
              </a:pathLst>
            </a:custGeom>
            <a:solidFill>
              <a:srgbClr val="000000"/>
            </a:solidFill>
            <a:ln w="15840">
              <a:noFill/>
            </a:ln>
          </p:spPr>
        </p:sp>
        <p:sp>
          <p:nvSpPr>
            <p:cNvPr id="2532" name="Freeform 72"/>
            <p:cNvSpPr/>
            <p:nvPr/>
          </p:nvSpPr>
          <p:spPr>
            <a:xfrm>
              <a:off x="6991560" y="3408840"/>
              <a:ext cx="174600" cy="157680"/>
            </a:xfrm>
            <a:custGeom>
              <a:avLst/>
              <a:gdLst/>
              <a:ahLst/>
              <a:rect l="0" t="0" r="r" b="b"/>
              <a:pathLst>
                <a:path w="485" h="438">
                  <a:moveTo>
                    <a:pt x="392" y="96"/>
                  </a:moveTo>
                  <a:cubicBezTo>
                    <a:pt x="401" y="74"/>
                    <a:pt x="419" y="31"/>
                    <a:pt x="484" y="31"/>
                  </a:cubicBezTo>
                  <a:lnTo>
                    <a:pt x="484" y="0"/>
                  </a:lnTo>
                  <a:cubicBezTo>
                    <a:pt x="461" y="2"/>
                    <a:pt x="432" y="2"/>
                    <a:pt x="410" y="2"/>
                  </a:cubicBezTo>
                  <a:cubicBezTo>
                    <a:pt x="385" y="2"/>
                    <a:pt x="341" y="0"/>
                    <a:pt x="323" y="0"/>
                  </a:cubicBezTo>
                  <a:lnTo>
                    <a:pt x="323" y="31"/>
                  </a:lnTo>
                  <a:cubicBezTo>
                    <a:pt x="361" y="31"/>
                    <a:pt x="372" y="54"/>
                    <a:pt x="372" y="74"/>
                  </a:cubicBezTo>
                  <a:cubicBezTo>
                    <a:pt x="372" y="83"/>
                    <a:pt x="370" y="85"/>
                    <a:pt x="365" y="96"/>
                  </a:cubicBezTo>
                  <a:lnTo>
                    <a:pt x="264" y="349"/>
                  </a:lnTo>
                  <a:lnTo>
                    <a:pt x="152" y="74"/>
                  </a:lnTo>
                  <a:cubicBezTo>
                    <a:pt x="148" y="60"/>
                    <a:pt x="148" y="58"/>
                    <a:pt x="148" y="56"/>
                  </a:cubicBezTo>
                  <a:cubicBezTo>
                    <a:pt x="148" y="31"/>
                    <a:pt x="186" y="31"/>
                    <a:pt x="204" y="31"/>
                  </a:cubicBezTo>
                  <a:lnTo>
                    <a:pt x="204" y="0"/>
                  </a:lnTo>
                  <a:cubicBezTo>
                    <a:pt x="175" y="0"/>
                    <a:pt x="119" y="2"/>
                    <a:pt x="96" y="2"/>
                  </a:cubicBezTo>
                  <a:cubicBezTo>
                    <a:pt x="69" y="2"/>
                    <a:pt x="29" y="2"/>
                    <a:pt x="0" y="0"/>
                  </a:cubicBezTo>
                  <a:lnTo>
                    <a:pt x="0" y="31"/>
                  </a:lnTo>
                  <a:cubicBezTo>
                    <a:pt x="63" y="31"/>
                    <a:pt x="67" y="36"/>
                    <a:pt x="78" y="67"/>
                  </a:cubicBezTo>
                  <a:lnTo>
                    <a:pt x="222" y="419"/>
                  </a:lnTo>
                  <a:cubicBezTo>
                    <a:pt x="226" y="432"/>
                    <a:pt x="228" y="437"/>
                    <a:pt x="242" y="437"/>
                  </a:cubicBezTo>
                  <a:cubicBezTo>
                    <a:pt x="255" y="437"/>
                    <a:pt x="260" y="428"/>
                    <a:pt x="262" y="419"/>
                  </a:cubicBezTo>
                  <a:lnTo>
                    <a:pt x="392" y="96"/>
                  </a:lnTo>
                </a:path>
              </a:pathLst>
            </a:custGeom>
            <a:solidFill>
              <a:srgbClr val="000000"/>
            </a:solidFill>
            <a:ln w="15840">
              <a:noFill/>
            </a:ln>
          </p:spPr>
        </p:sp>
        <p:sp>
          <p:nvSpPr>
            <p:cNvPr id="2533" name="Freeform 73"/>
            <p:cNvSpPr/>
            <p:nvPr/>
          </p:nvSpPr>
          <p:spPr>
            <a:xfrm>
              <a:off x="717120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34" name="Freeform 74"/>
            <p:cNvSpPr/>
            <p:nvPr/>
          </p:nvSpPr>
          <p:spPr>
            <a:xfrm>
              <a:off x="7329240" y="340560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535" name="Freeform 75"/>
            <p:cNvSpPr/>
            <p:nvPr/>
          </p:nvSpPr>
          <p:spPr>
            <a:xfrm>
              <a:off x="7464960" y="334440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36" name="Freeform 76"/>
            <p:cNvSpPr/>
            <p:nvPr/>
          </p:nvSpPr>
          <p:spPr>
            <a:xfrm>
              <a:off x="7607520" y="332496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537" name="Freeform 77"/>
            <p:cNvSpPr/>
            <p:nvPr/>
          </p:nvSpPr>
          <p:spPr>
            <a:xfrm>
              <a:off x="7706160" y="3403080"/>
              <a:ext cx="135720" cy="164160"/>
            </a:xfrm>
            <a:custGeom>
              <a:avLst/>
              <a:gdLst/>
              <a:ahLst/>
              <a:rect l="0" t="0" r="r" b="b"/>
              <a:pathLst>
                <a:path w="377" h="456">
                  <a:moveTo>
                    <a:pt x="83" y="228"/>
                  </a:moveTo>
                  <a:cubicBezTo>
                    <a:pt x="83" y="67"/>
                    <a:pt x="164" y="25"/>
                    <a:pt x="215" y="25"/>
                  </a:cubicBezTo>
                  <a:cubicBezTo>
                    <a:pt x="224" y="25"/>
                    <a:pt x="287" y="25"/>
                    <a:pt x="323" y="60"/>
                  </a:cubicBezTo>
                  <a:cubicBezTo>
                    <a:pt x="282" y="65"/>
                    <a:pt x="276" y="94"/>
                    <a:pt x="276" y="108"/>
                  </a:cubicBezTo>
                  <a:cubicBezTo>
                    <a:pt x="276" y="132"/>
                    <a:pt x="293" y="152"/>
                    <a:pt x="320" y="152"/>
                  </a:cubicBezTo>
                  <a:cubicBezTo>
                    <a:pt x="347" y="152"/>
                    <a:pt x="367" y="134"/>
                    <a:pt x="367" y="105"/>
                  </a:cubicBezTo>
                  <a:cubicBezTo>
                    <a:pt x="367" y="38"/>
                    <a:pt x="291" y="0"/>
                    <a:pt x="215" y="0"/>
                  </a:cubicBezTo>
                  <a:cubicBezTo>
                    <a:pt x="92" y="0"/>
                    <a:pt x="0" y="108"/>
                    <a:pt x="0" y="228"/>
                  </a:cubicBezTo>
                  <a:cubicBezTo>
                    <a:pt x="0" y="356"/>
                    <a:pt x="99" y="455"/>
                    <a:pt x="213" y="455"/>
                  </a:cubicBezTo>
                  <a:cubicBezTo>
                    <a:pt x="345" y="455"/>
                    <a:pt x="376" y="336"/>
                    <a:pt x="376" y="325"/>
                  </a:cubicBezTo>
                  <a:cubicBezTo>
                    <a:pt x="376" y="316"/>
                    <a:pt x="367" y="316"/>
                    <a:pt x="365" y="316"/>
                  </a:cubicBezTo>
                  <a:cubicBezTo>
                    <a:pt x="356" y="316"/>
                    <a:pt x="354" y="320"/>
                    <a:pt x="352" y="325"/>
                  </a:cubicBezTo>
                  <a:cubicBezTo>
                    <a:pt x="323" y="417"/>
                    <a:pt x="258" y="430"/>
                    <a:pt x="222" y="430"/>
                  </a:cubicBezTo>
                  <a:cubicBezTo>
                    <a:pt x="170" y="430"/>
                    <a:pt x="83" y="388"/>
                    <a:pt x="83" y="228"/>
                  </a:cubicBezTo>
                </a:path>
              </a:pathLst>
            </a:custGeom>
            <a:solidFill>
              <a:srgbClr val="000000"/>
            </a:solidFill>
            <a:ln w="15840">
              <a:noFill/>
            </a:ln>
          </p:spPr>
        </p:sp>
        <p:sp>
          <p:nvSpPr>
            <p:cNvPr id="2538" name="Freeform 78"/>
            <p:cNvSpPr/>
            <p:nvPr/>
          </p:nvSpPr>
          <p:spPr>
            <a:xfrm>
              <a:off x="7861680" y="3403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39" name="Freeform 79"/>
            <p:cNvSpPr/>
            <p:nvPr/>
          </p:nvSpPr>
          <p:spPr>
            <a:xfrm>
              <a:off x="8020440" y="3403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5" y="148"/>
                    <a:pt x="287" y="148"/>
                  </a:cubicBezTo>
                  <a:cubicBezTo>
                    <a:pt x="300" y="148"/>
                    <a:pt x="300" y="143"/>
                    <a:pt x="300" y="123"/>
                  </a:cubicBezTo>
                  <a:lnTo>
                    <a:pt x="300" y="25"/>
                  </a:lnTo>
                  <a:cubicBezTo>
                    <a:pt x="300" y="7"/>
                    <a:pt x="300" y="0"/>
                    <a:pt x="289" y="0"/>
                  </a:cubicBezTo>
                  <a:cubicBezTo>
                    <a:pt x="285"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540" name="Freeform 80"/>
            <p:cNvSpPr/>
            <p:nvPr/>
          </p:nvSpPr>
          <p:spPr>
            <a:xfrm>
              <a:off x="8179560" y="3524040"/>
              <a:ext cx="42120" cy="106920"/>
            </a:xfrm>
            <a:custGeom>
              <a:avLst/>
              <a:gdLst/>
              <a:ahLst/>
              <a:rect l="0" t="0" r="r" b="b"/>
              <a:pathLst>
                <a:path w="117" h="297">
                  <a:moveTo>
                    <a:pt x="116" y="103"/>
                  </a:moveTo>
                  <a:cubicBezTo>
                    <a:pt x="116" y="40"/>
                    <a:pt x="94" y="0"/>
                    <a:pt x="54" y="0"/>
                  </a:cubicBezTo>
                  <a:cubicBezTo>
                    <a:pt x="18" y="0"/>
                    <a:pt x="0" y="27"/>
                    <a:pt x="0" y="52"/>
                  </a:cubicBezTo>
                  <a:cubicBezTo>
                    <a:pt x="0" y="78"/>
                    <a:pt x="18" y="105"/>
                    <a:pt x="54" y="105"/>
                  </a:cubicBezTo>
                  <a:cubicBezTo>
                    <a:pt x="69" y="105"/>
                    <a:pt x="81" y="99"/>
                    <a:pt x="92" y="92"/>
                  </a:cubicBezTo>
                  <a:lnTo>
                    <a:pt x="94" y="90"/>
                  </a:lnTo>
                  <a:cubicBezTo>
                    <a:pt x="94" y="90"/>
                    <a:pt x="96" y="90"/>
                    <a:pt x="96" y="103"/>
                  </a:cubicBezTo>
                  <a:cubicBezTo>
                    <a:pt x="96" y="168"/>
                    <a:pt x="67" y="228"/>
                    <a:pt x="22" y="276"/>
                  </a:cubicBezTo>
                  <a:cubicBezTo>
                    <a:pt x="18" y="280"/>
                    <a:pt x="16" y="282"/>
                    <a:pt x="16" y="284"/>
                  </a:cubicBezTo>
                  <a:cubicBezTo>
                    <a:pt x="16" y="293"/>
                    <a:pt x="20" y="296"/>
                    <a:pt x="27" y="296"/>
                  </a:cubicBezTo>
                  <a:cubicBezTo>
                    <a:pt x="38" y="296"/>
                    <a:pt x="116" y="217"/>
                    <a:pt x="116" y="103"/>
                  </a:cubicBezTo>
                </a:path>
              </a:pathLst>
            </a:custGeom>
            <a:solidFill>
              <a:srgbClr val="000000"/>
            </a:solidFill>
            <a:ln w="15840">
              <a:noFill/>
            </a:ln>
          </p:spPr>
        </p:sp>
        <p:sp>
          <p:nvSpPr>
            <p:cNvPr id="2541" name="Freeform 81"/>
            <p:cNvSpPr/>
            <p:nvPr/>
          </p:nvSpPr>
          <p:spPr>
            <a:xfrm>
              <a:off x="1029960" y="39344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542" name="Freeform 82"/>
            <p:cNvSpPr/>
            <p:nvPr/>
          </p:nvSpPr>
          <p:spPr>
            <a:xfrm>
              <a:off x="1204200" y="3936960"/>
              <a:ext cx="179280" cy="157680"/>
            </a:xfrm>
            <a:custGeom>
              <a:avLst/>
              <a:gdLst/>
              <a:ahLst/>
              <a:rect l="0" t="0" r="r" b="b"/>
              <a:pathLst>
                <a:path w="498"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61" y="435"/>
                    <a:pt x="388" y="435"/>
                  </a:cubicBezTo>
                  <a:cubicBezTo>
                    <a:pt x="412" y="435"/>
                    <a:pt x="464" y="437"/>
                    <a:pt x="497" y="437"/>
                  </a:cubicBezTo>
                  <a:lnTo>
                    <a:pt x="497" y="405"/>
                  </a:lnTo>
                  <a:cubicBezTo>
                    <a:pt x="446" y="405"/>
                    <a:pt x="421" y="405"/>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543" name="Freeform 83"/>
            <p:cNvSpPr/>
            <p:nvPr/>
          </p:nvSpPr>
          <p:spPr>
            <a:xfrm>
              <a:off x="1401840" y="3847320"/>
              <a:ext cx="176040" cy="251280"/>
            </a:xfrm>
            <a:custGeom>
              <a:avLst/>
              <a:gdLst/>
              <a:ahLst/>
              <a:rect l="0" t="0" r="r" b="b"/>
              <a:pathLst>
                <a:path w="489" h="698">
                  <a:moveTo>
                    <a:pt x="343" y="632"/>
                  </a:moveTo>
                  <a:lnTo>
                    <a:pt x="343" y="697"/>
                  </a:lnTo>
                  <a:lnTo>
                    <a:pt x="488" y="685"/>
                  </a:lnTo>
                  <a:lnTo>
                    <a:pt x="488" y="654"/>
                  </a:lnTo>
                  <a:cubicBezTo>
                    <a:pt x="419" y="654"/>
                    <a:pt x="410" y="647"/>
                    <a:pt x="410" y="600"/>
                  </a:cubicBezTo>
                  <a:lnTo>
                    <a:pt x="410" y="0"/>
                  </a:lnTo>
                  <a:lnTo>
                    <a:pt x="269" y="11"/>
                  </a:lnTo>
                  <a:lnTo>
                    <a:pt x="269" y="43"/>
                  </a:lnTo>
                  <a:cubicBezTo>
                    <a:pt x="338" y="43"/>
                    <a:pt x="345" y="49"/>
                    <a:pt x="345" y="96"/>
                  </a:cubicBezTo>
                  <a:lnTo>
                    <a:pt x="345" y="309"/>
                  </a:lnTo>
                  <a:cubicBezTo>
                    <a:pt x="316" y="276"/>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2"/>
                  </a:cubicBezTo>
                  <a:cubicBezTo>
                    <a:pt x="85" y="571"/>
                    <a:pt x="83" y="515"/>
                    <a:pt x="83" y="475"/>
                  </a:cubicBezTo>
                  <a:cubicBezTo>
                    <a:pt x="83" y="437"/>
                    <a:pt x="85" y="379"/>
                    <a:pt x="112" y="334"/>
                  </a:cubicBezTo>
                  <a:cubicBezTo>
                    <a:pt x="134" y="302"/>
                    <a:pt x="170" y="271"/>
                    <a:pt x="224" y="271"/>
                  </a:cubicBezTo>
                  <a:cubicBezTo>
                    <a:pt x="260" y="271"/>
                    <a:pt x="300" y="284"/>
                    <a:pt x="332" y="329"/>
                  </a:cubicBezTo>
                  <a:cubicBezTo>
                    <a:pt x="343" y="347"/>
                    <a:pt x="343" y="349"/>
                    <a:pt x="343" y="367"/>
                  </a:cubicBezTo>
                </a:path>
              </a:pathLst>
            </a:custGeom>
            <a:solidFill>
              <a:srgbClr val="000000"/>
            </a:solidFill>
            <a:ln w="15840">
              <a:noFill/>
            </a:ln>
          </p:spPr>
        </p:sp>
        <p:sp>
          <p:nvSpPr>
            <p:cNvPr id="2544" name="Freeform 84"/>
            <p:cNvSpPr/>
            <p:nvPr/>
          </p:nvSpPr>
          <p:spPr>
            <a:xfrm>
              <a:off x="1717920" y="3849840"/>
              <a:ext cx="243000" cy="243720"/>
            </a:xfrm>
            <a:custGeom>
              <a:avLst/>
              <a:gdLst/>
              <a:ahLst/>
              <a:rect l="0" t="0" r="r" b="b"/>
              <a:pathLst>
                <a:path w="675" h="677">
                  <a:moveTo>
                    <a:pt x="246" y="379"/>
                  </a:moveTo>
                  <a:lnTo>
                    <a:pt x="421" y="379"/>
                  </a:lnTo>
                  <a:cubicBezTo>
                    <a:pt x="558" y="379"/>
                    <a:pt x="674" y="309"/>
                    <a:pt x="674" y="193"/>
                  </a:cubicBezTo>
                  <a:cubicBezTo>
                    <a:pt x="674" y="83"/>
                    <a:pt x="576" y="0"/>
                    <a:pt x="412" y="0"/>
                  </a:cubicBezTo>
                  <a:lnTo>
                    <a:pt x="0" y="0"/>
                  </a:lnTo>
                  <a:lnTo>
                    <a:pt x="0" y="47"/>
                  </a:lnTo>
                  <a:lnTo>
                    <a:pt x="108" y="47"/>
                  </a:lnTo>
                  <a:lnTo>
                    <a:pt x="108" y="632"/>
                  </a:lnTo>
                  <a:lnTo>
                    <a:pt x="0" y="632"/>
                  </a:lnTo>
                  <a:lnTo>
                    <a:pt x="0" y="676"/>
                  </a:lnTo>
                  <a:cubicBezTo>
                    <a:pt x="38" y="674"/>
                    <a:pt x="134" y="674"/>
                    <a:pt x="177" y="674"/>
                  </a:cubicBezTo>
                  <a:cubicBezTo>
                    <a:pt x="220" y="674"/>
                    <a:pt x="316" y="674"/>
                    <a:pt x="354" y="676"/>
                  </a:cubicBezTo>
                  <a:lnTo>
                    <a:pt x="354" y="632"/>
                  </a:lnTo>
                  <a:lnTo>
                    <a:pt x="246" y="632"/>
                  </a:lnTo>
                  <a:lnTo>
                    <a:pt x="246" y="379"/>
                  </a:lnTo>
                  <a:moveTo>
                    <a:pt x="374" y="338"/>
                  </a:moveTo>
                  <a:lnTo>
                    <a:pt x="242" y="338"/>
                  </a:lnTo>
                  <a:lnTo>
                    <a:pt x="242" y="47"/>
                  </a:lnTo>
                  <a:lnTo>
                    <a:pt x="374" y="47"/>
                  </a:lnTo>
                  <a:cubicBezTo>
                    <a:pt x="522" y="47"/>
                    <a:pt x="522" y="121"/>
                    <a:pt x="522" y="193"/>
                  </a:cubicBezTo>
                  <a:cubicBezTo>
                    <a:pt x="522" y="262"/>
                    <a:pt x="522" y="338"/>
                    <a:pt x="374" y="338"/>
                  </a:cubicBezTo>
                </a:path>
              </a:pathLst>
            </a:custGeom>
            <a:solidFill>
              <a:srgbClr val="000000"/>
            </a:solidFill>
            <a:ln w="15840">
              <a:noFill/>
            </a:ln>
          </p:spPr>
        </p:sp>
        <p:sp>
          <p:nvSpPr>
            <p:cNvPr id="2545" name="Freeform 85"/>
            <p:cNvSpPr/>
            <p:nvPr/>
          </p:nvSpPr>
          <p:spPr>
            <a:xfrm>
              <a:off x="2113200" y="385632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546" name="Freeform 86"/>
            <p:cNvSpPr/>
            <p:nvPr/>
          </p:nvSpPr>
          <p:spPr>
            <a:xfrm>
              <a:off x="2211480" y="393444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2"/>
                    <a:pt x="36" y="435"/>
                  </a:cubicBezTo>
                  <a:cubicBezTo>
                    <a:pt x="38" y="432"/>
                    <a:pt x="38" y="430"/>
                    <a:pt x="56" y="412"/>
                  </a:cubicBezTo>
                  <a:cubicBezTo>
                    <a:pt x="99" y="452"/>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5" y="148"/>
                    <a:pt x="287" y="148"/>
                  </a:cubicBezTo>
                  <a:cubicBezTo>
                    <a:pt x="300" y="148"/>
                    <a:pt x="300" y="143"/>
                    <a:pt x="300" y="123"/>
                  </a:cubicBezTo>
                  <a:lnTo>
                    <a:pt x="300" y="25"/>
                  </a:lnTo>
                  <a:cubicBezTo>
                    <a:pt x="300" y="7"/>
                    <a:pt x="300" y="0"/>
                    <a:pt x="289" y="0"/>
                  </a:cubicBezTo>
                  <a:cubicBezTo>
                    <a:pt x="285"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547" name="Freeform 87"/>
            <p:cNvSpPr/>
            <p:nvPr/>
          </p:nvSpPr>
          <p:spPr>
            <a:xfrm>
              <a:off x="2463840" y="387576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48" name="Freeform 88"/>
            <p:cNvSpPr/>
            <p:nvPr/>
          </p:nvSpPr>
          <p:spPr>
            <a:xfrm>
              <a:off x="2606760" y="3847320"/>
              <a:ext cx="179280" cy="246960"/>
            </a:xfrm>
            <a:custGeom>
              <a:avLst/>
              <a:gdLst/>
              <a:ahLst/>
              <a:rect l="0" t="0" r="r" b="b"/>
              <a:pathLst>
                <a:path w="498" h="686">
                  <a:moveTo>
                    <a:pt x="76" y="609"/>
                  </a:moveTo>
                  <a:cubicBezTo>
                    <a:pt x="76" y="654"/>
                    <a:pt x="67" y="654"/>
                    <a:pt x="0" y="654"/>
                  </a:cubicBezTo>
                  <a:lnTo>
                    <a:pt x="0" y="685"/>
                  </a:lnTo>
                  <a:cubicBezTo>
                    <a:pt x="34" y="683"/>
                    <a:pt x="85" y="683"/>
                    <a:pt x="112" y="683"/>
                  </a:cubicBezTo>
                  <a:cubicBezTo>
                    <a:pt x="137" y="683"/>
                    <a:pt x="188" y="683"/>
                    <a:pt x="222" y="685"/>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5"/>
                  </a:lnTo>
                  <a:cubicBezTo>
                    <a:pt x="309" y="683"/>
                    <a:pt x="361" y="683"/>
                    <a:pt x="388" y="683"/>
                  </a:cubicBezTo>
                  <a:cubicBezTo>
                    <a:pt x="412" y="683"/>
                    <a:pt x="464" y="683"/>
                    <a:pt x="497" y="685"/>
                  </a:cubicBezTo>
                  <a:lnTo>
                    <a:pt x="497" y="654"/>
                  </a:lnTo>
                  <a:cubicBezTo>
                    <a:pt x="446" y="654"/>
                    <a:pt x="421" y="654"/>
                    <a:pt x="421" y="625"/>
                  </a:cubicBezTo>
                  <a:lnTo>
                    <a:pt x="421" y="437"/>
                  </a:lnTo>
                  <a:cubicBezTo>
                    <a:pt x="421" y="352"/>
                    <a:pt x="421" y="320"/>
                    <a:pt x="390" y="284"/>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549" name="Freeform 89"/>
            <p:cNvSpPr/>
            <p:nvPr/>
          </p:nvSpPr>
          <p:spPr>
            <a:xfrm>
              <a:off x="2801880" y="393444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50" name="Freeform 90"/>
            <p:cNvSpPr/>
            <p:nvPr/>
          </p:nvSpPr>
          <p:spPr>
            <a:xfrm>
              <a:off x="3079440" y="3934440"/>
              <a:ext cx="135720" cy="164160"/>
            </a:xfrm>
            <a:custGeom>
              <a:avLst/>
              <a:gdLst/>
              <a:ahLst/>
              <a:rect l="0" t="0" r="r" b="b"/>
              <a:pathLst>
                <a:path w="377" h="456">
                  <a:moveTo>
                    <a:pt x="83" y="228"/>
                  </a:moveTo>
                  <a:cubicBezTo>
                    <a:pt x="83" y="67"/>
                    <a:pt x="164" y="25"/>
                    <a:pt x="215" y="25"/>
                  </a:cubicBezTo>
                  <a:cubicBezTo>
                    <a:pt x="224" y="25"/>
                    <a:pt x="287" y="25"/>
                    <a:pt x="323" y="60"/>
                  </a:cubicBezTo>
                  <a:cubicBezTo>
                    <a:pt x="280" y="65"/>
                    <a:pt x="276" y="94"/>
                    <a:pt x="276" y="108"/>
                  </a:cubicBezTo>
                  <a:cubicBezTo>
                    <a:pt x="276" y="132"/>
                    <a:pt x="293" y="152"/>
                    <a:pt x="320" y="152"/>
                  </a:cubicBezTo>
                  <a:cubicBezTo>
                    <a:pt x="347" y="152"/>
                    <a:pt x="367" y="134"/>
                    <a:pt x="367" y="105"/>
                  </a:cubicBezTo>
                  <a:cubicBezTo>
                    <a:pt x="367" y="38"/>
                    <a:pt x="291" y="0"/>
                    <a:pt x="215" y="0"/>
                  </a:cubicBezTo>
                  <a:cubicBezTo>
                    <a:pt x="92" y="0"/>
                    <a:pt x="0" y="108"/>
                    <a:pt x="0" y="228"/>
                  </a:cubicBezTo>
                  <a:cubicBezTo>
                    <a:pt x="0" y="356"/>
                    <a:pt x="99" y="455"/>
                    <a:pt x="213" y="455"/>
                  </a:cubicBezTo>
                  <a:cubicBezTo>
                    <a:pt x="345" y="455"/>
                    <a:pt x="376" y="336"/>
                    <a:pt x="376" y="325"/>
                  </a:cubicBezTo>
                  <a:cubicBezTo>
                    <a:pt x="376" y="316"/>
                    <a:pt x="367" y="316"/>
                    <a:pt x="365" y="316"/>
                  </a:cubicBezTo>
                  <a:cubicBezTo>
                    <a:pt x="356" y="316"/>
                    <a:pt x="354" y="320"/>
                    <a:pt x="352" y="325"/>
                  </a:cubicBezTo>
                  <a:cubicBezTo>
                    <a:pt x="323" y="417"/>
                    <a:pt x="258" y="430"/>
                    <a:pt x="222" y="430"/>
                  </a:cubicBezTo>
                  <a:cubicBezTo>
                    <a:pt x="170" y="430"/>
                    <a:pt x="83" y="388"/>
                    <a:pt x="83" y="228"/>
                  </a:cubicBezTo>
                </a:path>
              </a:pathLst>
            </a:custGeom>
            <a:solidFill>
              <a:srgbClr val="000000"/>
            </a:solidFill>
            <a:ln w="15840">
              <a:noFill/>
            </a:ln>
          </p:spPr>
        </p:sp>
        <p:sp>
          <p:nvSpPr>
            <p:cNvPr id="2551" name="Freeform 91"/>
            <p:cNvSpPr/>
            <p:nvPr/>
          </p:nvSpPr>
          <p:spPr>
            <a:xfrm>
              <a:off x="3239640" y="39344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552" name="Freeform 92"/>
            <p:cNvSpPr/>
            <p:nvPr/>
          </p:nvSpPr>
          <p:spPr>
            <a:xfrm>
              <a:off x="3413160" y="3936960"/>
              <a:ext cx="277920" cy="157680"/>
            </a:xfrm>
            <a:custGeom>
              <a:avLst/>
              <a:gdLst/>
              <a:ahLst/>
              <a:rect l="0" t="0" r="r" b="b"/>
              <a:pathLst>
                <a:path w="772" h="438">
                  <a:moveTo>
                    <a:pt x="76" y="96"/>
                  </a:moveTo>
                  <a:lnTo>
                    <a:pt x="76" y="363"/>
                  </a:lnTo>
                  <a:cubicBezTo>
                    <a:pt x="76" y="405"/>
                    <a:pt x="65"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3" y="405"/>
                  </a:cubicBezTo>
                  <a:lnTo>
                    <a:pt x="273" y="437"/>
                  </a:lnTo>
                  <a:cubicBezTo>
                    <a:pt x="309" y="437"/>
                    <a:pt x="358" y="435"/>
                    <a:pt x="385" y="435"/>
                  </a:cubicBezTo>
                  <a:cubicBezTo>
                    <a:pt x="412" y="435"/>
                    <a:pt x="464" y="437"/>
                    <a:pt x="497" y="437"/>
                  </a:cubicBezTo>
                  <a:lnTo>
                    <a:pt x="497" y="405"/>
                  </a:lnTo>
                  <a:cubicBezTo>
                    <a:pt x="430" y="405"/>
                    <a:pt x="419" y="405"/>
                    <a:pt x="419" y="363"/>
                  </a:cubicBezTo>
                  <a:lnTo>
                    <a:pt x="419" y="179"/>
                  </a:lnTo>
                  <a:cubicBezTo>
                    <a:pt x="419" y="76"/>
                    <a:pt x="491" y="22"/>
                    <a:pt x="553" y="22"/>
                  </a:cubicBezTo>
                  <a:cubicBezTo>
                    <a:pt x="616" y="22"/>
                    <a:pt x="625" y="76"/>
                    <a:pt x="625" y="132"/>
                  </a:cubicBezTo>
                  <a:lnTo>
                    <a:pt x="625" y="363"/>
                  </a:lnTo>
                  <a:cubicBezTo>
                    <a:pt x="625" y="405"/>
                    <a:pt x="616" y="405"/>
                    <a:pt x="549" y="405"/>
                  </a:cubicBezTo>
                  <a:lnTo>
                    <a:pt x="549" y="437"/>
                  </a:lnTo>
                  <a:cubicBezTo>
                    <a:pt x="582" y="437"/>
                    <a:pt x="634" y="435"/>
                    <a:pt x="661" y="435"/>
                  </a:cubicBezTo>
                  <a:cubicBezTo>
                    <a:pt x="685" y="435"/>
                    <a:pt x="737" y="437"/>
                    <a:pt x="771" y="437"/>
                  </a:cubicBezTo>
                  <a:lnTo>
                    <a:pt x="771" y="405"/>
                  </a:lnTo>
                  <a:cubicBezTo>
                    <a:pt x="719" y="405"/>
                    <a:pt x="694" y="405"/>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5"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553" name="Freeform 93"/>
            <p:cNvSpPr/>
            <p:nvPr/>
          </p:nvSpPr>
          <p:spPr>
            <a:xfrm>
              <a:off x="3707640" y="393444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554" name="Freeform 94"/>
            <p:cNvSpPr/>
            <p:nvPr/>
          </p:nvSpPr>
          <p:spPr>
            <a:xfrm>
              <a:off x="3864960" y="393696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555" name="Freeform 95"/>
            <p:cNvSpPr/>
            <p:nvPr/>
          </p:nvSpPr>
          <p:spPr>
            <a:xfrm>
              <a:off x="4008240" y="39344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556" name="Freeform 96"/>
            <p:cNvSpPr/>
            <p:nvPr/>
          </p:nvSpPr>
          <p:spPr>
            <a:xfrm>
              <a:off x="4300200" y="3936960"/>
              <a:ext cx="277920" cy="157680"/>
            </a:xfrm>
            <a:custGeom>
              <a:avLst/>
              <a:gdLst/>
              <a:ahLst/>
              <a:rect l="0" t="0" r="r" b="b"/>
              <a:pathLst>
                <a:path w="772" h="438">
                  <a:moveTo>
                    <a:pt x="76" y="96"/>
                  </a:moveTo>
                  <a:lnTo>
                    <a:pt x="76" y="363"/>
                  </a:lnTo>
                  <a:cubicBezTo>
                    <a:pt x="76" y="405"/>
                    <a:pt x="67" y="405"/>
                    <a:pt x="0" y="405"/>
                  </a:cubicBezTo>
                  <a:lnTo>
                    <a:pt x="0" y="437"/>
                  </a:lnTo>
                  <a:cubicBezTo>
                    <a:pt x="34" y="437"/>
                    <a:pt x="85" y="435"/>
                    <a:pt x="112" y="435"/>
                  </a:cubicBezTo>
                  <a:cubicBezTo>
                    <a:pt x="137" y="435"/>
                    <a:pt x="188" y="437"/>
                    <a:pt x="222" y="437"/>
                  </a:cubicBezTo>
                  <a:lnTo>
                    <a:pt x="222" y="405"/>
                  </a:lnTo>
                  <a:cubicBezTo>
                    <a:pt x="157" y="405"/>
                    <a:pt x="146" y="405"/>
                    <a:pt x="146" y="363"/>
                  </a:cubicBezTo>
                  <a:lnTo>
                    <a:pt x="146" y="179"/>
                  </a:lnTo>
                  <a:cubicBezTo>
                    <a:pt x="146" y="76"/>
                    <a:pt x="215" y="22"/>
                    <a:pt x="278" y="22"/>
                  </a:cubicBezTo>
                  <a:cubicBezTo>
                    <a:pt x="341" y="22"/>
                    <a:pt x="352" y="76"/>
                    <a:pt x="352" y="132"/>
                  </a:cubicBezTo>
                  <a:lnTo>
                    <a:pt x="352" y="363"/>
                  </a:lnTo>
                  <a:cubicBezTo>
                    <a:pt x="352" y="405"/>
                    <a:pt x="341" y="405"/>
                    <a:pt x="276" y="405"/>
                  </a:cubicBezTo>
                  <a:lnTo>
                    <a:pt x="276" y="437"/>
                  </a:lnTo>
                  <a:cubicBezTo>
                    <a:pt x="309" y="437"/>
                    <a:pt x="358" y="435"/>
                    <a:pt x="385" y="435"/>
                  </a:cubicBezTo>
                  <a:cubicBezTo>
                    <a:pt x="412" y="435"/>
                    <a:pt x="464" y="437"/>
                    <a:pt x="497" y="437"/>
                  </a:cubicBezTo>
                  <a:lnTo>
                    <a:pt x="497" y="405"/>
                  </a:lnTo>
                  <a:cubicBezTo>
                    <a:pt x="430" y="405"/>
                    <a:pt x="419" y="405"/>
                    <a:pt x="419" y="363"/>
                  </a:cubicBezTo>
                  <a:lnTo>
                    <a:pt x="419" y="179"/>
                  </a:lnTo>
                  <a:cubicBezTo>
                    <a:pt x="419" y="76"/>
                    <a:pt x="491" y="22"/>
                    <a:pt x="553" y="22"/>
                  </a:cubicBezTo>
                  <a:cubicBezTo>
                    <a:pt x="616" y="22"/>
                    <a:pt x="625" y="76"/>
                    <a:pt x="625" y="132"/>
                  </a:cubicBezTo>
                  <a:lnTo>
                    <a:pt x="625" y="363"/>
                  </a:lnTo>
                  <a:cubicBezTo>
                    <a:pt x="625" y="405"/>
                    <a:pt x="616" y="405"/>
                    <a:pt x="549" y="405"/>
                  </a:cubicBezTo>
                  <a:lnTo>
                    <a:pt x="549" y="437"/>
                  </a:lnTo>
                  <a:cubicBezTo>
                    <a:pt x="582" y="437"/>
                    <a:pt x="634" y="435"/>
                    <a:pt x="661" y="435"/>
                  </a:cubicBezTo>
                  <a:cubicBezTo>
                    <a:pt x="685" y="435"/>
                    <a:pt x="737" y="437"/>
                    <a:pt x="771" y="437"/>
                  </a:cubicBezTo>
                  <a:lnTo>
                    <a:pt x="771" y="405"/>
                  </a:lnTo>
                  <a:cubicBezTo>
                    <a:pt x="719" y="405"/>
                    <a:pt x="694" y="405"/>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5"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557" name="Freeform 97"/>
            <p:cNvSpPr/>
            <p:nvPr/>
          </p:nvSpPr>
          <p:spPr>
            <a:xfrm>
              <a:off x="4598640" y="393444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6"/>
                    <a:pt x="76" y="347"/>
                  </a:cubicBezTo>
                  <a:cubicBezTo>
                    <a:pt x="76" y="293"/>
                    <a:pt x="119" y="211"/>
                    <a:pt x="280" y="206"/>
                  </a:cubicBezTo>
                </a:path>
              </a:pathLst>
            </a:custGeom>
            <a:solidFill>
              <a:srgbClr val="000000"/>
            </a:solidFill>
            <a:ln w="15840">
              <a:noFill/>
            </a:ln>
          </p:spPr>
        </p:sp>
        <p:sp>
          <p:nvSpPr>
            <p:cNvPr id="2558" name="Freeform 98"/>
            <p:cNvSpPr/>
            <p:nvPr/>
          </p:nvSpPr>
          <p:spPr>
            <a:xfrm>
              <a:off x="4768200" y="3875760"/>
              <a:ext cx="112320" cy="222840"/>
            </a:xfrm>
            <a:custGeom>
              <a:avLst/>
              <a:gdLst/>
              <a:ahLst/>
              <a:rect l="0" t="0" r="r" b="b"/>
              <a:pathLst>
                <a:path w="312"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11" y="549"/>
                    <a:pt x="311" y="484"/>
                  </a:cubicBezTo>
                  <a:lnTo>
                    <a:pt x="311" y="428"/>
                  </a:lnTo>
                  <a:lnTo>
                    <a:pt x="285" y="428"/>
                  </a:lnTo>
                  <a:lnTo>
                    <a:pt x="285" y="484"/>
                  </a:lnTo>
                  <a:cubicBezTo>
                    <a:pt x="285" y="556"/>
                    <a:pt x="255" y="594"/>
                    <a:pt x="220" y="594"/>
                  </a:cubicBezTo>
                  <a:cubicBezTo>
                    <a:pt x="152" y="594"/>
                    <a:pt x="152" y="504"/>
                    <a:pt x="152" y="486"/>
                  </a:cubicBezTo>
                  <a:lnTo>
                    <a:pt x="152" y="213"/>
                  </a:lnTo>
                </a:path>
              </a:pathLst>
            </a:custGeom>
            <a:solidFill>
              <a:srgbClr val="000000"/>
            </a:solidFill>
            <a:ln w="15840">
              <a:noFill/>
            </a:ln>
          </p:spPr>
        </p:sp>
        <p:sp>
          <p:nvSpPr>
            <p:cNvPr id="2559" name="Freeform 99"/>
            <p:cNvSpPr/>
            <p:nvPr/>
          </p:nvSpPr>
          <p:spPr>
            <a:xfrm>
              <a:off x="4909320" y="393696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5"/>
                    <a:pt x="67" y="405"/>
                    <a:pt x="0" y="405"/>
                  </a:cubicBezTo>
                  <a:lnTo>
                    <a:pt x="0" y="437"/>
                  </a:lnTo>
                  <a:cubicBezTo>
                    <a:pt x="38" y="437"/>
                    <a:pt x="85" y="435"/>
                    <a:pt x="112" y="435"/>
                  </a:cubicBezTo>
                  <a:cubicBezTo>
                    <a:pt x="152" y="435"/>
                    <a:pt x="199" y="435"/>
                    <a:pt x="240" y="437"/>
                  </a:cubicBezTo>
                  <a:lnTo>
                    <a:pt x="240" y="405"/>
                  </a:lnTo>
                  <a:lnTo>
                    <a:pt x="217" y="405"/>
                  </a:lnTo>
                  <a:cubicBezTo>
                    <a:pt x="146" y="405"/>
                    <a:pt x="143" y="396"/>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560" name="Freeform 100"/>
            <p:cNvSpPr/>
            <p:nvPr/>
          </p:nvSpPr>
          <p:spPr>
            <a:xfrm>
              <a:off x="5049360" y="385632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29"/>
                    <a:pt x="67" y="629"/>
                    <a:pt x="0" y="629"/>
                  </a:cubicBezTo>
                  <a:lnTo>
                    <a:pt x="0" y="661"/>
                  </a:lnTo>
                  <a:cubicBezTo>
                    <a:pt x="31" y="659"/>
                    <a:pt x="85" y="659"/>
                    <a:pt x="110" y="659"/>
                  </a:cubicBezTo>
                  <a:cubicBezTo>
                    <a:pt x="143" y="659"/>
                    <a:pt x="179" y="659"/>
                    <a:pt x="213" y="661"/>
                  </a:cubicBezTo>
                  <a:lnTo>
                    <a:pt x="213" y="629"/>
                  </a:lnTo>
                  <a:cubicBezTo>
                    <a:pt x="148" y="629"/>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561" name="Freeform 101"/>
            <p:cNvSpPr/>
            <p:nvPr/>
          </p:nvSpPr>
          <p:spPr>
            <a:xfrm>
              <a:off x="5140800" y="3940200"/>
              <a:ext cx="179280" cy="153720"/>
            </a:xfrm>
            <a:custGeom>
              <a:avLst/>
              <a:gdLst/>
              <a:ahLst/>
              <a:rect l="0" t="0" r="r" b="b"/>
              <a:pathLst>
                <a:path w="498" h="427">
                  <a:moveTo>
                    <a:pt x="271" y="195"/>
                  </a:moveTo>
                  <a:cubicBezTo>
                    <a:pt x="302" y="157"/>
                    <a:pt x="338" y="108"/>
                    <a:pt x="363" y="83"/>
                  </a:cubicBezTo>
                  <a:cubicBezTo>
                    <a:pt x="394" y="47"/>
                    <a:pt x="435" y="31"/>
                    <a:pt x="479" y="31"/>
                  </a:cubicBezTo>
                  <a:lnTo>
                    <a:pt x="479" y="0"/>
                  </a:lnTo>
                  <a:cubicBezTo>
                    <a:pt x="455" y="2"/>
                    <a:pt x="426" y="2"/>
                    <a:pt x="399" y="2"/>
                  </a:cubicBezTo>
                  <a:cubicBezTo>
                    <a:pt x="370" y="2"/>
                    <a:pt x="318" y="0"/>
                    <a:pt x="305" y="0"/>
                  </a:cubicBezTo>
                  <a:lnTo>
                    <a:pt x="305" y="31"/>
                  </a:lnTo>
                  <a:cubicBezTo>
                    <a:pt x="325" y="34"/>
                    <a:pt x="334" y="45"/>
                    <a:pt x="334" y="60"/>
                  </a:cubicBezTo>
                  <a:cubicBezTo>
                    <a:pt x="334" y="76"/>
                    <a:pt x="323" y="90"/>
                    <a:pt x="318" y="96"/>
                  </a:cubicBezTo>
                  <a:lnTo>
                    <a:pt x="258" y="172"/>
                  </a:lnTo>
                  <a:lnTo>
                    <a:pt x="179" y="74"/>
                  </a:lnTo>
                  <a:cubicBezTo>
                    <a:pt x="170" y="63"/>
                    <a:pt x="170" y="60"/>
                    <a:pt x="170" y="56"/>
                  </a:cubicBezTo>
                  <a:cubicBezTo>
                    <a:pt x="170" y="40"/>
                    <a:pt x="186" y="31"/>
                    <a:pt x="206" y="31"/>
                  </a:cubicBezTo>
                  <a:lnTo>
                    <a:pt x="206" y="0"/>
                  </a:lnTo>
                  <a:cubicBezTo>
                    <a:pt x="179" y="0"/>
                    <a:pt x="114" y="2"/>
                    <a:pt x="99" y="2"/>
                  </a:cubicBezTo>
                  <a:cubicBezTo>
                    <a:pt x="78" y="2"/>
                    <a:pt x="31" y="2"/>
                    <a:pt x="4" y="0"/>
                  </a:cubicBezTo>
                  <a:lnTo>
                    <a:pt x="4" y="31"/>
                  </a:lnTo>
                  <a:cubicBezTo>
                    <a:pt x="74" y="31"/>
                    <a:pt x="76" y="31"/>
                    <a:pt x="121" y="92"/>
                  </a:cubicBezTo>
                  <a:lnTo>
                    <a:pt x="220" y="220"/>
                  </a:lnTo>
                  <a:lnTo>
                    <a:pt x="128" y="336"/>
                  </a:lnTo>
                  <a:cubicBezTo>
                    <a:pt x="78" y="394"/>
                    <a:pt x="20" y="396"/>
                    <a:pt x="0" y="396"/>
                  </a:cubicBezTo>
                  <a:lnTo>
                    <a:pt x="0" y="426"/>
                  </a:lnTo>
                  <a:cubicBezTo>
                    <a:pt x="25" y="423"/>
                    <a:pt x="56" y="423"/>
                    <a:pt x="83" y="423"/>
                  </a:cubicBezTo>
                  <a:cubicBezTo>
                    <a:pt x="110" y="423"/>
                    <a:pt x="152" y="426"/>
                    <a:pt x="177" y="426"/>
                  </a:cubicBezTo>
                  <a:lnTo>
                    <a:pt x="177" y="396"/>
                  </a:lnTo>
                  <a:cubicBezTo>
                    <a:pt x="155" y="392"/>
                    <a:pt x="148" y="381"/>
                    <a:pt x="148" y="365"/>
                  </a:cubicBezTo>
                  <a:cubicBezTo>
                    <a:pt x="148" y="343"/>
                    <a:pt x="177" y="311"/>
                    <a:pt x="235" y="240"/>
                  </a:cubicBezTo>
                  <a:lnTo>
                    <a:pt x="311" y="338"/>
                  </a:lnTo>
                  <a:cubicBezTo>
                    <a:pt x="320" y="349"/>
                    <a:pt x="332" y="365"/>
                    <a:pt x="332" y="372"/>
                  </a:cubicBezTo>
                  <a:cubicBezTo>
                    <a:pt x="332" y="381"/>
                    <a:pt x="323" y="394"/>
                    <a:pt x="296" y="396"/>
                  </a:cubicBezTo>
                  <a:lnTo>
                    <a:pt x="296" y="426"/>
                  </a:lnTo>
                  <a:cubicBezTo>
                    <a:pt x="327" y="426"/>
                    <a:pt x="381" y="423"/>
                    <a:pt x="403" y="423"/>
                  </a:cubicBezTo>
                  <a:cubicBezTo>
                    <a:pt x="430" y="423"/>
                    <a:pt x="468" y="423"/>
                    <a:pt x="497" y="426"/>
                  </a:cubicBezTo>
                  <a:lnTo>
                    <a:pt x="497" y="396"/>
                  </a:lnTo>
                  <a:cubicBezTo>
                    <a:pt x="446" y="396"/>
                    <a:pt x="428" y="394"/>
                    <a:pt x="405" y="365"/>
                  </a:cubicBezTo>
                  <a:lnTo>
                    <a:pt x="271" y="195"/>
                  </a:lnTo>
                </a:path>
              </a:pathLst>
            </a:custGeom>
            <a:solidFill>
              <a:srgbClr val="000000"/>
            </a:solidFill>
            <a:ln w="15840">
              <a:noFill/>
            </a:ln>
          </p:spPr>
        </p:sp>
        <p:sp>
          <p:nvSpPr>
            <p:cNvPr id="2562" name="Freeform 102"/>
            <p:cNvSpPr/>
            <p:nvPr/>
          </p:nvSpPr>
          <p:spPr>
            <a:xfrm>
              <a:off x="5353560" y="405540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grpSp>
      <p:sp>
        <p:nvSpPr>
          <p:cNvPr id="2563" name="TextShape 10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42/57</a:t>
            </a:r>
            <a:endParaRPr b="0" lang="en-AU"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E</a:t>
            </a:r>
            <a:r>
              <a:rPr b="0" lang="en-US" sz="4400" spc="-1" strike="noStrike">
                <a:solidFill>
                  <a:srgbClr val="000000"/>
                </a:solidFill>
                <a:latin typeface="Arial"/>
              </a:rPr>
              <a:t>v</a:t>
            </a:r>
            <a:r>
              <a:rPr b="0" lang="en-US" sz="4400" spc="-1" strike="noStrike">
                <a:solidFill>
                  <a:srgbClr val="000000"/>
                </a:solidFill>
                <a:latin typeface="Arial"/>
              </a:rPr>
              <a:t>a</a:t>
            </a:r>
            <a:r>
              <a:rPr b="0" lang="en-US" sz="4400" spc="-1" strike="noStrike">
                <a:solidFill>
                  <a:srgbClr val="000000"/>
                </a:solidFill>
                <a:latin typeface="Arial"/>
              </a:rPr>
              <a:t>l</a:t>
            </a:r>
            <a:r>
              <a:rPr b="0" lang="en-US" sz="4400" spc="-1" strike="noStrike">
                <a:solidFill>
                  <a:srgbClr val="000000"/>
                </a:solidFill>
                <a:latin typeface="Arial"/>
              </a:rPr>
              <a:t>u</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 </a:t>
            </a:r>
            <a:r>
              <a:rPr b="0" lang="en-US" sz="4400" spc="-1" strike="noStrike">
                <a:solidFill>
                  <a:srgbClr val="000000"/>
                </a:solidFill>
                <a:latin typeface="Arial"/>
              </a:rPr>
              <a:t>M</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r</a:t>
            </a:r>
            <a:r>
              <a:rPr b="0" lang="en-US" sz="4400" spc="-1" strike="noStrike">
                <a:solidFill>
                  <a:srgbClr val="000000"/>
                </a:solidFill>
                <a:latin typeface="Arial"/>
              </a:rPr>
              <a:t>i</a:t>
            </a:r>
            <a:r>
              <a:rPr b="0" lang="en-US" sz="4400" spc="-1" strike="noStrike">
                <a:solidFill>
                  <a:srgbClr val="000000"/>
                </a:solidFill>
                <a:latin typeface="Arial"/>
              </a:rPr>
              <a:t>c</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grpSp>
        <p:nvGrpSpPr>
          <p:cNvPr id="2565" name="Group 2"/>
          <p:cNvGrpSpPr/>
          <p:nvPr/>
        </p:nvGrpSpPr>
        <p:grpSpPr>
          <a:xfrm>
            <a:off x="378720" y="2341080"/>
            <a:ext cx="8477280" cy="1114920"/>
            <a:chOff x="378720" y="2341080"/>
            <a:chExt cx="8477280" cy="1114920"/>
          </a:xfrm>
        </p:grpSpPr>
        <p:sp>
          <p:nvSpPr>
            <p:cNvPr id="2566" name="Freeform 3"/>
            <p:cNvSpPr/>
            <p:nvPr/>
          </p:nvSpPr>
          <p:spPr>
            <a:xfrm>
              <a:off x="385200" y="2358720"/>
              <a:ext cx="8452800" cy="1079640"/>
            </a:xfrm>
            <a:custGeom>
              <a:avLst/>
              <a:gdLst/>
              <a:ahLst/>
              <a:rect l="0" t="0" r="r" b="b"/>
              <a:pathLst>
                <a:path w="23480" h="2999">
                  <a:moveTo>
                    <a:pt x="11740" y="2998"/>
                  </a:moveTo>
                  <a:lnTo>
                    <a:pt x="0" y="2998"/>
                  </a:lnTo>
                  <a:lnTo>
                    <a:pt x="0" y="0"/>
                  </a:lnTo>
                  <a:lnTo>
                    <a:pt x="23479" y="0"/>
                  </a:lnTo>
                  <a:lnTo>
                    <a:pt x="23479" y="2998"/>
                  </a:lnTo>
                  <a:lnTo>
                    <a:pt x="11740" y="2998"/>
                  </a:lnTo>
                </a:path>
              </a:pathLst>
            </a:custGeom>
            <a:solidFill>
              <a:srgbClr val="ffffff"/>
            </a:solidFill>
            <a:ln w="15840">
              <a:noFill/>
            </a:ln>
          </p:spPr>
        </p:sp>
        <p:sp>
          <p:nvSpPr>
            <p:cNvPr id="2567" name="Freeform 4"/>
            <p:cNvSpPr/>
            <p:nvPr/>
          </p:nvSpPr>
          <p:spPr>
            <a:xfrm>
              <a:off x="378720" y="2711520"/>
              <a:ext cx="243000" cy="243360"/>
            </a:xfrm>
            <a:custGeom>
              <a:avLst/>
              <a:gdLst/>
              <a:ahLst/>
              <a:rect l="0" t="0" r="r" b="b"/>
              <a:pathLst>
                <a:path w="675" h="676">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5"/>
                  </a:lnTo>
                  <a:cubicBezTo>
                    <a:pt x="34" y="675"/>
                    <a:pt x="83" y="672"/>
                    <a:pt x="116" y="672"/>
                  </a:cubicBezTo>
                  <a:cubicBezTo>
                    <a:pt x="148" y="672"/>
                    <a:pt x="197" y="675"/>
                    <a:pt x="231" y="675"/>
                  </a:cubicBezTo>
                  <a:lnTo>
                    <a:pt x="231" y="643"/>
                  </a:lnTo>
                  <a:cubicBezTo>
                    <a:pt x="130" y="643"/>
                    <a:pt x="130" y="598"/>
                    <a:pt x="130" y="571"/>
                  </a:cubicBezTo>
                  <a:lnTo>
                    <a:pt x="130" y="58"/>
                  </a:lnTo>
                  <a:cubicBezTo>
                    <a:pt x="134" y="63"/>
                    <a:pt x="134" y="63"/>
                    <a:pt x="139" y="69"/>
                  </a:cubicBezTo>
                  <a:lnTo>
                    <a:pt x="542" y="661"/>
                  </a:lnTo>
                  <a:cubicBezTo>
                    <a:pt x="551" y="675"/>
                    <a:pt x="551" y="675"/>
                    <a:pt x="558" y="675"/>
                  </a:cubicBezTo>
                  <a:cubicBezTo>
                    <a:pt x="573" y="675"/>
                    <a:pt x="573" y="668"/>
                    <a:pt x="573" y="650"/>
                  </a:cubicBezTo>
                  <a:lnTo>
                    <a:pt x="573" y="103"/>
                  </a:lnTo>
                  <a:cubicBezTo>
                    <a:pt x="573" y="76"/>
                    <a:pt x="573" y="31"/>
                    <a:pt x="674" y="31"/>
                  </a:cubicBezTo>
                  <a:lnTo>
                    <a:pt x="674" y="0"/>
                  </a:lnTo>
                  <a:cubicBezTo>
                    <a:pt x="641" y="0"/>
                    <a:pt x="591" y="2"/>
                    <a:pt x="558" y="2"/>
                  </a:cubicBezTo>
                  <a:cubicBezTo>
                    <a:pt x="526" y="2"/>
                    <a:pt x="477" y="0"/>
                    <a:pt x="444" y="0"/>
                  </a:cubicBezTo>
                  <a:lnTo>
                    <a:pt x="444" y="31"/>
                  </a:lnTo>
                  <a:cubicBezTo>
                    <a:pt x="544" y="31"/>
                    <a:pt x="544" y="76"/>
                    <a:pt x="544" y="103"/>
                  </a:cubicBezTo>
                  <a:lnTo>
                    <a:pt x="544" y="524"/>
                  </a:lnTo>
                  <a:lnTo>
                    <a:pt x="197" y="13"/>
                  </a:lnTo>
                </a:path>
              </a:pathLst>
            </a:custGeom>
            <a:solidFill>
              <a:srgbClr val="000000"/>
            </a:solidFill>
            <a:ln w="15840">
              <a:noFill/>
            </a:ln>
          </p:spPr>
        </p:sp>
        <p:sp>
          <p:nvSpPr>
            <p:cNvPr id="2568" name="Freeform 5"/>
            <p:cNvSpPr/>
            <p:nvPr/>
          </p:nvSpPr>
          <p:spPr>
            <a:xfrm>
              <a:off x="643320" y="2794320"/>
              <a:ext cx="158400" cy="164160"/>
            </a:xfrm>
            <a:custGeom>
              <a:avLst/>
              <a:gdLst/>
              <a:ahLst/>
              <a:rect l="0" t="0" r="r" b="b"/>
              <a:pathLst>
                <a:path w="440" h="456">
                  <a:moveTo>
                    <a:pt x="439" y="231"/>
                  </a:moveTo>
                  <a:cubicBezTo>
                    <a:pt x="439" y="105"/>
                    <a:pt x="338" y="0"/>
                    <a:pt x="220" y="0"/>
                  </a:cubicBezTo>
                  <a:cubicBezTo>
                    <a:pt x="96" y="0"/>
                    <a:pt x="0" y="108"/>
                    <a:pt x="0" y="231"/>
                  </a:cubicBezTo>
                  <a:cubicBezTo>
                    <a:pt x="0" y="359"/>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569" name="Freeform 6"/>
            <p:cNvSpPr/>
            <p:nvPr/>
          </p:nvSpPr>
          <p:spPr>
            <a:xfrm>
              <a:off x="819720" y="279684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6" y="406"/>
                    <a:pt x="143" y="397"/>
                    <a:pt x="143" y="361"/>
                  </a:cubicBezTo>
                  <a:lnTo>
                    <a:pt x="143" y="208"/>
                  </a:lnTo>
                  <a:cubicBezTo>
                    <a:pt x="143" y="110"/>
                    <a:pt x="184" y="22"/>
                    <a:pt x="260" y="22"/>
                  </a:cubicBezTo>
                  <a:cubicBezTo>
                    <a:pt x="267" y="22"/>
                    <a:pt x="269" y="22"/>
                    <a:pt x="271" y="22"/>
                  </a:cubicBezTo>
                  <a:cubicBezTo>
                    <a:pt x="267" y="25"/>
                    <a:pt x="249" y="36"/>
                    <a:pt x="249" y="61"/>
                  </a:cubicBezTo>
                  <a:cubicBezTo>
                    <a:pt x="249" y="90"/>
                    <a:pt x="269" y="103"/>
                    <a:pt x="291" y="103"/>
                  </a:cubicBezTo>
                  <a:cubicBezTo>
                    <a:pt x="309" y="103"/>
                    <a:pt x="334" y="92"/>
                    <a:pt x="334" y="61"/>
                  </a:cubicBezTo>
                  <a:cubicBezTo>
                    <a:pt x="334" y="29"/>
                    <a:pt x="302" y="0"/>
                    <a:pt x="260" y="0"/>
                  </a:cubicBezTo>
                  <a:cubicBezTo>
                    <a:pt x="188" y="0"/>
                    <a:pt x="152" y="67"/>
                    <a:pt x="137" y="110"/>
                  </a:cubicBezTo>
                </a:path>
              </a:pathLst>
            </a:custGeom>
            <a:solidFill>
              <a:srgbClr val="000000"/>
            </a:solidFill>
            <a:ln w="15840">
              <a:noFill/>
            </a:ln>
          </p:spPr>
        </p:sp>
        <p:sp>
          <p:nvSpPr>
            <p:cNvPr id="2570" name="Freeform 7"/>
            <p:cNvSpPr/>
            <p:nvPr/>
          </p:nvSpPr>
          <p:spPr>
            <a:xfrm>
              <a:off x="960120" y="279684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0" y="22"/>
                    <a:pt x="352" y="76"/>
                    <a:pt x="352" y="132"/>
                  </a:cubicBezTo>
                  <a:lnTo>
                    <a:pt x="352" y="363"/>
                  </a:lnTo>
                  <a:cubicBezTo>
                    <a:pt x="352" y="406"/>
                    <a:pt x="340" y="406"/>
                    <a:pt x="273" y="406"/>
                  </a:cubicBezTo>
                  <a:lnTo>
                    <a:pt x="273"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4" y="22"/>
                    <a:pt x="625" y="76"/>
                    <a:pt x="625" y="132"/>
                  </a:cubicBezTo>
                  <a:lnTo>
                    <a:pt x="625" y="363"/>
                  </a:lnTo>
                  <a:cubicBezTo>
                    <a:pt x="625" y="406"/>
                    <a:pt x="614" y="406"/>
                    <a:pt x="549" y="406"/>
                  </a:cubicBezTo>
                  <a:lnTo>
                    <a:pt x="549" y="437"/>
                  </a:lnTo>
                  <a:cubicBezTo>
                    <a:pt x="582" y="437"/>
                    <a:pt x="634" y="435"/>
                    <a:pt x="661" y="435"/>
                  </a:cubicBezTo>
                  <a:cubicBezTo>
                    <a:pt x="685"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571" name="Freeform 8"/>
            <p:cNvSpPr/>
            <p:nvPr/>
          </p:nvSpPr>
          <p:spPr>
            <a:xfrm>
              <a:off x="1279440" y="2688120"/>
              <a:ext cx="83520" cy="355320"/>
            </a:xfrm>
            <a:custGeom>
              <a:avLst/>
              <a:gdLst/>
              <a:ahLst/>
              <a:rect l="0" t="0" r="r" b="b"/>
              <a:pathLst>
                <a:path w="232" h="987">
                  <a:moveTo>
                    <a:pt x="231" y="977"/>
                  </a:moveTo>
                  <a:cubicBezTo>
                    <a:pt x="231" y="975"/>
                    <a:pt x="231" y="973"/>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2572" name="Freeform 9"/>
            <p:cNvSpPr/>
            <p:nvPr/>
          </p:nvSpPr>
          <p:spPr>
            <a:xfrm>
              <a:off x="1488240" y="261684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2573" name="Freeform 10"/>
            <p:cNvSpPr/>
            <p:nvPr/>
          </p:nvSpPr>
          <p:spPr>
            <a:xfrm>
              <a:off x="1393920" y="2710440"/>
              <a:ext cx="285120" cy="244080"/>
            </a:xfrm>
            <a:custGeom>
              <a:avLst/>
              <a:gdLst/>
              <a:ahLst/>
              <a:rect l="0" t="0" r="r" b="b"/>
              <a:pathLst>
                <a:path w="792" h="678">
                  <a:moveTo>
                    <a:pt x="444" y="285"/>
                  </a:moveTo>
                  <a:lnTo>
                    <a:pt x="609" y="67"/>
                  </a:lnTo>
                  <a:cubicBezTo>
                    <a:pt x="621"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0"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2"/>
                  </a:lnTo>
                  <a:lnTo>
                    <a:pt x="533" y="632"/>
                  </a:lnTo>
                  <a:lnTo>
                    <a:pt x="453" y="632"/>
                  </a:lnTo>
                  <a:lnTo>
                    <a:pt x="453" y="677"/>
                  </a:lnTo>
                  <a:cubicBezTo>
                    <a:pt x="493" y="675"/>
                    <a:pt x="587" y="675"/>
                    <a:pt x="632" y="675"/>
                  </a:cubicBezTo>
                  <a:cubicBezTo>
                    <a:pt x="670" y="675"/>
                    <a:pt x="755" y="675"/>
                    <a:pt x="791" y="677"/>
                  </a:cubicBezTo>
                  <a:lnTo>
                    <a:pt x="791" y="632"/>
                  </a:lnTo>
                  <a:lnTo>
                    <a:pt x="694" y="632"/>
                  </a:lnTo>
                  <a:lnTo>
                    <a:pt x="444" y="285"/>
                  </a:lnTo>
                </a:path>
              </a:pathLst>
            </a:custGeom>
            <a:solidFill>
              <a:srgbClr val="000000"/>
            </a:solidFill>
            <a:ln w="15840">
              <a:noFill/>
            </a:ln>
          </p:spPr>
        </p:sp>
        <p:sp>
          <p:nvSpPr>
            <p:cNvPr id="2574" name="Freeform 11"/>
            <p:cNvSpPr/>
            <p:nvPr/>
          </p:nvSpPr>
          <p:spPr>
            <a:xfrm>
              <a:off x="1708560" y="2634840"/>
              <a:ext cx="122760" cy="176400"/>
            </a:xfrm>
            <a:custGeom>
              <a:avLst/>
              <a:gdLst/>
              <a:ahLst/>
              <a:rect l="0" t="0" r="r" b="b"/>
              <a:pathLst>
                <a:path w="341" h="490">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9"/>
                    <a:pt x="25" y="489"/>
                  </a:cubicBezTo>
                  <a:cubicBezTo>
                    <a:pt x="43" y="489"/>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9"/>
                    <a:pt x="249" y="489"/>
                  </a:cubicBezTo>
                  <a:cubicBezTo>
                    <a:pt x="316" y="489"/>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3"/>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575" name="Freeform 12"/>
            <p:cNvSpPr/>
            <p:nvPr/>
          </p:nvSpPr>
          <p:spPr>
            <a:xfrm>
              <a:off x="1702080" y="28767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576" name="Freeform 13"/>
            <p:cNvSpPr/>
            <p:nvPr/>
          </p:nvSpPr>
          <p:spPr>
            <a:xfrm>
              <a:off x="1789920" y="28767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577" name="Freeform 14"/>
            <p:cNvSpPr/>
            <p:nvPr/>
          </p:nvSpPr>
          <p:spPr>
            <a:xfrm>
              <a:off x="2048040" y="28580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578" name="Freeform 15"/>
            <p:cNvSpPr/>
            <p:nvPr/>
          </p:nvSpPr>
          <p:spPr>
            <a:xfrm>
              <a:off x="2384280" y="2710440"/>
              <a:ext cx="285120" cy="244080"/>
            </a:xfrm>
            <a:custGeom>
              <a:avLst/>
              <a:gdLst/>
              <a:ahLst/>
              <a:rect l="0" t="0" r="r" b="b"/>
              <a:pathLst>
                <a:path w="792" h="678">
                  <a:moveTo>
                    <a:pt x="444" y="285"/>
                  </a:moveTo>
                  <a:lnTo>
                    <a:pt x="609" y="67"/>
                  </a:lnTo>
                  <a:cubicBezTo>
                    <a:pt x="621"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0"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2"/>
                  </a:lnTo>
                  <a:lnTo>
                    <a:pt x="533" y="632"/>
                  </a:lnTo>
                  <a:lnTo>
                    <a:pt x="453" y="632"/>
                  </a:lnTo>
                  <a:lnTo>
                    <a:pt x="453" y="677"/>
                  </a:lnTo>
                  <a:cubicBezTo>
                    <a:pt x="493" y="675"/>
                    <a:pt x="587" y="675"/>
                    <a:pt x="632" y="675"/>
                  </a:cubicBezTo>
                  <a:cubicBezTo>
                    <a:pt x="670" y="675"/>
                    <a:pt x="755" y="675"/>
                    <a:pt x="791" y="677"/>
                  </a:cubicBezTo>
                  <a:lnTo>
                    <a:pt x="791" y="632"/>
                  </a:lnTo>
                  <a:lnTo>
                    <a:pt x="694" y="632"/>
                  </a:lnTo>
                  <a:lnTo>
                    <a:pt x="444" y="285"/>
                  </a:lnTo>
                </a:path>
              </a:pathLst>
            </a:custGeom>
            <a:solidFill>
              <a:srgbClr val="000000"/>
            </a:solidFill>
            <a:ln w="15840">
              <a:noFill/>
            </a:ln>
          </p:spPr>
        </p:sp>
        <p:sp>
          <p:nvSpPr>
            <p:cNvPr id="2579" name="Freeform 16"/>
            <p:cNvSpPr/>
            <p:nvPr/>
          </p:nvSpPr>
          <p:spPr>
            <a:xfrm>
              <a:off x="2699640" y="2634840"/>
              <a:ext cx="122760" cy="176400"/>
            </a:xfrm>
            <a:custGeom>
              <a:avLst/>
              <a:gdLst/>
              <a:ahLst/>
              <a:rect l="0" t="0" r="r" b="b"/>
              <a:pathLst>
                <a:path w="341" h="490">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9"/>
                    <a:pt x="25" y="489"/>
                  </a:cubicBezTo>
                  <a:cubicBezTo>
                    <a:pt x="43" y="489"/>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9"/>
                    <a:pt x="249" y="489"/>
                  </a:cubicBezTo>
                  <a:cubicBezTo>
                    <a:pt x="316" y="489"/>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3"/>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580" name="Freeform 17"/>
            <p:cNvSpPr/>
            <p:nvPr/>
          </p:nvSpPr>
          <p:spPr>
            <a:xfrm>
              <a:off x="2692440" y="28767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581" name="Freeform 18"/>
            <p:cNvSpPr/>
            <p:nvPr/>
          </p:nvSpPr>
          <p:spPr>
            <a:xfrm>
              <a:off x="2781000" y="28767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582" name="Freeform 19"/>
            <p:cNvSpPr/>
            <p:nvPr/>
          </p:nvSpPr>
          <p:spPr>
            <a:xfrm>
              <a:off x="2950560" y="268812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1"/>
                    <a:pt x="137" y="836"/>
                    <a:pt x="13" y="959"/>
                  </a:cubicBezTo>
                  <a:cubicBezTo>
                    <a:pt x="0" y="973"/>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sp>
          <p:nvSpPr>
            <p:cNvPr id="2583" name="Freeform 20"/>
            <p:cNvSpPr/>
            <p:nvPr/>
          </p:nvSpPr>
          <p:spPr>
            <a:xfrm>
              <a:off x="3186000" y="28234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584" name="Freeform 21"/>
            <p:cNvSpPr/>
            <p:nvPr/>
          </p:nvSpPr>
          <p:spPr>
            <a:xfrm>
              <a:off x="3687480" y="2477520"/>
              <a:ext cx="118080" cy="237600"/>
            </a:xfrm>
            <a:custGeom>
              <a:avLst/>
              <a:gdLst/>
              <a:ahLst/>
              <a:rect l="0" t="0" r="r" b="b"/>
              <a:pathLst>
                <a:path w="328" h="660">
                  <a:moveTo>
                    <a:pt x="204" y="25"/>
                  </a:moveTo>
                  <a:cubicBezTo>
                    <a:pt x="204" y="2"/>
                    <a:pt x="204" y="0"/>
                    <a:pt x="181"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9"/>
                  </a:lnTo>
                  <a:cubicBezTo>
                    <a:pt x="40" y="654"/>
                    <a:pt x="128" y="654"/>
                    <a:pt x="166" y="654"/>
                  </a:cubicBezTo>
                  <a:cubicBezTo>
                    <a:pt x="206" y="654"/>
                    <a:pt x="291" y="654"/>
                    <a:pt x="327" y="659"/>
                  </a:cubicBezTo>
                  <a:lnTo>
                    <a:pt x="327" y="627"/>
                  </a:lnTo>
                  <a:lnTo>
                    <a:pt x="296" y="627"/>
                  </a:lnTo>
                  <a:cubicBezTo>
                    <a:pt x="206" y="627"/>
                    <a:pt x="204" y="616"/>
                    <a:pt x="204" y="580"/>
                  </a:cubicBezTo>
                  <a:lnTo>
                    <a:pt x="204" y="25"/>
                  </a:lnTo>
                </a:path>
              </a:pathLst>
            </a:custGeom>
            <a:solidFill>
              <a:srgbClr val="000000"/>
            </a:solidFill>
            <a:ln w="15840">
              <a:noFill/>
            </a:ln>
          </p:spPr>
        </p:sp>
        <p:sp>
          <p:nvSpPr>
            <p:cNvPr id="2585" name="Freeform 22"/>
            <p:cNvSpPr/>
            <p:nvPr/>
          </p:nvSpPr>
          <p:spPr>
            <a:xfrm>
              <a:off x="3582720" y="2858040"/>
              <a:ext cx="324720" cy="15840"/>
            </a:xfrm>
            <a:custGeom>
              <a:avLst/>
              <a:gdLst/>
              <a:ahLst/>
              <a:rect l="0" t="0" r="r" b="b"/>
              <a:pathLst>
                <a:path w="902" h="44">
                  <a:moveTo>
                    <a:pt x="450" y="43"/>
                  </a:moveTo>
                  <a:lnTo>
                    <a:pt x="0" y="43"/>
                  </a:lnTo>
                  <a:lnTo>
                    <a:pt x="0" y="0"/>
                  </a:lnTo>
                  <a:lnTo>
                    <a:pt x="901" y="0"/>
                  </a:lnTo>
                  <a:lnTo>
                    <a:pt x="901" y="43"/>
                  </a:lnTo>
                  <a:lnTo>
                    <a:pt x="450" y="43"/>
                  </a:lnTo>
                </a:path>
              </a:pathLst>
            </a:custGeom>
            <a:solidFill>
              <a:srgbClr val="000000"/>
            </a:solidFill>
            <a:ln w="15840">
              <a:noFill/>
            </a:ln>
          </p:spPr>
        </p:sp>
        <p:sp>
          <p:nvSpPr>
            <p:cNvPr id="2586" name="Freeform 23"/>
            <p:cNvSpPr/>
            <p:nvPr/>
          </p:nvSpPr>
          <p:spPr>
            <a:xfrm>
              <a:off x="3596400" y="2954160"/>
              <a:ext cx="299520" cy="243360"/>
            </a:xfrm>
            <a:custGeom>
              <a:avLst/>
              <a:gdLst/>
              <a:ahLst/>
              <a:rect l="0" t="0" r="r" b="b"/>
              <a:pathLst>
                <a:path w="832" h="676">
                  <a:moveTo>
                    <a:pt x="708" y="103"/>
                  </a:moveTo>
                  <a:cubicBezTo>
                    <a:pt x="717" y="65"/>
                    <a:pt x="735" y="34"/>
                    <a:pt x="813" y="31"/>
                  </a:cubicBezTo>
                  <a:cubicBezTo>
                    <a:pt x="820" y="31"/>
                    <a:pt x="831" y="29"/>
                    <a:pt x="831" y="11"/>
                  </a:cubicBezTo>
                  <a:cubicBezTo>
                    <a:pt x="831" y="9"/>
                    <a:pt x="831" y="0"/>
                    <a:pt x="818" y="0"/>
                  </a:cubicBezTo>
                  <a:cubicBezTo>
                    <a:pt x="786" y="0"/>
                    <a:pt x="750" y="2"/>
                    <a:pt x="719" y="2"/>
                  </a:cubicBezTo>
                  <a:cubicBezTo>
                    <a:pt x="685" y="2"/>
                    <a:pt x="650" y="0"/>
                    <a:pt x="618" y="0"/>
                  </a:cubicBezTo>
                  <a:cubicBezTo>
                    <a:pt x="612" y="0"/>
                    <a:pt x="600" y="0"/>
                    <a:pt x="600" y="20"/>
                  </a:cubicBezTo>
                  <a:cubicBezTo>
                    <a:pt x="600" y="31"/>
                    <a:pt x="609" y="31"/>
                    <a:pt x="618" y="31"/>
                  </a:cubicBezTo>
                  <a:cubicBezTo>
                    <a:pt x="674" y="31"/>
                    <a:pt x="685" y="52"/>
                    <a:pt x="685" y="74"/>
                  </a:cubicBezTo>
                  <a:cubicBezTo>
                    <a:pt x="685" y="76"/>
                    <a:pt x="683" y="92"/>
                    <a:pt x="681" y="94"/>
                  </a:cubicBezTo>
                  <a:lnTo>
                    <a:pt x="571" y="533"/>
                  </a:lnTo>
                  <a:lnTo>
                    <a:pt x="354" y="18"/>
                  </a:lnTo>
                  <a:cubicBezTo>
                    <a:pt x="345" y="0"/>
                    <a:pt x="345" y="0"/>
                    <a:pt x="323" y="0"/>
                  </a:cubicBezTo>
                  <a:lnTo>
                    <a:pt x="190" y="0"/>
                  </a:lnTo>
                  <a:cubicBezTo>
                    <a:pt x="170" y="0"/>
                    <a:pt x="161" y="0"/>
                    <a:pt x="161" y="20"/>
                  </a:cubicBezTo>
                  <a:cubicBezTo>
                    <a:pt x="161" y="31"/>
                    <a:pt x="170" y="31"/>
                    <a:pt x="188" y="31"/>
                  </a:cubicBezTo>
                  <a:cubicBezTo>
                    <a:pt x="193" y="31"/>
                    <a:pt x="255" y="31"/>
                    <a:pt x="255" y="40"/>
                  </a:cubicBezTo>
                  <a:lnTo>
                    <a:pt x="123" y="569"/>
                  </a:lnTo>
                  <a:cubicBezTo>
                    <a:pt x="114" y="610"/>
                    <a:pt x="96" y="641"/>
                    <a:pt x="16" y="643"/>
                  </a:cubicBezTo>
                  <a:cubicBezTo>
                    <a:pt x="11" y="643"/>
                    <a:pt x="0" y="645"/>
                    <a:pt x="0" y="663"/>
                  </a:cubicBezTo>
                  <a:cubicBezTo>
                    <a:pt x="0" y="670"/>
                    <a:pt x="4" y="675"/>
                    <a:pt x="13" y="675"/>
                  </a:cubicBezTo>
                  <a:cubicBezTo>
                    <a:pt x="45" y="675"/>
                    <a:pt x="78" y="672"/>
                    <a:pt x="112" y="672"/>
                  </a:cubicBezTo>
                  <a:cubicBezTo>
                    <a:pt x="146" y="672"/>
                    <a:pt x="181" y="675"/>
                    <a:pt x="213" y="675"/>
                  </a:cubicBezTo>
                  <a:cubicBezTo>
                    <a:pt x="217" y="675"/>
                    <a:pt x="231" y="675"/>
                    <a:pt x="231" y="654"/>
                  </a:cubicBezTo>
                  <a:cubicBezTo>
                    <a:pt x="231" y="645"/>
                    <a:pt x="222" y="643"/>
                    <a:pt x="211" y="643"/>
                  </a:cubicBezTo>
                  <a:cubicBezTo>
                    <a:pt x="155" y="643"/>
                    <a:pt x="146" y="621"/>
                    <a:pt x="146" y="601"/>
                  </a:cubicBezTo>
                  <a:cubicBezTo>
                    <a:pt x="146" y="594"/>
                    <a:pt x="148" y="589"/>
                    <a:pt x="150" y="578"/>
                  </a:cubicBezTo>
                  <a:lnTo>
                    <a:pt x="280" y="56"/>
                  </a:lnTo>
                  <a:cubicBezTo>
                    <a:pt x="284" y="63"/>
                    <a:pt x="284" y="65"/>
                    <a:pt x="289" y="74"/>
                  </a:cubicBezTo>
                  <a:lnTo>
                    <a:pt x="535" y="657"/>
                  </a:lnTo>
                  <a:cubicBezTo>
                    <a:pt x="542" y="672"/>
                    <a:pt x="544" y="675"/>
                    <a:pt x="553" y="675"/>
                  </a:cubicBezTo>
                  <a:cubicBezTo>
                    <a:pt x="565" y="675"/>
                    <a:pt x="565" y="672"/>
                    <a:pt x="569" y="654"/>
                  </a:cubicBezTo>
                  <a:lnTo>
                    <a:pt x="708" y="103"/>
                  </a:lnTo>
                </a:path>
              </a:pathLst>
            </a:custGeom>
            <a:solidFill>
              <a:srgbClr val="000000"/>
            </a:solidFill>
            <a:ln w="15840">
              <a:noFill/>
            </a:ln>
          </p:spPr>
        </p:sp>
        <p:sp>
          <p:nvSpPr>
            <p:cNvPr id="2587" name="Freeform 24"/>
            <p:cNvSpPr/>
            <p:nvPr/>
          </p:nvSpPr>
          <p:spPr>
            <a:xfrm>
              <a:off x="4251240" y="2477520"/>
              <a:ext cx="118080" cy="237600"/>
            </a:xfrm>
            <a:custGeom>
              <a:avLst/>
              <a:gdLst/>
              <a:ahLst/>
              <a:rect l="0" t="0" r="r" b="b"/>
              <a:pathLst>
                <a:path w="328" h="660">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9"/>
                  </a:lnTo>
                  <a:cubicBezTo>
                    <a:pt x="40" y="654"/>
                    <a:pt x="128" y="654"/>
                    <a:pt x="166" y="654"/>
                  </a:cubicBezTo>
                  <a:cubicBezTo>
                    <a:pt x="206" y="654"/>
                    <a:pt x="291" y="654"/>
                    <a:pt x="327" y="659"/>
                  </a:cubicBezTo>
                  <a:lnTo>
                    <a:pt x="327" y="627"/>
                  </a:lnTo>
                  <a:lnTo>
                    <a:pt x="296" y="627"/>
                  </a:lnTo>
                  <a:cubicBezTo>
                    <a:pt x="206" y="627"/>
                    <a:pt x="204" y="616"/>
                    <a:pt x="204" y="580"/>
                  </a:cubicBezTo>
                  <a:lnTo>
                    <a:pt x="204" y="25"/>
                  </a:lnTo>
                </a:path>
              </a:pathLst>
            </a:custGeom>
            <a:solidFill>
              <a:srgbClr val="000000"/>
            </a:solidFill>
            <a:ln w="15840">
              <a:noFill/>
            </a:ln>
          </p:spPr>
        </p:sp>
        <p:sp>
          <p:nvSpPr>
            <p:cNvPr id="2588" name="Freeform 25"/>
            <p:cNvSpPr/>
            <p:nvPr/>
          </p:nvSpPr>
          <p:spPr>
            <a:xfrm>
              <a:off x="3991680" y="2858040"/>
              <a:ext cx="635760" cy="15840"/>
            </a:xfrm>
            <a:custGeom>
              <a:avLst/>
              <a:gdLst/>
              <a:ahLst/>
              <a:rect l="0" t="0" r="r" b="b"/>
              <a:pathLst>
                <a:path w="1766" h="44">
                  <a:moveTo>
                    <a:pt x="883" y="43"/>
                  </a:moveTo>
                  <a:lnTo>
                    <a:pt x="0" y="43"/>
                  </a:lnTo>
                  <a:lnTo>
                    <a:pt x="0" y="0"/>
                  </a:lnTo>
                  <a:lnTo>
                    <a:pt x="1765" y="0"/>
                  </a:lnTo>
                  <a:lnTo>
                    <a:pt x="1765" y="43"/>
                  </a:lnTo>
                  <a:lnTo>
                    <a:pt x="883" y="43"/>
                  </a:lnTo>
                </a:path>
              </a:pathLst>
            </a:custGeom>
            <a:solidFill>
              <a:srgbClr val="000000"/>
            </a:solidFill>
            <a:ln w="15840">
              <a:noFill/>
            </a:ln>
          </p:spPr>
        </p:sp>
        <p:sp>
          <p:nvSpPr>
            <p:cNvPr id="2589" name="Freeform 26"/>
            <p:cNvSpPr/>
            <p:nvPr/>
          </p:nvSpPr>
          <p:spPr>
            <a:xfrm>
              <a:off x="4033440" y="293076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590" name="Freeform 27"/>
            <p:cNvSpPr/>
            <p:nvPr/>
          </p:nvSpPr>
          <p:spPr>
            <a:xfrm>
              <a:off x="4131720" y="293076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591" name="Freeform 28"/>
            <p:cNvSpPr/>
            <p:nvPr/>
          </p:nvSpPr>
          <p:spPr>
            <a:xfrm>
              <a:off x="4194720" y="2946960"/>
              <a:ext cx="222120" cy="258480"/>
            </a:xfrm>
            <a:custGeom>
              <a:avLst/>
              <a:gdLst/>
              <a:ahLst/>
              <a:rect l="0" t="0" r="r" b="b"/>
              <a:pathLst>
                <a:path w="617" h="718">
                  <a:moveTo>
                    <a:pt x="96" y="480"/>
                  </a:moveTo>
                  <a:cubicBezTo>
                    <a:pt x="108" y="475"/>
                    <a:pt x="143" y="453"/>
                    <a:pt x="143" y="439"/>
                  </a:cubicBezTo>
                  <a:cubicBezTo>
                    <a:pt x="143" y="433"/>
                    <a:pt x="137" y="433"/>
                    <a:pt x="130" y="433"/>
                  </a:cubicBezTo>
                  <a:cubicBezTo>
                    <a:pt x="96" y="433"/>
                    <a:pt x="0" y="475"/>
                    <a:pt x="0" y="574"/>
                  </a:cubicBezTo>
                  <a:cubicBezTo>
                    <a:pt x="0" y="645"/>
                    <a:pt x="81" y="717"/>
                    <a:pt x="199" y="717"/>
                  </a:cubicBezTo>
                  <a:cubicBezTo>
                    <a:pt x="361" y="717"/>
                    <a:pt x="549" y="607"/>
                    <a:pt x="549" y="473"/>
                  </a:cubicBezTo>
                  <a:cubicBezTo>
                    <a:pt x="549" y="379"/>
                    <a:pt x="450" y="334"/>
                    <a:pt x="370" y="298"/>
                  </a:cubicBezTo>
                  <a:cubicBezTo>
                    <a:pt x="300" y="267"/>
                    <a:pt x="255" y="224"/>
                    <a:pt x="255" y="168"/>
                  </a:cubicBezTo>
                  <a:cubicBezTo>
                    <a:pt x="255" y="148"/>
                    <a:pt x="264" y="110"/>
                    <a:pt x="293" y="83"/>
                  </a:cubicBezTo>
                  <a:cubicBezTo>
                    <a:pt x="325" y="58"/>
                    <a:pt x="379" y="54"/>
                    <a:pt x="392" y="54"/>
                  </a:cubicBezTo>
                  <a:cubicBezTo>
                    <a:pt x="403" y="54"/>
                    <a:pt x="446" y="56"/>
                    <a:pt x="488" y="74"/>
                  </a:cubicBezTo>
                  <a:cubicBezTo>
                    <a:pt x="506" y="83"/>
                    <a:pt x="533" y="94"/>
                    <a:pt x="533" y="137"/>
                  </a:cubicBezTo>
                  <a:cubicBezTo>
                    <a:pt x="533" y="150"/>
                    <a:pt x="531" y="157"/>
                    <a:pt x="529" y="166"/>
                  </a:cubicBezTo>
                  <a:cubicBezTo>
                    <a:pt x="526" y="170"/>
                    <a:pt x="526" y="175"/>
                    <a:pt x="526" y="177"/>
                  </a:cubicBezTo>
                  <a:cubicBezTo>
                    <a:pt x="526" y="184"/>
                    <a:pt x="533" y="184"/>
                    <a:pt x="535" y="184"/>
                  </a:cubicBezTo>
                  <a:cubicBezTo>
                    <a:pt x="549" y="184"/>
                    <a:pt x="573" y="175"/>
                    <a:pt x="594" y="157"/>
                  </a:cubicBezTo>
                  <a:cubicBezTo>
                    <a:pt x="605" y="148"/>
                    <a:pt x="616" y="134"/>
                    <a:pt x="616" y="96"/>
                  </a:cubicBezTo>
                  <a:cubicBezTo>
                    <a:pt x="616" y="47"/>
                    <a:pt x="591" y="34"/>
                    <a:pt x="565" y="22"/>
                  </a:cubicBezTo>
                  <a:cubicBezTo>
                    <a:pt x="517" y="0"/>
                    <a:pt x="473" y="0"/>
                    <a:pt x="459" y="0"/>
                  </a:cubicBezTo>
                  <a:cubicBezTo>
                    <a:pt x="329" y="0"/>
                    <a:pt x="170" y="99"/>
                    <a:pt x="170" y="211"/>
                  </a:cubicBezTo>
                  <a:cubicBezTo>
                    <a:pt x="170" y="294"/>
                    <a:pt x="258" y="334"/>
                    <a:pt x="305" y="354"/>
                  </a:cubicBezTo>
                  <a:cubicBezTo>
                    <a:pt x="374" y="385"/>
                    <a:pt x="464" y="433"/>
                    <a:pt x="464" y="515"/>
                  </a:cubicBezTo>
                  <a:cubicBezTo>
                    <a:pt x="464" y="580"/>
                    <a:pt x="417" y="663"/>
                    <a:pt x="267" y="663"/>
                  </a:cubicBezTo>
                  <a:cubicBezTo>
                    <a:pt x="166" y="663"/>
                    <a:pt x="83" y="598"/>
                    <a:pt x="83" y="531"/>
                  </a:cubicBezTo>
                  <a:cubicBezTo>
                    <a:pt x="83" y="513"/>
                    <a:pt x="90" y="495"/>
                    <a:pt x="96" y="480"/>
                  </a:cubicBezTo>
                </a:path>
              </a:pathLst>
            </a:custGeom>
            <a:solidFill>
              <a:srgbClr val="000000"/>
            </a:solidFill>
            <a:ln w="15840">
              <a:noFill/>
            </a:ln>
          </p:spPr>
        </p:sp>
        <p:sp>
          <p:nvSpPr>
            <p:cNvPr id="2592" name="Freeform 29"/>
            <p:cNvSpPr/>
            <p:nvPr/>
          </p:nvSpPr>
          <p:spPr>
            <a:xfrm>
              <a:off x="4471560" y="293076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593" name="Freeform 30"/>
            <p:cNvSpPr/>
            <p:nvPr/>
          </p:nvSpPr>
          <p:spPr>
            <a:xfrm>
              <a:off x="4569840" y="293076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594" name="Freeform 31"/>
            <p:cNvSpPr/>
            <p:nvPr/>
          </p:nvSpPr>
          <p:spPr>
            <a:xfrm>
              <a:off x="4885920" y="2341080"/>
              <a:ext cx="222120" cy="170640"/>
            </a:xfrm>
            <a:custGeom>
              <a:avLst/>
              <a:gdLst/>
              <a:ahLst/>
              <a:rect l="0" t="0" r="r" b="b"/>
              <a:pathLst>
                <a:path w="617" h="474">
                  <a:moveTo>
                    <a:pt x="529" y="76"/>
                  </a:moveTo>
                  <a:cubicBezTo>
                    <a:pt x="535" y="49"/>
                    <a:pt x="547" y="27"/>
                    <a:pt x="603" y="25"/>
                  </a:cubicBezTo>
                  <a:cubicBezTo>
                    <a:pt x="605" y="25"/>
                    <a:pt x="616" y="25"/>
                    <a:pt x="616" y="9"/>
                  </a:cubicBezTo>
                  <a:cubicBezTo>
                    <a:pt x="616" y="4"/>
                    <a:pt x="612" y="0"/>
                    <a:pt x="605" y="0"/>
                  </a:cubicBezTo>
                  <a:cubicBezTo>
                    <a:pt x="582" y="0"/>
                    <a:pt x="558" y="2"/>
                    <a:pt x="533" y="2"/>
                  </a:cubicBezTo>
                  <a:cubicBezTo>
                    <a:pt x="517" y="2"/>
                    <a:pt x="477" y="0"/>
                    <a:pt x="461" y="0"/>
                  </a:cubicBezTo>
                  <a:cubicBezTo>
                    <a:pt x="457" y="0"/>
                    <a:pt x="446" y="0"/>
                    <a:pt x="446" y="16"/>
                  </a:cubicBezTo>
                  <a:cubicBezTo>
                    <a:pt x="446" y="25"/>
                    <a:pt x="455" y="25"/>
                    <a:pt x="461" y="25"/>
                  </a:cubicBezTo>
                  <a:cubicBezTo>
                    <a:pt x="495" y="25"/>
                    <a:pt x="506" y="36"/>
                    <a:pt x="506" y="54"/>
                  </a:cubicBezTo>
                  <a:cubicBezTo>
                    <a:pt x="506" y="58"/>
                    <a:pt x="506" y="63"/>
                    <a:pt x="504" y="69"/>
                  </a:cubicBezTo>
                  <a:lnTo>
                    <a:pt x="428" y="372"/>
                  </a:lnTo>
                  <a:lnTo>
                    <a:pt x="253" y="11"/>
                  </a:lnTo>
                  <a:cubicBezTo>
                    <a:pt x="246" y="0"/>
                    <a:pt x="246" y="0"/>
                    <a:pt x="228" y="0"/>
                  </a:cubicBezTo>
                  <a:lnTo>
                    <a:pt x="134" y="0"/>
                  </a:lnTo>
                  <a:cubicBezTo>
                    <a:pt x="121" y="0"/>
                    <a:pt x="112" y="0"/>
                    <a:pt x="112" y="16"/>
                  </a:cubicBezTo>
                  <a:cubicBezTo>
                    <a:pt x="112" y="25"/>
                    <a:pt x="121" y="25"/>
                    <a:pt x="134" y="25"/>
                  </a:cubicBezTo>
                  <a:cubicBezTo>
                    <a:pt x="150" y="25"/>
                    <a:pt x="164" y="25"/>
                    <a:pt x="179" y="29"/>
                  </a:cubicBezTo>
                  <a:lnTo>
                    <a:pt x="87" y="399"/>
                  </a:lnTo>
                  <a:cubicBezTo>
                    <a:pt x="81" y="426"/>
                    <a:pt x="69" y="446"/>
                    <a:pt x="13" y="448"/>
                  </a:cubicBezTo>
                  <a:cubicBezTo>
                    <a:pt x="9" y="448"/>
                    <a:pt x="0" y="448"/>
                    <a:pt x="0" y="462"/>
                  </a:cubicBezTo>
                  <a:cubicBezTo>
                    <a:pt x="0" y="471"/>
                    <a:pt x="4" y="473"/>
                    <a:pt x="11" y="473"/>
                  </a:cubicBezTo>
                  <a:cubicBezTo>
                    <a:pt x="34" y="473"/>
                    <a:pt x="58" y="471"/>
                    <a:pt x="83" y="471"/>
                  </a:cubicBezTo>
                  <a:cubicBezTo>
                    <a:pt x="99" y="471"/>
                    <a:pt x="139" y="473"/>
                    <a:pt x="155" y="473"/>
                  </a:cubicBezTo>
                  <a:cubicBezTo>
                    <a:pt x="161" y="473"/>
                    <a:pt x="170" y="468"/>
                    <a:pt x="170" y="459"/>
                  </a:cubicBezTo>
                  <a:cubicBezTo>
                    <a:pt x="170" y="448"/>
                    <a:pt x="161" y="448"/>
                    <a:pt x="155" y="448"/>
                  </a:cubicBezTo>
                  <a:cubicBezTo>
                    <a:pt x="110" y="446"/>
                    <a:pt x="110" y="428"/>
                    <a:pt x="110" y="419"/>
                  </a:cubicBezTo>
                  <a:cubicBezTo>
                    <a:pt x="110" y="417"/>
                    <a:pt x="110" y="412"/>
                    <a:pt x="112" y="401"/>
                  </a:cubicBezTo>
                  <a:lnTo>
                    <a:pt x="202" y="47"/>
                  </a:lnTo>
                  <a:lnTo>
                    <a:pt x="403" y="462"/>
                  </a:lnTo>
                  <a:cubicBezTo>
                    <a:pt x="408" y="473"/>
                    <a:pt x="412" y="473"/>
                    <a:pt x="419" y="473"/>
                  </a:cubicBezTo>
                  <a:cubicBezTo>
                    <a:pt x="430" y="473"/>
                    <a:pt x="430" y="471"/>
                    <a:pt x="432" y="459"/>
                  </a:cubicBezTo>
                  <a:lnTo>
                    <a:pt x="529" y="76"/>
                  </a:lnTo>
                </a:path>
              </a:pathLst>
            </a:custGeom>
            <a:solidFill>
              <a:srgbClr val="000000"/>
            </a:solidFill>
            <a:ln w="15840">
              <a:noFill/>
            </a:ln>
          </p:spPr>
        </p:sp>
        <p:sp>
          <p:nvSpPr>
            <p:cNvPr id="2595" name="Freeform 32"/>
            <p:cNvSpPr/>
            <p:nvPr/>
          </p:nvSpPr>
          <p:spPr>
            <a:xfrm>
              <a:off x="4758480" y="2616840"/>
              <a:ext cx="473040" cy="497160"/>
            </a:xfrm>
            <a:custGeom>
              <a:avLst/>
              <a:gdLst/>
              <a:ahLst/>
              <a:rect l="0" t="0" r="r" b="b"/>
              <a:pathLst>
                <a:path w="1314" h="1381">
                  <a:moveTo>
                    <a:pt x="1194" y="1380"/>
                  </a:moveTo>
                  <a:lnTo>
                    <a:pt x="1313" y="1064"/>
                  </a:lnTo>
                  <a:lnTo>
                    <a:pt x="1288" y="1064"/>
                  </a:lnTo>
                  <a:cubicBezTo>
                    <a:pt x="1250" y="1168"/>
                    <a:pt x="1145" y="1235"/>
                    <a:pt x="1030" y="1264"/>
                  </a:cubicBezTo>
                  <a:cubicBezTo>
                    <a:pt x="1010" y="1268"/>
                    <a:pt x="914" y="1295"/>
                    <a:pt x="724" y="1295"/>
                  </a:cubicBezTo>
                  <a:lnTo>
                    <a:pt x="130" y="1295"/>
                  </a:lnTo>
                  <a:lnTo>
                    <a:pt x="632" y="706"/>
                  </a:lnTo>
                  <a:cubicBezTo>
                    <a:pt x="638" y="699"/>
                    <a:pt x="641" y="695"/>
                    <a:pt x="641" y="690"/>
                  </a:cubicBezTo>
                  <a:cubicBezTo>
                    <a:pt x="641" y="688"/>
                    <a:pt x="641" y="686"/>
                    <a:pt x="634" y="675"/>
                  </a:cubicBezTo>
                  <a:lnTo>
                    <a:pt x="175" y="47"/>
                  </a:lnTo>
                  <a:lnTo>
                    <a:pt x="715" y="47"/>
                  </a:lnTo>
                  <a:cubicBezTo>
                    <a:pt x="847" y="47"/>
                    <a:pt x="936" y="61"/>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3"/>
                  </a:lnTo>
                  <a:lnTo>
                    <a:pt x="11" y="1351"/>
                  </a:lnTo>
                  <a:cubicBezTo>
                    <a:pt x="0" y="1365"/>
                    <a:pt x="0" y="1369"/>
                    <a:pt x="0" y="1369"/>
                  </a:cubicBezTo>
                  <a:cubicBezTo>
                    <a:pt x="0" y="1380"/>
                    <a:pt x="9" y="1380"/>
                    <a:pt x="27" y="1380"/>
                  </a:cubicBezTo>
                  <a:lnTo>
                    <a:pt x="1194" y="1380"/>
                  </a:lnTo>
                </a:path>
              </a:pathLst>
            </a:custGeom>
            <a:solidFill>
              <a:srgbClr val="000000"/>
            </a:solidFill>
            <a:ln w="15840">
              <a:noFill/>
            </a:ln>
          </p:spPr>
        </p:sp>
        <p:sp>
          <p:nvSpPr>
            <p:cNvPr id="2596" name="Freeform 33"/>
            <p:cNvSpPr/>
            <p:nvPr/>
          </p:nvSpPr>
          <p:spPr>
            <a:xfrm>
              <a:off x="4739040" y="3258360"/>
              <a:ext cx="152640" cy="113400"/>
            </a:xfrm>
            <a:custGeom>
              <a:avLst/>
              <a:gdLst/>
              <a:ahLst/>
              <a:rect l="0" t="0" r="r" b="b"/>
              <a:pathLst>
                <a:path w="424" h="315">
                  <a:moveTo>
                    <a:pt x="52" y="262"/>
                  </a:moveTo>
                  <a:cubicBezTo>
                    <a:pt x="49" y="271"/>
                    <a:pt x="45" y="289"/>
                    <a:pt x="45" y="291"/>
                  </a:cubicBezTo>
                  <a:cubicBezTo>
                    <a:pt x="45" y="307"/>
                    <a:pt x="58" y="314"/>
                    <a:pt x="69" y="314"/>
                  </a:cubicBezTo>
                  <a:cubicBezTo>
                    <a:pt x="81" y="314"/>
                    <a:pt x="92" y="305"/>
                    <a:pt x="96" y="298"/>
                  </a:cubicBezTo>
                  <a:cubicBezTo>
                    <a:pt x="99" y="291"/>
                    <a:pt x="105" y="269"/>
                    <a:pt x="108" y="255"/>
                  </a:cubicBezTo>
                  <a:cubicBezTo>
                    <a:pt x="112" y="242"/>
                    <a:pt x="119" y="211"/>
                    <a:pt x="123" y="193"/>
                  </a:cubicBezTo>
                  <a:cubicBezTo>
                    <a:pt x="128" y="177"/>
                    <a:pt x="132" y="161"/>
                    <a:pt x="134" y="146"/>
                  </a:cubicBezTo>
                  <a:cubicBezTo>
                    <a:pt x="143" y="117"/>
                    <a:pt x="143" y="112"/>
                    <a:pt x="164" y="83"/>
                  </a:cubicBezTo>
                  <a:cubicBezTo>
                    <a:pt x="184" y="56"/>
                    <a:pt x="215" y="20"/>
                    <a:pt x="269" y="20"/>
                  </a:cubicBezTo>
                  <a:cubicBezTo>
                    <a:pt x="309" y="20"/>
                    <a:pt x="309" y="54"/>
                    <a:pt x="309" y="67"/>
                  </a:cubicBezTo>
                  <a:cubicBezTo>
                    <a:pt x="309" y="110"/>
                    <a:pt x="280" y="186"/>
                    <a:pt x="269" y="215"/>
                  </a:cubicBezTo>
                  <a:cubicBezTo>
                    <a:pt x="260" y="235"/>
                    <a:pt x="258" y="242"/>
                    <a:pt x="258" y="253"/>
                  </a:cubicBezTo>
                  <a:cubicBezTo>
                    <a:pt x="258" y="289"/>
                    <a:pt x="289" y="314"/>
                    <a:pt x="323" y="314"/>
                  </a:cubicBezTo>
                  <a:cubicBezTo>
                    <a:pt x="392" y="314"/>
                    <a:pt x="423" y="217"/>
                    <a:pt x="423" y="206"/>
                  </a:cubicBezTo>
                  <a:cubicBezTo>
                    <a:pt x="423" y="197"/>
                    <a:pt x="414" y="197"/>
                    <a:pt x="412" y="197"/>
                  </a:cubicBezTo>
                  <a:cubicBezTo>
                    <a:pt x="403" y="197"/>
                    <a:pt x="401" y="202"/>
                    <a:pt x="399" y="211"/>
                  </a:cubicBezTo>
                  <a:cubicBezTo>
                    <a:pt x="383" y="264"/>
                    <a:pt x="354" y="294"/>
                    <a:pt x="325" y="294"/>
                  </a:cubicBezTo>
                  <a:cubicBezTo>
                    <a:pt x="311" y="294"/>
                    <a:pt x="309" y="285"/>
                    <a:pt x="309" y="269"/>
                  </a:cubicBezTo>
                  <a:cubicBezTo>
                    <a:pt x="309" y="253"/>
                    <a:pt x="311" y="244"/>
                    <a:pt x="325" y="213"/>
                  </a:cubicBezTo>
                  <a:cubicBezTo>
                    <a:pt x="332" y="190"/>
                    <a:pt x="361" y="119"/>
                    <a:pt x="361" y="78"/>
                  </a:cubicBezTo>
                  <a:cubicBezTo>
                    <a:pt x="361" y="11"/>
                    <a:pt x="307" y="0"/>
                    <a:pt x="271" y="0"/>
                  </a:cubicBezTo>
                  <a:cubicBezTo>
                    <a:pt x="213" y="0"/>
                    <a:pt x="175" y="36"/>
                    <a:pt x="155" y="63"/>
                  </a:cubicBezTo>
                  <a:cubicBezTo>
                    <a:pt x="148" y="16"/>
                    <a:pt x="108" y="0"/>
                    <a:pt x="81" y="0"/>
                  </a:cubicBezTo>
                  <a:cubicBezTo>
                    <a:pt x="49" y="0"/>
                    <a:pt x="34" y="22"/>
                    <a:pt x="25" y="38"/>
                  </a:cubicBezTo>
                  <a:cubicBezTo>
                    <a:pt x="9" y="63"/>
                    <a:pt x="0" y="103"/>
                    <a:pt x="0" y="105"/>
                  </a:cubicBezTo>
                  <a:cubicBezTo>
                    <a:pt x="0" y="114"/>
                    <a:pt x="9" y="114"/>
                    <a:pt x="11" y="114"/>
                  </a:cubicBezTo>
                  <a:cubicBezTo>
                    <a:pt x="22" y="114"/>
                    <a:pt x="22" y="112"/>
                    <a:pt x="27" y="94"/>
                  </a:cubicBezTo>
                  <a:cubicBezTo>
                    <a:pt x="38" y="54"/>
                    <a:pt x="52" y="20"/>
                    <a:pt x="78" y="20"/>
                  </a:cubicBezTo>
                  <a:cubicBezTo>
                    <a:pt x="96" y="20"/>
                    <a:pt x="101" y="34"/>
                    <a:pt x="101" y="54"/>
                  </a:cubicBezTo>
                  <a:cubicBezTo>
                    <a:pt x="101" y="67"/>
                    <a:pt x="94" y="92"/>
                    <a:pt x="90" y="112"/>
                  </a:cubicBezTo>
                  <a:cubicBezTo>
                    <a:pt x="85" y="130"/>
                    <a:pt x="78" y="159"/>
                    <a:pt x="74" y="173"/>
                  </a:cubicBezTo>
                  <a:lnTo>
                    <a:pt x="52" y="262"/>
                  </a:lnTo>
                </a:path>
              </a:pathLst>
            </a:custGeom>
            <a:solidFill>
              <a:srgbClr val="000000"/>
            </a:solidFill>
            <a:ln w="15840">
              <a:noFill/>
            </a:ln>
          </p:spPr>
        </p:sp>
        <p:sp>
          <p:nvSpPr>
            <p:cNvPr id="2597" name="Freeform 34"/>
            <p:cNvSpPr/>
            <p:nvPr/>
          </p:nvSpPr>
          <p:spPr>
            <a:xfrm>
              <a:off x="4919760" y="3272040"/>
              <a:ext cx="183600" cy="68040"/>
            </a:xfrm>
            <a:custGeom>
              <a:avLst/>
              <a:gdLst/>
              <a:ahLst/>
              <a:rect l="0" t="0" r="r" b="b"/>
              <a:pathLst>
                <a:path w="510" h="189">
                  <a:moveTo>
                    <a:pt x="484" y="34"/>
                  </a:moveTo>
                  <a:cubicBezTo>
                    <a:pt x="493" y="34"/>
                    <a:pt x="509" y="34"/>
                    <a:pt x="509" y="16"/>
                  </a:cubicBezTo>
                  <a:cubicBezTo>
                    <a:pt x="509" y="0"/>
                    <a:pt x="493" y="0"/>
                    <a:pt x="484" y="0"/>
                  </a:cubicBezTo>
                  <a:lnTo>
                    <a:pt x="25" y="0"/>
                  </a:lnTo>
                  <a:cubicBezTo>
                    <a:pt x="16" y="0"/>
                    <a:pt x="0" y="0"/>
                    <a:pt x="0" y="16"/>
                  </a:cubicBezTo>
                  <a:cubicBezTo>
                    <a:pt x="0" y="34"/>
                    <a:pt x="16" y="34"/>
                    <a:pt x="27" y="34"/>
                  </a:cubicBezTo>
                  <a:lnTo>
                    <a:pt x="484" y="34"/>
                  </a:lnTo>
                  <a:moveTo>
                    <a:pt x="484" y="188"/>
                  </a:moveTo>
                  <a:cubicBezTo>
                    <a:pt x="493" y="188"/>
                    <a:pt x="509" y="188"/>
                    <a:pt x="509" y="170"/>
                  </a:cubicBezTo>
                  <a:cubicBezTo>
                    <a:pt x="509" y="152"/>
                    <a:pt x="493" y="152"/>
                    <a:pt x="484" y="152"/>
                  </a:cubicBezTo>
                  <a:lnTo>
                    <a:pt x="27" y="152"/>
                  </a:lnTo>
                  <a:cubicBezTo>
                    <a:pt x="16" y="152"/>
                    <a:pt x="0" y="152"/>
                    <a:pt x="0" y="170"/>
                  </a:cubicBezTo>
                  <a:cubicBezTo>
                    <a:pt x="0" y="188"/>
                    <a:pt x="16" y="188"/>
                    <a:pt x="25" y="188"/>
                  </a:cubicBezTo>
                  <a:lnTo>
                    <a:pt x="484" y="188"/>
                  </a:lnTo>
                </a:path>
              </a:pathLst>
            </a:custGeom>
            <a:solidFill>
              <a:srgbClr val="000000"/>
            </a:solidFill>
            <a:ln w="15840">
              <a:noFill/>
            </a:ln>
          </p:spPr>
        </p:sp>
        <p:sp>
          <p:nvSpPr>
            <p:cNvPr id="2598" name="Freeform 35"/>
            <p:cNvSpPr/>
            <p:nvPr/>
          </p:nvSpPr>
          <p:spPr>
            <a:xfrm>
              <a:off x="5132520" y="3202560"/>
              <a:ext cx="116640" cy="170640"/>
            </a:xfrm>
            <a:custGeom>
              <a:avLst/>
              <a:gdLst/>
              <a:ahLst/>
              <a:rect l="0" t="0" r="r" b="b"/>
              <a:pathLst>
                <a:path w="324" h="474">
                  <a:moveTo>
                    <a:pt x="323" y="240"/>
                  </a:moveTo>
                  <a:cubicBezTo>
                    <a:pt x="323" y="164"/>
                    <a:pt x="314" y="108"/>
                    <a:pt x="280" y="61"/>
                  </a:cubicBezTo>
                  <a:cubicBezTo>
                    <a:pt x="260" y="27"/>
                    <a:pt x="217" y="0"/>
                    <a:pt x="161" y="0"/>
                  </a:cubicBezTo>
                  <a:cubicBezTo>
                    <a:pt x="0" y="0"/>
                    <a:pt x="0" y="188"/>
                    <a:pt x="0" y="240"/>
                  </a:cubicBezTo>
                  <a:cubicBezTo>
                    <a:pt x="0" y="289"/>
                    <a:pt x="0" y="473"/>
                    <a:pt x="161" y="473"/>
                  </a:cubicBezTo>
                  <a:cubicBezTo>
                    <a:pt x="323" y="473"/>
                    <a:pt x="323" y="289"/>
                    <a:pt x="323" y="240"/>
                  </a:cubicBezTo>
                  <a:moveTo>
                    <a:pt x="161" y="455"/>
                  </a:moveTo>
                  <a:cubicBezTo>
                    <a:pt x="130" y="455"/>
                    <a:pt x="87" y="435"/>
                    <a:pt x="74" y="379"/>
                  </a:cubicBezTo>
                  <a:cubicBezTo>
                    <a:pt x="63" y="338"/>
                    <a:pt x="63" y="280"/>
                    <a:pt x="63" y="231"/>
                  </a:cubicBezTo>
                  <a:cubicBezTo>
                    <a:pt x="63" y="179"/>
                    <a:pt x="63" y="128"/>
                    <a:pt x="74" y="90"/>
                  </a:cubicBezTo>
                  <a:cubicBezTo>
                    <a:pt x="87" y="34"/>
                    <a:pt x="132" y="20"/>
                    <a:pt x="161" y="20"/>
                  </a:cubicBezTo>
                  <a:cubicBezTo>
                    <a:pt x="199" y="20"/>
                    <a:pt x="235" y="43"/>
                    <a:pt x="246" y="83"/>
                  </a:cubicBezTo>
                  <a:cubicBezTo>
                    <a:pt x="258" y="119"/>
                    <a:pt x="258" y="170"/>
                    <a:pt x="258" y="231"/>
                  </a:cubicBezTo>
                  <a:cubicBezTo>
                    <a:pt x="258" y="280"/>
                    <a:pt x="258" y="332"/>
                    <a:pt x="251" y="376"/>
                  </a:cubicBezTo>
                  <a:cubicBezTo>
                    <a:pt x="235" y="439"/>
                    <a:pt x="188" y="455"/>
                    <a:pt x="161" y="455"/>
                  </a:cubicBezTo>
                </a:path>
              </a:pathLst>
            </a:custGeom>
            <a:solidFill>
              <a:srgbClr val="000000"/>
            </a:solidFill>
            <a:ln w="15840">
              <a:noFill/>
            </a:ln>
          </p:spPr>
        </p:sp>
        <p:sp>
          <p:nvSpPr>
            <p:cNvPr id="2599" name="Freeform 36"/>
            <p:cNvSpPr/>
            <p:nvPr/>
          </p:nvSpPr>
          <p:spPr>
            <a:xfrm>
              <a:off x="5544720" y="2616840"/>
              <a:ext cx="473040" cy="497160"/>
            </a:xfrm>
            <a:custGeom>
              <a:avLst/>
              <a:gdLst/>
              <a:ahLst/>
              <a:rect l="0" t="0" r="r" b="b"/>
              <a:pathLst>
                <a:path w="1314" h="1381">
                  <a:moveTo>
                    <a:pt x="1194" y="1380"/>
                  </a:moveTo>
                  <a:lnTo>
                    <a:pt x="1313" y="1064"/>
                  </a:lnTo>
                  <a:lnTo>
                    <a:pt x="1288" y="1064"/>
                  </a:lnTo>
                  <a:cubicBezTo>
                    <a:pt x="1250" y="1168"/>
                    <a:pt x="1145" y="1235"/>
                    <a:pt x="1030" y="1264"/>
                  </a:cubicBezTo>
                  <a:cubicBezTo>
                    <a:pt x="1010" y="1268"/>
                    <a:pt x="914" y="1295"/>
                    <a:pt x="724" y="1295"/>
                  </a:cubicBezTo>
                  <a:lnTo>
                    <a:pt x="130" y="1295"/>
                  </a:lnTo>
                  <a:lnTo>
                    <a:pt x="632" y="706"/>
                  </a:lnTo>
                  <a:cubicBezTo>
                    <a:pt x="638" y="699"/>
                    <a:pt x="641" y="695"/>
                    <a:pt x="641" y="690"/>
                  </a:cubicBezTo>
                  <a:cubicBezTo>
                    <a:pt x="641" y="688"/>
                    <a:pt x="641" y="686"/>
                    <a:pt x="634" y="675"/>
                  </a:cubicBezTo>
                  <a:lnTo>
                    <a:pt x="175" y="47"/>
                  </a:lnTo>
                  <a:lnTo>
                    <a:pt x="715" y="47"/>
                  </a:lnTo>
                  <a:cubicBezTo>
                    <a:pt x="847" y="47"/>
                    <a:pt x="936" y="61"/>
                    <a:pt x="945" y="63"/>
                  </a:cubicBezTo>
                  <a:cubicBezTo>
                    <a:pt x="999" y="72"/>
                    <a:pt x="1084" y="87"/>
                    <a:pt x="1163" y="137"/>
                  </a:cubicBezTo>
                  <a:cubicBezTo>
                    <a:pt x="1187" y="152"/>
                    <a:pt x="1254" y="197"/>
                    <a:pt x="1288" y="278"/>
                  </a:cubicBezTo>
                  <a:lnTo>
                    <a:pt x="1313" y="278"/>
                  </a:lnTo>
                  <a:lnTo>
                    <a:pt x="1194" y="0"/>
                  </a:lnTo>
                  <a:lnTo>
                    <a:pt x="27" y="0"/>
                  </a:lnTo>
                  <a:cubicBezTo>
                    <a:pt x="4" y="0"/>
                    <a:pt x="4" y="0"/>
                    <a:pt x="0" y="7"/>
                  </a:cubicBezTo>
                  <a:cubicBezTo>
                    <a:pt x="0" y="9"/>
                    <a:pt x="0" y="29"/>
                    <a:pt x="0" y="40"/>
                  </a:cubicBezTo>
                  <a:lnTo>
                    <a:pt x="522" y="753"/>
                  </a:lnTo>
                  <a:lnTo>
                    <a:pt x="11" y="1351"/>
                  </a:lnTo>
                  <a:cubicBezTo>
                    <a:pt x="0" y="1365"/>
                    <a:pt x="0" y="1369"/>
                    <a:pt x="0" y="1369"/>
                  </a:cubicBezTo>
                  <a:cubicBezTo>
                    <a:pt x="0" y="1380"/>
                    <a:pt x="9" y="1380"/>
                    <a:pt x="27" y="1380"/>
                  </a:cubicBezTo>
                  <a:lnTo>
                    <a:pt x="1194" y="1380"/>
                  </a:lnTo>
                </a:path>
              </a:pathLst>
            </a:custGeom>
            <a:solidFill>
              <a:srgbClr val="000000"/>
            </a:solidFill>
            <a:ln w="15840">
              <a:noFill/>
            </a:ln>
          </p:spPr>
        </p:sp>
        <p:sp>
          <p:nvSpPr>
            <p:cNvPr id="2600" name="Freeform 37"/>
            <p:cNvSpPr/>
            <p:nvPr/>
          </p:nvSpPr>
          <p:spPr>
            <a:xfrm>
              <a:off x="5348880" y="3207600"/>
              <a:ext cx="65520" cy="248760"/>
            </a:xfrm>
            <a:custGeom>
              <a:avLst/>
              <a:gdLst/>
              <a:ahLst/>
              <a:rect l="0" t="0" r="r" b="b"/>
              <a:pathLst>
                <a:path w="182" h="691">
                  <a:moveTo>
                    <a:pt x="168" y="0"/>
                  </a:moveTo>
                  <a:cubicBezTo>
                    <a:pt x="36" y="92"/>
                    <a:pt x="0" y="240"/>
                    <a:pt x="0" y="345"/>
                  </a:cubicBezTo>
                  <a:cubicBezTo>
                    <a:pt x="0" y="441"/>
                    <a:pt x="29" y="594"/>
                    <a:pt x="168" y="690"/>
                  </a:cubicBezTo>
                  <a:cubicBezTo>
                    <a:pt x="172" y="690"/>
                    <a:pt x="181" y="690"/>
                    <a:pt x="181" y="683"/>
                  </a:cubicBezTo>
                  <a:cubicBezTo>
                    <a:pt x="181" y="679"/>
                    <a:pt x="179" y="677"/>
                    <a:pt x="175" y="672"/>
                  </a:cubicBezTo>
                  <a:cubicBezTo>
                    <a:pt x="81" y="589"/>
                    <a:pt x="47" y="471"/>
                    <a:pt x="47" y="345"/>
                  </a:cubicBezTo>
                  <a:cubicBezTo>
                    <a:pt x="47" y="159"/>
                    <a:pt x="119" y="67"/>
                    <a:pt x="177" y="16"/>
                  </a:cubicBezTo>
                  <a:cubicBezTo>
                    <a:pt x="179" y="13"/>
                    <a:pt x="181" y="11"/>
                    <a:pt x="181" y="9"/>
                  </a:cubicBezTo>
                  <a:cubicBezTo>
                    <a:pt x="181" y="0"/>
                    <a:pt x="172" y="0"/>
                    <a:pt x="168" y="0"/>
                  </a:cubicBezTo>
                </a:path>
              </a:pathLst>
            </a:custGeom>
            <a:solidFill>
              <a:srgbClr val="000000"/>
            </a:solidFill>
            <a:ln w="15840">
              <a:noFill/>
            </a:ln>
          </p:spPr>
        </p:sp>
        <p:sp>
          <p:nvSpPr>
            <p:cNvPr id="2601" name="Freeform 38"/>
            <p:cNvSpPr/>
            <p:nvPr/>
          </p:nvSpPr>
          <p:spPr>
            <a:xfrm>
              <a:off x="5443200" y="322920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602" name="Freeform 39"/>
            <p:cNvSpPr/>
            <p:nvPr/>
          </p:nvSpPr>
          <p:spPr>
            <a:xfrm>
              <a:off x="5559120" y="3364920"/>
              <a:ext cx="32760" cy="77760"/>
            </a:xfrm>
            <a:custGeom>
              <a:avLst/>
              <a:gdLst/>
              <a:ahLst/>
              <a:rect l="0" t="0" r="r" b="b"/>
              <a:pathLst>
                <a:path w="91" h="216">
                  <a:moveTo>
                    <a:pt x="69" y="69"/>
                  </a:moveTo>
                  <a:cubicBezTo>
                    <a:pt x="69" y="108"/>
                    <a:pt x="63" y="152"/>
                    <a:pt x="16" y="197"/>
                  </a:cubicBezTo>
                  <a:cubicBezTo>
                    <a:pt x="11" y="199"/>
                    <a:pt x="9" y="202"/>
                    <a:pt x="9" y="204"/>
                  </a:cubicBezTo>
                  <a:cubicBezTo>
                    <a:pt x="9" y="211"/>
                    <a:pt x="16" y="215"/>
                    <a:pt x="20" y="215"/>
                  </a:cubicBezTo>
                  <a:cubicBezTo>
                    <a:pt x="29" y="215"/>
                    <a:pt x="90" y="159"/>
                    <a:pt x="90" y="76"/>
                  </a:cubicBezTo>
                  <a:cubicBezTo>
                    <a:pt x="90" y="34"/>
                    <a:pt x="72"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2603" name="Freeform 40"/>
            <p:cNvSpPr/>
            <p:nvPr/>
          </p:nvSpPr>
          <p:spPr>
            <a:xfrm>
              <a:off x="5615640" y="322920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604" name="Freeform 41"/>
            <p:cNvSpPr/>
            <p:nvPr/>
          </p:nvSpPr>
          <p:spPr>
            <a:xfrm>
              <a:off x="5765040" y="3207600"/>
              <a:ext cx="65520" cy="248760"/>
            </a:xfrm>
            <a:custGeom>
              <a:avLst/>
              <a:gdLst/>
              <a:ahLst/>
              <a:rect l="0" t="0" r="r" b="b"/>
              <a:pathLst>
                <a:path w="182" h="691">
                  <a:moveTo>
                    <a:pt x="13" y="0"/>
                  </a:moveTo>
                  <a:cubicBezTo>
                    <a:pt x="9" y="0"/>
                    <a:pt x="0" y="0"/>
                    <a:pt x="0" y="9"/>
                  </a:cubicBezTo>
                  <a:cubicBezTo>
                    <a:pt x="0" y="11"/>
                    <a:pt x="2" y="13"/>
                    <a:pt x="7" y="18"/>
                  </a:cubicBezTo>
                  <a:cubicBezTo>
                    <a:pt x="67" y="74"/>
                    <a:pt x="132" y="166"/>
                    <a:pt x="132" y="345"/>
                  </a:cubicBezTo>
                  <a:cubicBezTo>
                    <a:pt x="132" y="489"/>
                    <a:pt x="87" y="598"/>
                    <a:pt x="13" y="666"/>
                  </a:cubicBezTo>
                  <a:cubicBezTo>
                    <a:pt x="0" y="679"/>
                    <a:pt x="0" y="679"/>
                    <a:pt x="0" y="683"/>
                  </a:cubicBezTo>
                  <a:cubicBezTo>
                    <a:pt x="0" y="686"/>
                    <a:pt x="2" y="690"/>
                    <a:pt x="9" y="690"/>
                  </a:cubicBezTo>
                  <a:cubicBezTo>
                    <a:pt x="18" y="690"/>
                    <a:pt x="83" y="645"/>
                    <a:pt x="130" y="558"/>
                  </a:cubicBezTo>
                  <a:cubicBezTo>
                    <a:pt x="161" y="502"/>
                    <a:pt x="181" y="426"/>
                    <a:pt x="181" y="345"/>
                  </a:cubicBezTo>
                  <a:cubicBezTo>
                    <a:pt x="181" y="249"/>
                    <a:pt x="152" y="96"/>
                    <a:pt x="13" y="0"/>
                  </a:cubicBezTo>
                </a:path>
              </a:pathLst>
            </a:custGeom>
            <a:solidFill>
              <a:srgbClr val="000000"/>
            </a:solidFill>
            <a:ln w="15840">
              <a:noFill/>
            </a:ln>
          </p:spPr>
        </p:sp>
        <p:sp>
          <p:nvSpPr>
            <p:cNvPr id="2605" name="Freeform 42"/>
            <p:cNvSpPr/>
            <p:nvPr/>
          </p:nvSpPr>
          <p:spPr>
            <a:xfrm>
              <a:off x="5884200" y="3250440"/>
              <a:ext cx="138240" cy="163440"/>
            </a:xfrm>
            <a:custGeom>
              <a:avLst/>
              <a:gdLst/>
              <a:ahLst/>
              <a:rect l="0" t="0" r="r" b="b"/>
              <a:pathLst>
                <a:path w="384" h="454">
                  <a:moveTo>
                    <a:pt x="356" y="242"/>
                  </a:moveTo>
                  <a:cubicBezTo>
                    <a:pt x="367" y="242"/>
                    <a:pt x="383" y="242"/>
                    <a:pt x="383" y="226"/>
                  </a:cubicBezTo>
                  <a:cubicBezTo>
                    <a:pt x="383" y="208"/>
                    <a:pt x="367" y="208"/>
                    <a:pt x="356" y="208"/>
                  </a:cubicBezTo>
                  <a:lnTo>
                    <a:pt x="34" y="208"/>
                  </a:lnTo>
                  <a:cubicBezTo>
                    <a:pt x="45" y="110"/>
                    <a:pt x="130" y="34"/>
                    <a:pt x="237" y="34"/>
                  </a:cubicBezTo>
                  <a:lnTo>
                    <a:pt x="356" y="34"/>
                  </a:lnTo>
                  <a:cubicBezTo>
                    <a:pt x="367" y="34"/>
                    <a:pt x="383" y="34"/>
                    <a:pt x="383" y="18"/>
                  </a:cubicBezTo>
                  <a:cubicBezTo>
                    <a:pt x="383" y="0"/>
                    <a:pt x="367" y="0"/>
                    <a:pt x="356" y="0"/>
                  </a:cubicBezTo>
                  <a:lnTo>
                    <a:pt x="235" y="0"/>
                  </a:lnTo>
                  <a:cubicBezTo>
                    <a:pt x="105" y="0"/>
                    <a:pt x="0" y="101"/>
                    <a:pt x="0" y="226"/>
                  </a:cubicBezTo>
                  <a:cubicBezTo>
                    <a:pt x="0" y="354"/>
                    <a:pt x="108" y="453"/>
                    <a:pt x="235" y="453"/>
                  </a:cubicBezTo>
                  <a:lnTo>
                    <a:pt x="356" y="453"/>
                  </a:lnTo>
                  <a:cubicBezTo>
                    <a:pt x="367" y="453"/>
                    <a:pt x="383" y="453"/>
                    <a:pt x="383" y="435"/>
                  </a:cubicBezTo>
                  <a:cubicBezTo>
                    <a:pt x="383" y="419"/>
                    <a:pt x="367" y="419"/>
                    <a:pt x="356" y="419"/>
                  </a:cubicBezTo>
                  <a:lnTo>
                    <a:pt x="237" y="419"/>
                  </a:lnTo>
                  <a:cubicBezTo>
                    <a:pt x="130" y="419"/>
                    <a:pt x="45" y="343"/>
                    <a:pt x="34" y="242"/>
                  </a:cubicBezTo>
                  <a:lnTo>
                    <a:pt x="356" y="242"/>
                  </a:lnTo>
                </a:path>
              </a:pathLst>
            </a:custGeom>
            <a:solidFill>
              <a:srgbClr val="000000"/>
            </a:solidFill>
            <a:ln w="15840">
              <a:noFill/>
            </a:ln>
          </p:spPr>
        </p:sp>
        <p:sp>
          <p:nvSpPr>
            <p:cNvPr id="2606" name="Freeform 43"/>
            <p:cNvSpPr/>
            <p:nvPr/>
          </p:nvSpPr>
          <p:spPr>
            <a:xfrm>
              <a:off x="6058440" y="3219480"/>
              <a:ext cx="168840" cy="180360"/>
            </a:xfrm>
            <a:custGeom>
              <a:avLst/>
              <a:gdLst/>
              <a:ahLst/>
              <a:rect l="0" t="0" r="r" b="b"/>
              <a:pathLst>
                <a:path w="469" h="501">
                  <a:moveTo>
                    <a:pt x="72" y="336"/>
                  </a:moveTo>
                  <a:cubicBezTo>
                    <a:pt x="90" y="329"/>
                    <a:pt x="108" y="314"/>
                    <a:pt x="108" y="305"/>
                  </a:cubicBezTo>
                  <a:cubicBezTo>
                    <a:pt x="108" y="300"/>
                    <a:pt x="101" y="300"/>
                    <a:pt x="99" y="300"/>
                  </a:cubicBezTo>
                  <a:cubicBezTo>
                    <a:pt x="65" y="300"/>
                    <a:pt x="0" y="338"/>
                    <a:pt x="0" y="397"/>
                  </a:cubicBezTo>
                  <a:cubicBezTo>
                    <a:pt x="0" y="450"/>
                    <a:pt x="72" y="500"/>
                    <a:pt x="159" y="500"/>
                  </a:cubicBezTo>
                  <a:cubicBezTo>
                    <a:pt x="296" y="500"/>
                    <a:pt x="423" y="419"/>
                    <a:pt x="423" y="327"/>
                  </a:cubicBezTo>
                  <a:cubicBezTo>
                    <a:pt x="423" y="258"/>
                    <a:pt x="347" y="226"/>
                    <a:pt x="287" y="208"/>
                  </a:cubicBezTo>
                  <a:cubicBezTo>
                    <a:pt x="258" y="197"/>
                    <a:pt x="188" y="175"/>
                    <a:pt x="188" y="119"/>
                  </a:cubicBezTo>
                  <a:cubicBezTo>
                    <a:pt x="188" y="90"/>
                    <a:pt x="206" y="67"/>
                    <a:pt x="217" y="58"/>
                  </a:cubicBezTo>
                  <a:cubicBezTo>
                    <a:pt x="242" y="45"/>
                    <a:pt x="276" y="43"/>
                    <a:pt x="293" y="43"/>
                  </a:cubicBezTo>
                  <a:cubicBezTo>
                    <a:pt x="300" y="43"/>
                    <a:pt x="329" y="43"/>
                    <a:pt x="365" y="54"/>
                  </a:cubicBezTo>
                  <a:cubicBezTo>
                    <a:pt x="383" y="61"/>
                    <a:pt x="403" y="67"/>
                    <a:pt x="403" y="101"/>
                  </a:cubicBezTo>
                  <a:cubicBezTo>
                    <a:pt x="403" y="112"/>
                    <a:pt x="401" y="121"/>
                    <a:pt x="401" y="123"/>
                  </a:cubicBezTo>
                  <a:cubicBezTo>
                    <a:pt x="401" y="125"/>
                    <a:pt x="401" y="130"/>
                    <a:pt x="410" y="130"/>
                  </a:cubicBezTo>
                  <a:cubicBezTo>
                    <a:pt x="417" y="130"/>
                    <a:pt x="432" y="123"/>
                    <a:pt x="450" y="112"/>
                  </a:cubicBezTo>
                  <a:cubicBezTo>
                    <a:pt x="459" y="105"/>
                    <a:pt x="468" y="99"/>
                    <a:pt x="468" y="69"/>
                  </a:cubicBezTo>
                  <a:cubicBezTo>
                    <a:pt x="468" y="31"/>
                    <a:pt x="441" y="20"/>
                    <a:pt x="423" y="13"/>
                  </a:cubicBezTo>
                  <a:cubicBezTo>
                    <a:pt x="385" y="0"/>
                    <a:pt x="354" y="0"/>
                    <a:pt x="343" y="0"/>
                  </a:cubicBezTo>
                  <a:cubicBezTo>
                    <a:pt x="235" y="0"/>
                    <a:pt x="123" y="72"/>
                    <a:pt x="123" y="150"/>
                  </a:cubicBezTo>
                  <a:cubicBezTo>
                    <a:pt x="123" y="213"/>
                    <a:pt x="202" y="240"/>
                    <a:pt x="233" y="251"/>
                  </a:cubicBezTo>
                  <a:cubicBezTo>
                    <a:pt x="284" y="267"/>
                    <a:pt x="361" y="296"/>
                    <a:pt x="361" y="359"/>
                  </a:cubicBezTo>
                  <a:cubicBezTo>
                    <a:pt x="361" y="383"/>
                    <a:pt x="347" y="419"/>
                    <a:pt x="316" y="437"/>
                  </a:cubicBezTo>
                  <a:cubicBezTo>
                    <a:pt x="278" y="455"/>
                    <a:pt x="226" y="459"/>
                    <a:pt x="208" y="459"/>
                  </a:cubicBezTo>
                  <a:cubicBezTo>
                    <a:pt x="134" y="459"/>
                    <a:pt x="65" y="417"/>
                    <a:pt x="65" y="365"/>
                  </a:cubicBezTo>
                  <a:cubicBezTo>
                    <a:pt x="65" y="356"/>
                    <a:pt x="67" y="345"/>
                    <a:pt x="72" y="336"/>
                  </a:cubicBezTo>
                </a:path>
              </a:pathLst>
            </a:custGeom>
            <a:solidFill>
              <a:srgbClr val="000000"/>
            </a:solidFill>
            <a:ln w="15840">
              <a:noFill/>
            </a:ln>
          </p:spPr>
        </p:sp>
        <p:sp>
          <p:nvSpPr>
            <p:cNvPr id="2607" name="Freeform 44"/>
            <p:cNvSpPr/>
            <p:nvPr/>
          </p:nvSpPr>
          <p:spPr>
            <a:xfrm>
              <a:off x="6341400" y="26881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608" name="Freeform 45"/>
            <p:cNvSpPr/>
            <p:nvPr/>
          </p:nvSpPr>
          <p:spPr>
            <a:xfrm>
              <a:off x="6440760" y="26881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609" name="Freeform 46"/>
            <p:cNvSpPr/>
            <p:nvPr/>
          </p:nvSpPr>
          <p:spPr>
            <a:xfrm>
              <a:off x="6602760" y="261684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2610" name="Freeform 47"/>
            <p:cNvSpPr/>
            <p:nvPr/>
          </p:nvSpPr>
          <p:spPr>
            <a:xfrm>
              <a:off x="6508440" y="2710440"/>
              <a:ext cx="285120" cy="244080"/>
            </a:xfrm>
            <a:custGeom>
              <a:avLst/>
              <a:gdLst/>
              <a:ahLst/>
              <a:rect l="0" t="0" r="r" b="b"/>
              <a:pathLst>
                <a:path w="792" h="678">
                  <a:moveTo>
                    <a:pt x="444" y="285"/>
                  </a:moveTo>
                  <a:lnTo>
                    <a:pt x="609" y="67"/>
                  </a:lnTo>
                  <a:cubicBezTo>
                    <a:pt x="621"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2"/>
                  </a:lnTo>
                  <a:lnTo>
                    <a:pt x="533" y="632"/>
                  </a:lnTo>
                  <a:lnTo>
                    <a:pt x="453" y="632"/>
                  </a:lnTo>
                  <a:lnTo>
                    <a:pt x="453" y="677"/>
                  </a:lnTo>
                  <a:cubicBezTo>
                    <a:pt x="493" y="675"/>
                    <a:pt x="587" y="675"/>
                    <a:pt x="632" y="675"/>
                  </a:cubicBezTo>
                  <a:cubicBezTo>
                    <a:pt x="670" y="675"/>
                    <a:pt x="757" y="675"/>
                    <a:pt x="791" y="677"/>
                  </a:cubicBezTo>
                  <a:lnTo>
                    <a:pt x="791" y="632"/>
                  </a:lnTo>
                  <a:lnTo>
                    <a:pt x="694" y="632"/>
                  </a:lnTo>
                  <a:lnTo>
                    <a:pt x="444" y="285"/>
                  </a:lnTo>
                </a:path>
              </a:pathLst>
            </a:custGeom>
            <a:solidFill>
              <a:srgbClr val="000000"/>
            </a:solidFill>
            <a:ln w="15840">
              <a:noFill/>
            </a:ln>
          </p:spPr>
        </p:sp>
        <p:sp>
          <p:nvSpPr>
            <p:cNvPr id="2611" name="Freeform 48"/>
            <p:cNvSpPr/>
            <p:nvPr/>
          </p:nvSpPr>
          <p:spPr>
            <a:xfrm>
              <a:off x="6823080" y="2634840"/>
              <a:ext cx="122760" cy="176400"/>
            </a:xfrm>
            <a:custGeom>
              <a:avLst/>
              <a:gdLst/>
              <a:ahLst/>
              <a:rect l="0" t="0" r="r" b="b"/>
              <a:pathLst>
                <a:path w="341" h="490">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9"/>
                    <a:pt x="25" y="489"/>
                  </a:cubicBezTo>
                  <a:cubicBezTo>
                    <a:pt x="43" y="489"/>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9"/>
                    <a:pt x="246" y="489"/>
                  </a:cubicBezTo>
                  <a:cubicBezTo>
                    <a:pt x="316" y="489"/>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3"/>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612" name="Freeform 49"/>
            <p:cNvSpPr/>
            <p:nvPr/>
          </p:nvSpPr>
          <p:spPr>
            <a:xfrm>
              <a:off x="6816600" y="28767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81"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613" name="Freeform 50"/>
            <p:cNvSpPr/>
            <p:nvPr/>
          </p:nvSpPr>
          <p:spPr>
            <a:xfrm>
              <a:off x="6905160" y="28767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614" name="Freeform 51"/>
            <p:cNvSpPr/>
            <p:nvPr/>
          </p:nvSpPr>
          <p:spPr>
            <a:xfrm>
              <a:off x="7048800" y="3012120"/>
              <a:ext cx="32760" cy="77760"/>
            </a:xfrm>
            <a:custGeom>
              <a:avLst/>
              <a:gdLst/>
              <a:ahLst/>
              <a:rect l="0" t="0" r="r" b="b"/>
              <a:pathLst>
                <a:path w="91" h="216">
                  <a:moveTo>
                    <a:pt x="69" y="69"/>
                  </a:moveTo>
                  <a:cubicBezTo>
                    <a:pt x="69" y="108"/>
                    <a:pt x="63" y="152"/>
                    <a:pt x="16" y="197"/>
                  </a:cubicBezTo>
                  <a:cubicBezTo>
                    <a:pt x="11" y="199"/>
                    <a:pt x="9" y="202"/>
                    <a:pt x="9" y="204"/>
                  </a:cubicBezTo>
                  <a:cubicBezTo>
                    <a:pt x="9" y="211"/>
                    <a:pt x="16" y="215"/>
                    <a:pt x="20" y="215"/>
                  </a:cubicBezTo>
                  <a:cubicBezTo>
                    <a:pt x="29" y="215"/>
                    <a:pt x="90" y="159"/>
                    <a:pt x="90" y="76"/>
                  </a:cubicBezTo>
                  <a:cubicBezTo>
                    <a:pt x="90" y="34"/>
                    <a:pt x="72"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2615" name="Freeform 52"/>
            <p:cNvSpPr/>
            <p:nvPr/>
          </p:nvSpPr>
          <p:spPr>
            <a:xfrm>
              <a:off x="7117200" y="2931480"/>
              <a:ext cx="152640" cy="113400"/>
            </a:xfrm>
            <a:custGeom>
              <a:avLst/>
              <a:gdLst/>
              <a:ahLst/>
              <a:rect l="0" t="0" r="r" b="b"/>
              <a:pathLst>
                <a:path w="424" h="315">
                  <a:moveTo>
                    <a:pt x="52" y="262"/>
                  </a:moveTo>
                  <a:cubicBezTo>
                    <a:pt x="49" y="271"/>
                    <a:pt x="45" y="289"/>
                    <a:pt x="45" y="291"/>
                  </a:cubicBezTo>
                  <a:cubicBezTo>
                    <a:pt x="45" y="307"/>
                    <a:pt x="58" y="314"/>
                    <a:pt x="69" y="314"/>
                  </a:cubicBezTo>
                  <a:cubicBezTo>
                    <a:pt x="81" y="314"/>
                    <a:pt x="92" y="305"/>
                    <a:pt x="96" y="298"/>
                  </a:cubicBezTo>
                  <a:cubicBezTo>
                    <a:pt x="99" y="291"/>
                    <a:pt x="105" y="269"/>
                    <a:pt x="108" y="255"/>
                  </a:cubicBezTo>
                  <a:cubicBezTo>
                    <a:pt x="112" y="242"/>
                    <a:pt x="119" y="211"/>
                    <a:pt x="123" y="193"/>
                  </a:cubicBezTo>
                  <a:cubicBezTo>
                    <a:pt x="128" y="177"/>
                    <a:pt x="132" y="161"/>
                    <a:pt x="134" y="146"/>
                  </a:cubicBezTo>
                  <a:cubicBezTo>
                    <a:pt x="143" y="117"/>
                    <a:pt x="143" y="112"/>
                    <a:pt x="164" y="83"/>
                  </a:cubicBezTo>
                  <a:cubicBezTo>
                    <a:pt x="184" y="56"/>
                    <a:pt x="215" y="20"/>
                    <a:pt x="269" y="20"/>
                  </a:cubicBezTo>
                  <a:cubicBezTo>
                    <a:pt x="309" y="20"/>
                    <a:pt x="309" y="54"/>
                    <a:pt x="309" y="67"/>
                  </a:cubicBezTo>
                  <a:cubicBezTo>
                    <a:pt x="309" y="110"/>
                    <a:pt x="280" y="186"/>
                    <a:pt x="269" y="215"/>
                  </a:cubicBezTo>
                  <a:cubicBezTo>
                    <a:pt x="260" y="235"/>
                    <a:pt x="258" y="242"/>
                    <a:pt x="258" y="253"/>
                  </a:cubicBezTo>
                  <a:cubicBezTo>
                    <a:pt x="258" y="289"/>
                    <a:pt x="289" y="314"/>
                    <a:pt x="323" y="314"/>
                  </a:cubicBezTo>
                  <a:cubicBezTo>
                    <a:pt x="392" y="314"/>
                    <a:pt x="423" y="217"/>
                    <a:pt x="423" y="206"/>
                  </a:cubicBezTo>
                  <a:cubicBezTo>
                    <a:pt x="423" y="197"/>
                    <a:pt x="414" y="197"/>
                    <a:pt x="412" y="197"/>
                  </a:cubicBezTo>
                  <a:cubicBezTo>
                    <a:pt x="403" y="197"/>
                    <a:pt x="401" y="202"/>
                    <a:pt x="399" y="211"/>
                  </a:cubicBezTo>
                  <a:cubicBezTo>
                    <a:pt x="383" y="264"/>
                    <a:pt x="354" y="294"/>
                    <a:pt x="325" y="294"/>
                  </a:cubicBezTo>
                  <a:cubicBezTo>
                    <a:pt x="311" y="294"/>
                    <a:pt x="309" y="285"/>
                    <a:pt x="309" y="269"/>
                  </a:cubicBezTo>
                  <a:cubicBezTo>
                    <a:pt x="309" y="253"/>
                    <a:pt x="311" y="244"/>
                    <a:pt x="325" y="213"/>
                  </a:cubicBezTo>
                  <a:cubicBezTo>
                    <a:pt x="332" y="190"/>
                    <a:pt x="361" y="119"/>
                    <a:pt x="361" y="78"/>
                  </a:cubicBezTo>
                  <a:cubicBezTo>
                    <a:pt x="361" y="11"/>
                    <a:pt x="307" y="0"/>
                    <a:pt x="271" y="0"/>
                  </a:cubicBezTo>
                  <a:cubicBezTo>
                    <a:pt x="213" y="0"/>
                    <a:pt x="175" y="36"/>
                    <a:pt x="155" y="63"/>
                  </a:cubicBezTo>
                  <a:cubicBezTo>
                    <a:pt x="148" y="16"/>
                    <a:pt x="108" y="0"/>
                    <a:pt x="81" y="0"/>
                  </a:cubicBezTo>
                  <a:cubicBezTo>
                    <a:pt x="49" y="0"/>
                    <a:pt x="34" y="22"/>
                    <a:pt x="25" y="38"/>
                  </a:cubicBezTo>
                  <a:cubicBezTo>
                    <a:pt x="9" y="63"/>
                    <a:pt x="0" y="103"/>
                    <a:pt x="0" y="105"/>
                  </a:cubicBezTo>
                  <a:cubicBezTo>
                    <a:pt x="0" y="114"/>
                    <a:pt x="9" y="114"/>
                    <a:pt x="11" y="114"/>
                  </a:cubicBezTo>
                  <a:cubicBezTo>
                    <a:pt x="22" y="114"/>
                    <a:pt x="22" y="112"/>
                    <a:pt x="27" y="94"/>
                  </a:cubicBezTo>
                  <a:cubicBezTo>
                    <a:pt x="38" y="54"/>
                    <a:pt x="52" y="20"/>
                    <a:pt x="78" y="20"/>
                  </a:cubicBezTo>
                  <a:cubicBezTo>
                    <a:pt x="96" y="20"/>
                    <a:pt x="101" y="34"/>
                    <a:pt x="101" y="54"/>
                  </a:cubicBezTo>
                  <a:cubicBezTo>
                    <a:pt x="101" y="67"/>
                    <a:pt x="94" y="92"/>
                    <a:pt x="90" y="112"/>
                  </a:cubicBezTo>
                  <a:cubicBezTo>
                    <a:pt x="85" y="130"/>
                    <a:pt x="78" y="159"/>
                    <a:pt x="74" y="173"/>
                  </a:cubicBezTo>
                  <a:lnTo>
                    <a:pt x="52" y="262"/>
                  </a:lnTo>
                </a:path>
              </a:pathLst>
            </a:custGeom>
            <a:solidFill>
              <a:srgbClr val="000000"/>
            </a:solidFill>
            <a:ln w="15840">
              <a:noFill/>
            </a:ln>
          </p:spPr>
        </p:sp>
        <p:sp>
          <p:nvSpPr>
            <p:cNvPr id="2616" name="Freeform 53"/>
            <p:cNvSpPr/>
            <p:nvPr/>
          </p:nvSpPr>
          <p:spPr>
            <a:xfrm>
              <a:off x="7405920" y="28580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617" name="Freeform 54"/>
            <p:cNvSpPr/>
            <p:nvPr/>
          </p:nvSpPr>
          <p:spPr>
            <a:xfrm>
              <a:off x="7743240" y="2710440"/>
              <a:ext cx="285120" cy="244080"/>
            </a:xfrm>
            <a:custGeom>
              <a:avLst/>
              <a:gdLst/>
              <a:ahLst/>
              <a:rect l="0" t="0" r="r" b="b"/>
              <a:pathLst>
                <a:path w="792" h="678">
                  <a:moveTo>
                    <a:pt x="444" y="285"/>
                  </a:moveTo>
                  <a:lnTo>
                    <a:pt x="609" y="67"/>
                  </a:lnTo>
                  <a:cubicBezTo>
                    <a:pt x="621" y="54"/>
                    <a:pt x="623" y="52"/>
                    <a:pt x="656" y="49"/>
                  </a:cubicBezTo>
                  <a:cubicBezTo>
                    <a:pt x="681" y="47"/>
                    <a:pt x="685" y="47"/>
                    <a:pt x="715"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2"/>
                  </a:lnTo>
                  <a:lnTo>
                    <a:pt x="533" y="632"/>
                  </a:lnTo>
                  <a:lnTo>
                    <a:pt x="453" y="632"/>
                  </a:lnTo>
                  <a:lnTo>
                    <a:pt x="453" y="677"/>
                  </a:lnTo>
                  <a:cubicBezTo>
                    <a:pt x="493" y="675"/>
                    <a:pt x="587" y="675"/>
                    <a:pt x="632" y="675"/>
                  </a:cubicBezTo>
                  <a:cubicBezTo>
                    <a:pt x="670" y="675"/>
                    <a:pt x="757" y="675"/>
                    <a:pt x="791" y="677"/>
                  </a:cubicBezTo>
                  <a:lnTo>
                    <a:pt x="791" y="632"/>
                  </a:lnTo>
                  <a:lnTo>
                    <a:pt x="694" y="632"/>
                  </a:lnTo>
                  <a:lnTo>
                    <a:pt x="444" y="285"/>
                  </a:lnTo>
                </a:path>
              </a:pathLst>
            </a:custGeom>
            <a:solidFill>
              <a:srgbClr val="000000"/>
            </a:solidFill>
            <a:ln w="15840">
              <a:noFill/>
            </a:ln>
          </p:spPr>
        </p:sp>
        <p:sp>
          <p:nvSpPr>
            <p:cNvPr id="2618" name="Freeform 55"/>
            <p:cNvSpPr/>
            <p:nvPr/>
          </p:nvSpPr>
          <p:spPr>
            <a:xfrm>
              <a:off x="8057520" y="2634840"/>
              <a:ext cx="122760" cy="176400"/>
            </a:xfrm>
            <a:custGeom>
              <a:avLst/>
              <a:gdLst/>
              <a:ahLst/>
              <a:rect l="0" t="0" r="r" b="b"/>
              <a:pathLst>
                <a:path w="341" h="490">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9"/>
                    <a:pt x="25" y="489"/>
                  </a:cubicBezTo>
                  <a:cubicBezTo>
                    <a:pt x="43" y="489"/>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9"/>
                    <a:pt x="246" y="489"/>
                  </a:cubicBezTo>
                  <a:cubicBezTo>
                    <a:pt x="316" y="489"/>
                    <a:pt x="336" y="383"/>
                    <a:pt x="336" y="381"/>
                  </a:cubicBezTo>
                  <a:cubicBezTo>
                    <a:pt x="336" y="372"/>
                    <a:pt x="327" y="372"/>
                    <a:pt x="325" y="372"/>
                  </a:cubicBezTo>
                  <a:cubicBezTo>
                    <a:pt x="316" y="372"/>
                    <a:pt x="314" y="376"/>
                    <a:pt x="311" y="390"/>
                  </a:cubicBezTo>
                  <a:cubicBezTo>
                    <a:pt x="302" y="419"/>
                    <a:pt x="284" y="468"/>
                    <a:pt x="249" y="468"/>
                  </a:cubicBezTo>
                  <a:cubicBezTo>
                    <a:pt x="231" y="468"/>
                    <a:pt x="226" y="450"/>
                    <a:pt x="226" y="433"/>
                  </a:cubicBezTo>
                  <a:cubicBezTo>
                    <a:pt x="226" y="421"/>
                    <a:pt x="226" y="419"/>
                    <a:pt x="228"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3"/>
                    <a:pt x="273" y="242"/>
                  </a:cubicBezTo>
                  <a:cubicBezTo>
                    <a:pt x="273" y="258"/>
                    <a:pt x="287" y="269"/>
                    <a:pt x="302" y="269"/>
                  </a:cubicBezTo>
                  <a:cubicBezTo>
                    <a:pt x="320" y="269"/>
                    <a:pt x="340" y="253"/>
                    <a:pt x="340" y="224"/>
                  </a:cubicBezTo>
                  <a:cubicBezTo>
                    <a:pt x="340"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619" name="Freeform 56"/>
            <p:cNvSpPr/>
            <p:nvPr/>
          </p:nvSpPr>
          <p:spPr>
            <a:xfrm>
              <a:off x="8051040" y="287676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4"/>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620" name="Freeform 57"/>
            <p:cNvSpPr/>
            <p:nvPr/>
          </p:nvSpPr>
          <p:spPr>
            <a:xfrm>
              <a:off x="8139240" y="287676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621" name="Freeform 58"/>
            <p:cNvSpPr/>
            <p:nvPr/>
          </p:nvSpPr>
          <p:spPr>
            <a:xfrm>
              <a:off x="8283600" y="3012120"/>
              <a:ext cx="32760" cy="77760"/>
            </a:xfrm>
            <a:custGeom>
              <a:avLst/>
              <a:gdLst/>
              <a:ahLst/>
              <a:rect l="0" t="0" r="r" b="b"/>
              <a:pathLst>
                <a:path w="91" h="216">
                  <a:moveTo>
                    <a:pt x="69" y="69"/>
                  </a:moveTo>
                  <a:cubicBezTo>
                    <a:pt x="69" y="108"/>
                    <a:pt x="63" y="152"/>
                    <a:pt x="16" y="197"/>
                  </a:cubicBezTo>
                  <a:cubicBezTo>
                    <a:pt x="11" y="199"/>
                    <a:pt x="9" y="202"/>
                    <a:pt x="9" y="204"/>
                  </a:cubicBezTo>
                  <a:cubicBezTo>
                    <a:pt x="9" y="211"/>
                    <a:pt x="16" y="215"/>
                    <a:pt x="20" y="215"/>
                  </a:cubicBezTo>
                  <a:cubicBezTo>
                    <a:pt x="29" y="215"/>
                    <a:pt x="90" y="159"/>
                    <a:pt x="90" y="76"/>
                  </a:cubicBezTo>
                  <a:cubicBezTo>
                    <a:pt x="90" y="34"/>
                    <a:pt x="72" y="0"/>
                    <a:pt x="40" y="0"/>
                  </a:cubicBezTo>
                  <a:cubicBezTo>
                    <a:pt x="18" y="0"/>
                    <a:pt x="0" y="18"/>
                    <a:pt x="0" y="40"/>
                  </a:cubicBezTo>
                  <a:cubicBezTo>
                    <a:pt x="0" y="63"/>
                    <a:pt x="16" y="81"/>
                    <a:pt x="40" y="81"/>
                  </a:cubicBezTo>
                  <a:cubicBezTo>
                    <a:pt x="58" y="81"/>
                    <a:pt x="69" y="69"/>
                    <a:pt x="69" y="69"/>
                  </a:cubicBezTo>
                </a:path>
              </a:pathLst>
            </a:custGeom>
            <a:solidFill>
              <a:srgbClr val="000000"/>
            </a:solidFill>
            <a:ln w="15840">
              <a:noFill/>
            </a:ln>
          </p:spPr>
        </p:sp>
        <p:sp>
          <p:nvSpPr>
            <p:cNvPr id="2622" name="Freeform 59"/>
            <p:cNvSpPr/>
            <p:nvPr/>
          </p:nvSpPr>
          <p:spPr>
            <a:xfrm>
              <a:off x="8352000" y="2931480"/>
              <a:ext cx="152640" cy="113400"/>
            </a:xfrm>
            <a:custGeom>
              <a:avLst/>
              <a:gdLst/>
              <a:ahLst/>
              <a:rect l="0" t="0" r="r" b="b"/>
              <a:pathLst>
                <a:path w="424" h="315">
                  <a:moveTo>
                    <a:pt x="52" y="262"/>
                  </a:moveTo>
                  <a:cubicBezTo>
                    <a:pt x="49" y="271"/>
                    <a:pt x="45" y="289"/>
                    <a:pt x="45" y="291"/>
                  </a:cubicBezTo>
                  <a:cubicBezTo>
                    <a:pt x="45" y="307"/>
                    <a:pt x="58" y="314"/>
                    <a:pt x="69" y="314"/>
                  </a:cubicBezTo>
                  <a:cubicBezTo>
                    <a:pt x="81" y="314"/>
                    <a:pt x="92" y="305"/>
                    <a:pt x="96" y="298"/>
                  </a:cubicBezTo>
                  <a:cubicBezTo>
                    <a:pt x="99" y="291"/>
                    <a:pt x="105" y="269"/>
                    <a:pt x="108" y="255"/>
                  </a:cubicBezTo>
                  <a:cubicBezTo>
                    <a:pt x="112" y="242"/>
                    <a:pt x="119" y="211"/>
                    <a:pt x="123" y="193"/>
                  </a:cubicBezTo>
                  <a:cubicBezTo>
                    <a:pt x="128" y="177"/>
                    <a:pt x="132" y="161"/>
                    <a:pt x="134" y="146"/>
                  </a:cubicBezTo>
                  <a:cubicBezTo>
                    <a:pt x="143" y="117"/>
                    <a:pt x="143" y="112"/>
                    <a:pt x="164" y="83"/>
                  </a:cubicBezTo>
                  <a:cubicBezTo>
                    <a:pt x="184" y="56"/>
                    <a:pt x="215" y="20"/>
                    <a:pt x="269" y="20"/>
                  </a:cubicBezTo>
                  <a:cubicBezTo>
                    <a:pt x="309" y="20"/>
                    <a:pt x="309" y="54"/>
                    <a:pt x="309" y="67"/>
                  </a:cubicBezTo>
                  <a:cubicBezTo>
                    <a:pt x="309" y="110"/>
                    <a:pt x="280" y="186"/>
                    <a:pt x="269" y="215"/>
                  </a:cubicBezTo>
                  <a:cubicBezTo>
                    <a:pt x="260" y="235"/>
                    <a:pt x="258" y="242"/>
                    <a:pt x="258" y="253"/>
                  </a:cubicBezTo>
                  <a:cubicBezTo>
                    <a:pt x="258" y="289"/>
                    <a:pt x="289" y="314"/>
                    <a:pt x="323" y="314"/>
                  </a:cubicBezTo>
                  <a:cubicBezTo>
                    <a:pt x="392" y="314"/>
                    <a:pt x="423" y="217"/>
                    <a:pt x="423" y="206"/>
                  </a:cubicBezTo>
                  <a:cubicBezTo>
                    <a:pt x="423" y="197"/>
                    <a:pt x="414" y="197"/>
                    <a:pt x="412" y="197"/>
                  </a:cubicBezTo>
                  <a:cubicBezTo>
                    <a:pt x="403" y="197"/>
                    <a:pt x="401" y="202"/>
                    <a:pt x="399" y="211"/>
                  </a:cubicBezTo>
                  <a:cubicBezTo>
                    <a:pt x="383" y="264"/>
                    <a:pt x="354" y="294"/>
                    <a:pt x="325" y="294"/>
                  </a:cubicBezTo>
                  <a:cubicBezTo>
                    <a:pt x="311" y="294"/>
                    <a:pt x="309" y="285"/>
                    <a:pt x="309" y="269"/>
                  </a:cubicBezTo>
                  <a:cubicBezTo>
                    <a:pt x="309" y="253"/>
                    <a:pt x="311" y="244"/>
                    <a:pt x="325" y="213"/>
                  </a:cubicBezTo>
                  <a:cubicBezTo>
                    <a:pt x="332" y="190"/>
                    <a:pt x="361" y="119"/>
                    <a:pt x="361" y="78"/>
                  </a:cubicBezTo>
                  <a:cubicBezTo>
                    <a:pt x="361" y="11"/>
                    <a:pt x="307" y="0"/>
                    <a:pt x="271" y="0"/>
                  </a:cubicBezTo>
                  <a:cubicBezTo>
                    <a:pt x="213" y="0"/>
                    <a:pt x="175" y="36"/>
                    <a:pt x="155" y="63"/>
                  </a:cubicBezTo>
                  <a:cubicBezTo>
                    <a:pt x="148" y="16"/>
                    <a:pt x="108" y="0"/>
                    <a:pt x="81" y="0"/>
                  </a:cubicBezTo>
                  <a:cubicBezTo>
                    <a:pt x="49" y="0"/>
                    <a:pt x="34" y="22"/>
                    <a:pt x="25" y="38"/>
                  </a:cubicBezTo>
                  <a:cubicBezTo>
                    <a:pt x="9" y="63"/>
                    <a:pt x="0" y="103"/>
                    <a:pt x="0" y="105"/>
                  </a:cubicBezTo>
                  <a:cubicBezTo>
                    <a:pt x="0" y="114"/>
                    <a:pt x="9" y="114"/>
                    <a:pt x="11" y="114"/>
                  </a:cubicBezTo>
                  <a:cubicBezTo>
                    <a:pt x="22" y="114"/>
                    <a:pt x="22" y="112"/>
                    <a:pt x="27" y="94"/>
                  </a:cubicBezTo>
                  <a:cubicBezTo>
                    <a:pt x="38" y="54"/>
                    <a:pt x="52" y="20"/>
                    <a:pt x="78" y="20"/>
                  </a:cubicBezTo>
                  <a:cubicBezTo>
                    <a:pt x="96" y="20"/>
                    <a:pt x="101" y="34"/>
                    <a:pt x="101" y="54"/>
                  </a:cubicBezTo>
                  <a:cubicBezTo>
                    <a:pt x="101" y="67"/>
                    <a:pt x="94" y="92"/>
                    <a:pt x="90" y="112"/>
                  </a:cubicBezTo>
                  <a:cubicBezTo>
                    <a:pt x="85" y="130"/>
                    <a:pt x="78" y="159"/>
                    <a:pt x="74" y="173"/>
                  </a:cubicBezTo>
                  <a:lnTo>
                    <a:pt x="52" y="262"/>
                  </a:lnTo>
                </a:path>
              </a:pathLst>
            </a:custGeom>
            <a:solidFill>
              <a:srgbClr val="000000"/>
            </a:solidFill>
            <a:ln w="15840">
              <a:noFill/>
            </a:ln>
          </p:spPr>
        </p:sp>
        <p:sp>
          <p:nvSpPr>
            <p:cNvPr id="2623" name="Freeform 60"/>
            <p:cNvSpPr/>
            <p:nvPr/>
          </p:nvSpPr>
          <p:spPr>
            <a:xfrm>
              <a:off x="8574480" y="26881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624" name="Freeform 61"/>
            <p:cNvSpPr/>
            <p:nvPr/>
          </p:nvSpPr>
          <p:spPr>
            <a:xfrm>
              <a:off x="8673840" y="26881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2625" name="Freeform 62"/>
            <p:cNvSpPr/>
            <p:nvPr/>
          </p:nvSpPr>
          <p:spPr>
            <a:xfrm>
              <a:off x="8745480" y="2642760"/>
              <a:ext cx="110880" cy="165600"/>
            </a:xfrm>
            <a:custGeom>
              <a:avLst/>
              <a:gdLst/>
              <a:ahLst/>
              <a:rect l="0" t="0" r="r" b="b"/>
              <a:pathLst>
                <a:path w="308" h="460">
                  <a:moveTo>
                    <a:pt x="307" y="334"/>
                  </a:moveTo>
                  <a:lnTo>
                    <a:pt x="282" y="334"/>
                  </a:lnTo>
                  <a:cubicBezTo>
                    <a:pt x="280" y="350"/>
                    <a:pt x="273" y="390"/>
                    <a:pt x="264" y="397"/>
                  </a:cubicBezTo>
                  <a:cubicBezTo>
                    <a:pt x="260" y="401"/>
                    <a:pt x="206" y="401"/>
                    <a:pt x="197" y="401"/>
                  </a:cubicBezTo>
                  <a:lnTo>
                    <a:pt x="69" y="401"/>
                  </a:lnTo>
                  <a:cubicBezTo>
                    <a:pt x="141" y="336"/>
                    <a:pt x="166" y="318"/>
                    <a:pt x="208" y="285"/>
                  </a:cubicBezTo>
                  <a:cubicBezTo>
                    <a:pt x="260" y="244"/>
                    <a:pt x="307" y="202"/>
                    <a:pt x="307" y="134"/>
                  </a:cubicBezTo>
                  <a:cubicBezTo>
                    <a:pt x="307" y="52"/>
                    <a:pt x="233" y="0"/>
                    <a:pt x="143" y="0"/>
                  </a:cubicBezTo>
                  <a:cubicBezTo>
                    <a:pt x="58" y="0"/>
                    <a:pt x="0" y="61"/>
                    <a:pt x="0" y="123"/>
                  </a:cubicBezTo>
                  <a:cubicBezTo>
                    <a:pt x="0" y="159"/>
                    <a:pt x="29" y="164"/>
                    <a:pt x="36" y="164"/>
                  </a:cubicBezTo>
                  <a:cubicBezTo>
                    <a:pt x="54" y="164"/>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3"/>
                  </a:lnTo>
                  <a:cubicBezTo>
                    <a:pt x="0" y="439"/>
                    <a:pt x="0" y="441"/>
                    <a:pt x="0" y="459"/>
                  </a:cubicBezTo>
                  <a:lnTo>
                    <a:pt x="287" y="459"/>
                  </a:lnTo>
                  <a:lnTo>
                    <a:pt x="307" y="334"/>
                  </a:lnTo>
                </a:path>
              </a:pathLst>
            </a:custGeom>
            <a:solidFill>
              <a:srgbClr val="000000"/>
            </a:solidFill>
            <a:ln w="15840">
              <a:noFill/>
            </a:ln>
          </p:spPr>
        </p:sp>
        <p:sp>
          <p:nvSpPr>
            <p:cNvPr id="2626" name="Freeform 63"/>
            <p:cNvSpPr/>
            <p:nvPr/>
          </p:nvSpPr>
          <p:spPr>
            <a:xfrm>
              <a:off x="8745480" y="2876760"/>
              <a:ext cx="110880" cy="165600"/>
            </a:xfrm>
            <a:custGeom>
              <a:avLst/>
              <a:gdLst/>
              <a:ahLst/>
              <a:rect l="0" t="0" r="r" b="b"/>
              <a:pathLst>
                <a:path w="308" h="460">
                  <a:moveTo>
                    <a:pt x="307" y="334"/>
                  </a:moveTo>
                  <a:lnTo>
                    <a:pt x="282" y="334"/>
                  </a:lnTo>
                  <a:cubicBezTo>
                    <a:pt x="280" y="350"/>
                    <a:pt x="273" y="390"/>
                    <a:pt x="264" y="397"/>
                  </a:cubicBezTo>
                  <a:cubicBezTo>
                    <a:pt x="260" y="401"/>
                    <a:pt x="206" y="401"/>
                    <a:pt x="197" y="401"/>
                  </a:cubicBezTo>
                  <a:lnTo>
                    <a:pt x="69" y="401"/>
                  </a:lnTo>
                  <a:cubicBezTo>
                    <a:pt x="141" y="336"/>
                    <a:pt x="166" y="318"/>
                    <a:pt x="208" y="285"/>
                  </a:cubicBezTo>
                  <a:cubicBezTo>
                    <a:pt x="260" y="244"/>
                    <a:pt x="307" y="202"/>
                    <a:pt x="307" y="134"/>
                  </a:cubicBezTo>
                  <a:cubicBezTo>
                    <a:pt x="307" y="52"/>
                    <a:pt x="233" y="0"/>
                    <a:pt x="143" y="0"/>
                  </a:cubicBezTo>
                  <a:cubicBezTo>
                    <a:pt x="58" y="0"/>
                    <a:pt x="0" y="61"/>
                    <a:pt x="0" y="123"/>
                  </a:cubicBezTo>
                  <a:cubicBezTo>
                    <a:pt x="0" y="159"/>
                    <a:pt x="29" y="164"/>
                    <a:pt x="36" y="164"/>
                  </a:cubicBezTo>
                  <a:cubicBezTo>
                    <a:pt x="54" y="164"/>
                    <a:pt x="74" y="150"/>
                    <a:pt x="74" y="125"/>
                  </a:cubicBezTo>
                  <a:cubicBezTo>
                    <a:pt x="74" y="114"/>
                    <a:pt x="69" y="90"/>
                    <a:pt x="34" y="90"/>
                  </a:cubicBezTo>
                  <a:cubicBezTo>
                    <a:pt x="54" y="40"/>
                    <a:pt x="101" y="25"/>
                    <a:pt x="134" y="25"/>
                  </a:cubicBezTo>
                  <a:cubicBezTo>
                    <a:pt x="204" y="25"/>
                    <a:pt x="240" y="78"/>
                    <a:pt x="240" y="134"/>
                  </a:cubicBezTo>
                  <a:cubicBezTo>
                    <a:pt x="240" y="195"/>
                    <a:pt x="197" y="242"/>
                    <a:pt x="175" y="269"/>
                  </a:cubicBezTo>
                  <a:lnTo>
                    <a:pt x="7" y="433"/>
                  </a:lnTo>
                  <a:cubicBezTo>
                    <a:pt x="0" y="439"/>
                    <a:pt x="0" y="441"/>
                    <a:pt x="0" y="459"/>
                  </a:cubicBezTo>
                  <a:lnTo>
                    <a:pt x="287" y="459"/>
                  </a:lnTo>
                  <a:lnTo>
                    <a:pt x="307" y="334"/>
                  </a:lnTo>
                </a:path>
              </a:pathLst>
            </a:custGeom>
            <a:solidFill>
              <a:srgbClr val="000000"/>
            </a:solidFill>
            <a:ln w="15840">
              <a:noFill/>
            </a:ln>
          </p:spPr>
        </p:sp>
      </p:grpSp>
      <p:sp>
        <p:nvSpPr>
          <p:cNvPr id="2627" name="TextShape 64"/>
          <p:cNvSpPr txBox="1"/>
          <p:nvPr/>
        </p:nvSpPr>
        <p:spPr>
          <a:xfrm>
            <a:off x="637200" y="1223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Problem specific metric:</a:t>
            </a:r>
            <a:endParaRPr b="0" lang="en-US" sz="3200" spc="-1" strike="noStrike">
              <a:solidFill>
                <a:srgbClr val="000000"/>
              </a:solidFill>
              <a:latin typeface="Franklin Gothic Book"/>
            </a:endParaRPr>
          </a:p>
        </p:txBody>
      </p:sp>
      <p:grpSp>
        <p:nvGrpSpPr>
          <p:cNvPr id="2628" name="Group 65"/>
          <p:cNvGrpSpPr/>
          <p:nvPr/>
        </p:nvGrpSpPr>
        <p:grpSpPr>
          <a:xfrm>
            <a:off x="1947240" y="4544280"/>
            <a:ext cx="5396760" cy="855720"/>
            <a:chOff x="1947240" y="4544280"/>
            <a:chExt cx="5396760" cy="855720"/>
          </a:xfrm>
        </p:grpSpPr>
        <p:sp>
          <p:nvSpPr>
            <p:cNvPr id="2629" name="Freeform 66"/>
            <p:cNvSpPr/>
            <p:nvPr/>
          </p:nvSpPr>
          <p:spPr>
            <a:xfrm>
              <a:off x="1958400" y="4561920"/>
              <a:ext cx="5367960" cy="819720"/>
            </a:xfrm>
            <a:custGeom>
              <a:avLst/>
              <a:gdLst/>
              <a:ahLst/>
              <a:rect l="0" t="0" r="r" b="b"/>
              <a:pathLst>
                <a:path w="14911" h="2277">
                  <a:moveTo>
                    <a:pt x="7455" y="2276"/>
                  </a:moveTo>
                  <a:lnTo>
                    <a:pt x="0" y="2276"/>
                  </a:lnTo>
                  <a:lnTo>
                    <a:pt x="0" y="0"/>
                  </a:lnTo>
                  <a:lnTo>
                    <a:pt x="14910" y="0"/>
                  </a:lnTo>
                  <a:lnTo>
                    <a:pt x="14910" y="2276"/>
                  </a:lnTo>
                  <a:lnTo>
                    <a:pt x="7455" y="2276"/>
                  </a:lnTo>
                </a:path>
              </a:pathLst>
            </a:custGeom>
            <a:solidFill>
              <a:srgbClr val="ffffff"/>
            </a:solidFill>
            <a:ln w="15840">
              <a:noFill/>
            </a:ln>
          </p:spPr>
        </p:sp>
        <p:sp>
          <p:nvSpPr>
            <p:cNvPr id="2630" name="Freeform 67"/>
            <p:cNvSpPr/>
            <p:nvPr/>
          </p:nvSpPr>
          <p:spPr>
            <a:xfrm>
              <a:off x="1947240" y="4641120"/>
              <a:ext cx="244080" cy="157680"/>
            </a:xfrm>
            <a:custGeom>
              <a:avLst/>
              <a:gdLst/>
              <a:ahLst/>
              <a:rect l="0" t="0" r="r" b="b"/>
              <a:pathLst>
                <a:path w="678" h="438">
                  <a:moveTo>
                    <a:pt x="594" y="94"/>
                  </a:moveTo>
                  <a:cubicBezTo>
                    <a:pt x="612" y="45"/>
                    <a:pt x="643" y="31"/>
                    <a:pt x="677" y="31"/>
                  </a:cubicBezTo>
                  <a:lnTo>
                    <a:pt x="677" y="0"/>
                  </a:lnTo>
                  <a:cubicBezTo>
                    <a:pt x="654" y="2"/>
                    <a:pt x="625" y="2"/>
                    <a:pt x="605" y="2"/>
                  </a:cubicBezTo>
                  <a:cubicBezTo>
                    <a:pt x="576" y="2"/>
                    <a:pt x="531" y="0"/>
                    <a:pt x="513" y="0"/>
                  </a:cubicBezTo>
                  <a:lnTo>
                    <a:pt x="513" y="31"/>
                  </a:lnTo>
                  <a:cubicBezTo>
                    <a:pt x="549" y="31"/>
                    <a:pt x="569" y="49"/>
                    <a:pt x="569" y="78"/>
                  </a:cubicBezTo>
                  <a:cubicBezTo>
                    <a:pt x="569" y="85"/>
                    <a:pt x="569" y="85"/>
                    <a:pt x="565" y="99"/>
                  </a:cubicBezTo>
                  <a:lnTo>
                    <a:pt x="475" y="352"/>
                  </a:lnTo>
                  <a:lnTo>
                    <a:pt x="376" y="76"/>
                  </a:lnTo>
                  <a:cubicBezTo>
                    <a:pt x="374" y="65"/>
                    <a:pt x="372" y="63"/>
                    <a:pt x="372" y="58"/>
                  </a:cubicBezTo>
                  <a:cubicBezTo>
                    <a:pt x="372" y="31"/>
                    <a:pt x="410" y="31"/>
                    <a:pt x="430" y="31"/>
                  </a:cubicBezTo>
                  <a:lnTo>
                    <a:pt x="430" y="0"/>
                  </a:lnTo>
                  <a:cubicBezTo>
                    <a:pt x="401" y="0"/>
                    <a:pt x="352" y="2"/>
                    <a:pt x="327" y="2"/>
                  </a:cubicBezTo>
                  <a:cubicBezTo>
                    <a:pt x="298" y="2"/>
                    <a:pt x="269" y="2"/>
                    <a:pt x="240" y="0"/>
                  </a:cubicBezTo>
                  <a:lnTo>
                    <a:pt x="240" y="31"/>
                  </a:lnTo>
                  <a:cubicBezTo>
                    <a:pt x="276" y="31"/>
                    <a:pt x="291" y="34"/>
                    <a:pt x="302" y="45"/>
                  </a:cubicBezTo>
                  <a:cubicBezTo>
                    <a:pt x="307" y="52"/>
                    <a:pt x="318" y="81"/>
                    <a:pt x="325" y="101"/>
                  </a:cubicBezTo>
                  <a:lnTo>
                    <a:pt x="240" y="338"/>
                  </a:lnTo>
                  <a:lnTo>
                    <a:pt x="146" y="76"/>
                  </a:lnTo>
                  <a:cubicBezTo>
                    <a:pt x="141" y="63"/>
                    <a:pt x="141" y="60"/>
                    <a:pt x="141" y="58"/>
                  </a:cubicBezTo>
                  <a:cubicBezTo>
                    <a:pt x="141" y="31"/>
                    <a:pt x="179" y="31"/>
                    <a:pt x="199" y="31"/>
                  </a:cubicBezTo>
                  <a:lnTo>
                    <a:pt x="199" y="0"/>
                  </a:lnTo>
                  <a:cubicBezTo>
                    <a:pt x="170" y="0"/>
                    <a:pt x="114" y="2"/>
                    <a:pt x="92" y="2"/>
                  </a:cubicBezTo>
                  <a:cubicBezTo>
                    <a:pt x="87" y="2"/>
                    <a:pt x="36" y="2"/>
                    <a:pt x="0" y="0"/>
                  </a:cubicBezTo>
                  <a:lnTo>
                    <a:pt x="0" y="31"/>
                  </a:lnTo>
                  <a:cubicBezTo>
                    <a:pt x="49" y="31"/>
                    <a:pt x="60" y="34"/>
                    <a:pt x="74" y="65"/>
                  </a:cubicBezTo>
                  <a:lnTo>
                    <a:pt x="197" y="414"/>
                  </a:lnTo>
                  <a:cubicBezTo>
                    <a:pt x="202" y="430"/>
                    <a:pt x="206" y="437"/>
                    <a:pt x="217" y="437"/>
                  </a:cubicBezTo>
                  <a:cubicBezTo>
                    <a:pt x="231" y="437"/>
                    <a:pt x="233" y="432"/>
                    <a:pt x="237" y="417"/>
                  </a:cubicBezTo>
                  <a:lnTo>
                    <a:pt x="338" y="137"/>
                  </a:lnTo>
                  <a:lnTo>
                    <a:pt x="439" y="419"/>
                  </a:lnTo>
                  <a:cubicBezTo>
                    <a:pt x="444" y="430"/>
                    <a:pt x="446" y="437"/>
                    <a:pt x="459" y="437"/>
                  </a:cubicBezTo>
                  <a:cubicBezTo>
                    <a:pt x="470" y="437"/>
                    <a:pt x="475" y="428"/>
                    <a:pt x="477" y="419"/>
                  </a:cubicBezTo>
                  <a:lnTo>
                    <a:pt x="594" y="94"/>
                  </a:lnTo>
                </a:path>
              </a:pathLst>
            </a:custGeom>
            <a:solidFill>
              <a:srgbClr val="000000"/>
            </a:solidFill>
            <a:ln w="15840">
              <a:noFill/>
            </a:ln>
          </p:spPr>
        </p:sp>
        <p:sp>
          <p:nvSpPr>
            <p:cNvPr id="2631" name="Freeform 68"/>
            <p:cNvSpPr/>
            <p:nvPr/>
          </p:nvSpPr>
          <p:spPr>
            <a:xfrm>
              <a:off x="2207880" y="4548240"/>
              <a:ext cx="179280" cy="247320"/>
            </a:xfrm>
            <a:custGeom>
              <a:avLst/>
              <a:gdLst/>
              <a:ahLst/>
              <a:rect l="0" t="0" r="r" b="b"/>
              <a:pathLst>
                <a:path w="498" h="687">
                  <a:moveTo>
                    <a:pt x="76" y="609"/>
                  </a:moveTo>
                  <a:cubicBezTo>
                    <a:pt x="76" y="654"/>
                    <a:pt x="67" y="654"/>
                    <a:pt x="0" y="654"/>
                  </a:cubicBezTo>
                  <a:lnTo>
                    <a:pt x="0" y="686"/>
                  </a:lnTo>
                  <a:cubicBezTo>
                    <a:pt x="34" y="683"/>
                    <a:pt x="85" y="683"/>
                    <a:pt x="112" y="683"/>
                  </a:cubicBezTo>
                  <a:cubicBezTo>
                    <a:pt x="137" y="683"/>
                    <a:pt x="188" y="683"/>
                    <a:pt x="222" y="686"/>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6"/>
                  </a:lnTo>
                  <a:cubicBezTo>
                    <a:pt x="309" y="683"/>
                    <a:pt x="361" y="683"/>
                    <a:pt x="388" y="683"/>
                  </a:cubicBezTo>
                  <a:cubicBezTo>
                    <a:pt x="412" y="683"/>
                    <a:pt x="464" y="683"/>
                    <a:pt x="497" y="686"/>
                  </a:cubicBezTo>
                  <a:lnTo>
                    <a:pt x="497" y="654"/>
                  </a:lnTo>
                  <a:cubicBezTo>
                    <a:pt x="446" y="654"/>
                    <a:pt x="421" y="654"/>
                    <a:pt x="421" y="625"/>
                  </a:cubicBezTo>
                  <a:lnTo>
                    <a:pt x="421" y="437"/>
                  </a:lnTo>
                  <a:cubicBezTo>
                    <a:pt x="421" y="352"/>
                    <a:pt x="421" y="320"/>
                    <a:pt x="390" y="285"/>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632" name="Freeform 69"/>
            <p:cNvSpPr/>
            <p:nvPr/>
          </p:nvSpPr>
          <p:spPr>
            <a:xfrm>
              <a:off x="2403720" y="46353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33" name="Freeform 70"/>
            <p:cNvSpPr/>
            <p:nvPr/>
          </p:nvSpPr>
          <p:spPr>
            <a:xfrm>
              <a:off x="2561040" y="463788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6" y="406"/>
                    <a:pt x="143" y="397"/>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634" name="Freeform 71"/>
            <p:cNvSpPr/>
            <p:nvPr/>
          </p:nvSpPr>
          <p:spPr>
            <a:xfrm>
              <a:off x="2699640" y="46353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35" name="Freeform 72"/>
            <p:cNvSpPr/>
            <p:nvPr/>
          </p:nvSpPr>
          <p:spPr>
            <a:xfrm>
              <a:off x="2979360" y="4552200"/>
              <a:ext cx="299520" cy="243000"/>
            </a:xfrm>
            <a:custGeom>
              <a:avLst/>
              <a:gdLst/>
              <a:ahLst/>
              <a:rect l="0" t="0" r="r" b="b"/>
              <a:pathLst>
                <a:path w="832" h="675">
                  <a:moveTo>
                    <a:pt x="708" y="103"/>
                  </a:moveTo>
                  <a:cubicBezTo>
                    <a:pt x="717" y="65"/>
                    <a:pt x="735" y="34"/>
                    <a:pt x="813" y="31"/>
                  </a:cubicBezTo>
                  <a:cubicBezTo>
                    <a:pt x="820" y="31"/>
                    <a:pt x="831" y="29"/>
                    <a:pt x="831" y="11"/>
                  </a:cubicBezTo>
                  <a:cubicBezTo>
                    <a:pt x="831" y="9"/>
                    <a:pt x="831" y="0"/>
                    <a:pt x="818" y="0"/>
                  </a:cubicBezTo>
                  <a:cubicBezTo>
                    <a:pt x="786" y="0"/>
                    <a:pt x="750" y="2"/>
                    <a:pt x="719" y="2"/>
                  </a:cubicBezTo>
                  <a:cubicBezTo>
                    <a:pt x="685" y="2"/>
                    <a:pt x="650" y="0"/>
                    <a:pt x="618" y="0"/>
                  </a:cubicBezTo>
                  <a:cubicBezTo>
                    <a:pt x="612" y="0"/>
                    <a:pt x="600" y="0"/>
                    <a:pt x="600" y="20"/>
                  </a:cubicBezTo>
                  <a:cubicBezTo>
                    <a:pt x="600" y="31"/>
                    <a:pt x="609" y="31"/>
                    <a:pt x="618" y="31"/>
                  </a:cubicBezTo>
                  <a:cubicBezTo>
                    <a:pt x="674" y="31"/>
                    <a:pt x="685" y="52"/>
                    <a:pt x="685" y="74"/>
                  </a:cubicBezTo>
                  <a:cubicBezTo>
                    <a:pt x="685" y="76"/>
                    <a:pt x="683" y="92"/>
                    <a:pt x="681" y="94"/>
                  </a:cubicBezTo>
                  <a:lnTo>
                    <a:pt x="571" y="533"/>
                  </a:lnTo>
                  <a:lnTo>
                    <a:pt x="354" y="18"/>
                  </a:lnTo>
                  <a:cubicBezTo>
                    <a:pt x="345" y="0"/>
                    <a:pt x="345" y="0"/>
                    <a:pt x="323" y="0"/>
                  </a:cubicBezTo>
                  <a:lnTo>
                    <a:pt x="190" y="0"/>
                  </a:lnTo>
                  <a:cubicBezTo>
                    <a:pt x="170" y="0"/>
                    <a:pt x="161" y="0"/>
                    <a:pt x="161" y="20"/>
                  </a:cubicBezTo>
                  <a:cubicBezTo>
                    <a:pt x="161" y="31"/>
                    <a:pt x="170" y="31"/>
                    <a:pt x="188" y="31"/>
                  </a:cubicBezTo>
                  <a:cubicBezTo>
                    <a:pt x="193" y="31"/>
                    <a:pt x="255" y="31"/>
                    <a:pt x="255" y="40"/>
                  </a:cubicBezTo>
                  <a:lnTo>
                    <a:pt x="123" y="569"/>
                  </a:lnTo>
                  <a:cubicBezTo>
                    <a:pt x="114" y="609"/>
                    <a:pt x="96" y="641"/>
                    <a:pt x="18" y="643"/>
                  </a:cubicBezTo>
                  <a:cubicBezTo>
                    <a:pt x="11" y="643"/>
                    <a:pt x="0" y="645"/>
                    <a:pt x="0" y="663"/>
                  </a:cubicBezTo>
                  <a:cubicBezTo>
                    <a:pt x="0" y="670"/>
                    <a:pt x="4" y="674"/>
                    <a:pt x="13" y="674"/>
                  </a:cubicBezTo>
                  <a:cubicBezTo>
                    <a:pt x="45" y="674"/>
                    <a:pt x="78" y="672"/>
                    <a:pt x="112" y="672"/>
                  </a:cubicBezTo>
                  <a:cubicBezTo>
                    <a:pt x="146" y="672"/>
                    <a:pt x="181" y="674"/>
                    <a:pt x="213" y="674"/>
                  </a:cubicBezTo>
                  <a:cubicBezTo>
                    <a:pt x="217" y="674"/>
                    <a:pt x="231" y="674"/>
                    <a:pt x="231" y="654"/>
                  </a:cubicBezTo>
                  <a:cubicBezTo>
                    <a:pt x="231" y="645"/>
                    <a:pt x="222" y="643"/>
                    <a:pt x="211" y="643"/>
                  </a:cubicBezTo>
                  <a:cubicBezTo>
                    <a:pt x="155" y="643"/>
                    <a:pt x="146" y="621"/>
                    <a:pt x="146" y="600"/>
                  </a:cubicBezTo>
                  <a:cubicBezTo>
                    <a:pt x="146" y="594"/>
                    <a:pt x="148" y="589"/>
                    <a:pt x="150" y="578"/>
                  </a:cubicBezTo>
                  <a:lnTo>
                    <a:pt x="280" y="56"/>
                  </a:lnTo>
                  <a:cubicBezTo>
                    <a:pt x="284" y="63"/>
                    <a:pt x="284" y="65"/>
                    <a:pt x="289" y="74"/>
                  </a:cubicBezTo>
                  <a:lnTo>
                    <a:pt x="535" y="656"/>
                  </a:lnTo>
                  <a:cubicBezTo>
                    <a:pt x="542" y="672"/>
                    <a:pt x="544" y="674"/>
                    <a:pt x="553" y="674"/>
                  </a:cubicBezTo>
                  <a:cubicBezTo>
                    <a:pt x="565" y="674"/>
                    <a:pt x="565" y="672"/>
                    <a:pt x="569" y="654"/>
                  </a:cubicBezTo>
                  <a:lnTo>
                    <a:pt x="708" y="103"/>
                  </a:lnTo>
                </a:path>
              </a:pathLst>
            </a:custGeom>
            <a:solidFill>
              <a:srgbClr val="000000"/>
            </a:solidFill>
            <a:ln w="15840">
              <a:noFill/>
            </a:ln>
          </p:spPr>
        </p:sp>
        <p:sp>
          <p:nvSpPr>
            <p:cNvPr id="2636" name="Freeform 73"/>
            <p:cNvSpPr/>
            <p:nvPr/>
          </p:nvSpPr>
          <p:spPr>
            <a:xfrm>
              <a:off x="3418200" y="455724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637" name="Freeform 74"/>
            <p:cNvSpPr/>
            <p:nvPr/>
          </p:nvSpPr>
          <p:spPr>
            <a:xfrm>
              <a:off x="3516480" y="463536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38" name="Freeform 75"/>
            <p:cNvSpPr/>
            <p:nvPr/>
          </p:nvSpPr>
          <p:spPr>
            <a:xfrm>
              <a:off x="3769920" y="457668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2639" name="Freeform 76"/>
            <p:cNvSpPr/>
            <p:nvPr/>
          </p:nvSpPr>
          <p:spPr>
            <a:xfrm>
              <a:off x="3911760" y="4548240"/>
              <a:ext cx="179280" cy="247320"/>
            </a:xfrm>
            <a:custGeom>
              <a:avLst/>
              <a:gdLst/>
              <a:ahLst/>
              <a:rect l="0" t="0" r="r" b="b"/>
              <a:pathLst>
                <a:path w="498" h="687">
                  <a:moveTo>
                    <a:pt x="76" y="609"/>
                  </a:moveTo>
                  <a:cubicBezTo>
                    <a:pt x="76" y="654"/>
                    <a:pt x="67" y="654"/>
                    <a:pt x="0" y="654"/>
                  </a:cubicBezTo>
                  <a:lnTo>
                    <a:pt x="0" y="686"/>
                  </a:lnTo>
                  <a:cubicBezTo>
                    <a:pt x="34" y="683"/>
                    <a:pt x="85" y="683"/>
                    <a:pt x="112" y="683"/>
                  </a:cubicBezTo>
                  <a:cubicBezTo>
                    <a:pt x="137" y="683"/>
                    <a:pt x="188" y="683"/>
                    <a:pt x="222" y="686"/>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6"/>
                  </a:lnTo>
                  <a:cubicBezTo>
                    <a:pt x="309" y="683"/>
                    <a:pt x="361" y="683"/>
                    <a:pt x="388" y="683"/>
                  </a:cubicBezTo>
                  <a:cubicBezTo>
                    <a:pt x="412" y="683"/>
                    <a:pt x="464" y="683"/>
                    <a:pt x="497" y="686"/>
                  </a:cubicBezTo>
                  <a:lnTo>
                    <a:pt x="497" y="654"/>
                  </a:lnTo>
                  <a:cubicBezTo>
                    <a:pt x="446" y="654"/>
                    <a:pt x="421" y="654"/>
                    <a:pt x="421" y="625"/>
                  </a:cubicBezTo>
                  <a:lnTo>
                    <a:pt x="421" y="437"/>
                  </a:lnTo>
                  <a:cubicBezTo>
                    <a:pt x="421" y="352"/>
                    <a:pt x="421" y="320"/>
                    <a:pt x="390" y="285"/>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640" name="Freeform 77"/>
            <p:cNvSpPr/>
            <p:nvPr/>
          </p:nvSpPr>
          <p:spPr>
            <a:xfrm>
              <a:off x="4107600" y="46353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41" name="Freeform 78"/>
            <p:cNvSpPr/>
            <p:nvPr/>
          </p:nvSpPr>
          <p:spPr>
            <a:xfrm>
              <a:off x="4384440" y="463788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42" name="Freeform 79"/>
            <p:cNvSpPr/>
            <p:nvPr/>
          </p:nvSpPr>
          <p:spPr>
            <a:xfrm>
              <a:off x="4571280" y="4637880"/>
              <a:ext cx="179280" cy="161640"/>
            </a:xfrm>
            <a:custGeom>
              <a:avLst/>
              <a:gdLst/>
              <a:ahLst/>
              <a:rect l="0" t="0" r="r" b="b"/>
              <a:pathLst>
                <a:path w="498" h="449">
                  <a:moveTo>
                    <a:pt x="354" y="358"/>
                  </a:moveTo>
                  <a:lnTo>
                    <a:pt x="354" y="448"/>
                  </a:lnTo>
                  <a:lnTo>
                    <a:pt x="497" y="437"/>
                  </a:lnTo>
                  <a:lnTo>
                    <a:pt x="497" y="406"/>
                  </a:lnTo>
                  <a:cubicBezTo>
                    <a:pt x="428" y="406"/>
                    <a:pt x="421" y="399"/>
                    <a:pt x="421" y="352"/>
                  </a:cubicBezTo>
                  <a:lnTo>
                    <a:pt x="421" y="0"/>
                  </a:lnTo>
                  <a:lnTo>
                    <a:pt x="276" y="11"/>
                  </a:lnTo>
                  <a:lnTo>
                    <a:pt x="276" y="43"/>
                  </a:lnTo>
                  <a:cubicBezTo>
                    <a:pt x="345" y="43"/>
                    <a:pt x="352" y="49"/>
                    <a:pt x="352" y="96"/>
                  </a:cubicBezTo>
                  <a:lnTo>
                    <a:pt x="352" y="273"/>
                  </a:lnTo>
                  <a:cubicBezTo>
                    <a:pt x="352" y="358"/>
                    <a:pt x="305" y="426"/>
                    <a:pt x="233" y="426"/>
                  </a:cubicBezTo>
                  <a:cubicBezTo>
                    <a:pt x="150" y="426"/>
                    <a:pt x="146" y="381"/>
                    <a:pt x="146" y="329"/>
                  </a:cubicBezTo>
                  <a:lnTo>
                    <a:pt x="146" y="0"/>
                  </a:lnTo>
                  <a:lnTo>
                    <a:pt x="0" y="11"/>
                  </a:lnTo>
                  <a:lnTo>
                    <a:pt x="0" y="43"/>
                  </a:lnTo>
                  <a:cubicBezTo>
                    <a:pt x="76" y="43"/>
                    <a:pt x="76" y="45"/>
                    <a:pt x="76" y="132"/>
                  </a:cubicBezTo>
                  <a:lnTo>
                    <a:pt x="76" y="280"/>
                  </a:lnTo>
                  <a:cubicBezTo>
                    <a:pt x="76" y="358"/>
                    <a:pt x="76" y="448"/>
                    <a:pt x="228" y="448"/>
                  </a:cubicBezTo>
                  <a:cubicBezTo>
                    <a:pt x="282" y="448"/>
                    <a:pt x="327" y="421"/>
                    <a:pt x="354" y="358"/>
                  </a:cubicBezTo>
                </a:path>
              </a:pathLst>
            </a:custGeom>
            <a:solidFill>
              <a:srgbClr val="000000"/>
            </a:solidFill>
            <a:ln w="15840">
              <a:noFill/>
            </a:ln>
          </p:spPr>
        </p:sp>
        <p:sp>
          <p:nvSpPr>
            <p:cNvPr id="2643" name="Freeform 80"/>
            <p:cNvSpPr/>
            <p:nvPr/>
          </p:nvSpPr>
          <p:spPr>
            <a:xfrm>
              <a:off x="4768200" y="463788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6" y="22"/>
                    <a:pt x="625" y="76"/>
                    <a:pt x="625" y="132"/>
                  </a:cubicBezTo>
                  <a:lnTo>
                    <a:pt x="625" y="363"/>
                  </a:lnTo>
                  <a:cubicBezTo>
                    <a:pt x="625" y="406"/>
                    <a:pt x="616" y="406"/>
                    <a:pt x="549" y="406"/>
                  </a:cubicBezTo>
                  <a:lnTo>
                    <a:pt x="549" y="437"/>
                  </a:lnTo>
                  <a:cubicBezTo>
                    <a:pt x="582" y="437"/>
                    <a:pt x="634" y="435"/>
                    <a:pt x="661" y="435"/>
                  </a:cubicBezTo>
                  <a:cubicBezTo>
                    <a:pt x="685"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44" name="Freeform 81"/>
            <p:cNvSpPr/>
            <p:nvPr/>
          </p:nvSpPr>
          <p:spPr>
            <a:xfrm>
              <a:off x="5052240" y="4548240"/>
              <a:ext cx="176040" cy="251280"/>
            </a:xfrm>
            <a:custGeom>
              <a:avLst/>
              <a:gdLst/>
              <a:ahLst/>
              <a:rect l="0" t="0" r="r" b="b"/>
              <a:pathLst>
                <a:path w="489" h="698">
                  <a:moveTo>
                    <a:pt x="143" y="314"/>
                  </a:moveTo>
                  <a:lnTo>
                    <a:pt x="143" y="0"/>
                  </a:lnTo>
                  <a:lnTo>
                    <a:pt x="0" y="11"/>
                  </a:lnTo>
                  <a:lnTo>
                    <a:pt x="0" y="43"/>
                  </a:lnTo>
                  <a:cubicBezTo>
                    <a:pt x="69" y="43"/>
                    <a:pt x="76" y="49"/>
                    <a:pt x="76" y="96"/>
                  </a:cubicBezTo>
                  <a:lnTo>
                    <a:pt x="76" y="686"/>
                  </a:lnTo>
                  <a:lnTo>
                    <a:pt x="101" y="686"/>
                  </a:lnTo>
                  <a:cubicBezTo>
                    <a:pt x="103" y="683"/>
                    <a:pt x="110" y="670"/>
                    <a:pt x="137" y="625"/>
                  </a:cubicBezTo>
                  <a:cubicBezTo>
                    <a:pt x="152" y="647"/>
                    <a:pt x="193" y="697"/>
                    <a:pt x="267" y="697"/>
                  </a:cubicBezTo>
                  <a:cubicBezTo>
                    <a:pt x="385" y="697"/>
                    <a:pt x="488" y="600"/>
                    <a:pt x="488" y="473"/>
                  </a:cubicBezTo>
                  <a:cubicBezTo>
                    <a:pt x="488" y="347"/>
                    <a:pt x="390" y="249"/>
                    <a:pt x="278" y="249"/>
                  </a:cubicBezTo>
                  <a:cubicBezTo>
                    <a:pt x="202" y="249"/>
                    <a:pt x="159" y="296"/>
                    <a:pt x="143" y="314"/>
                  </a:cubicBezTo>
                  <a:moveTo>
                    <a:pt x="146" y="574"/>
                  </a:moveTo>
                  <a:lnTo>
                    <a:pt x="146" y="370"/>
                  </a:lnTo>
                  <a:cubicBezTo>
                    <a:pt x="146" y="349"/>
                    <a:pt x="146" y="349"/>
                    <a:pt x="157" y="334"/>
                  </a:cubicBezTo>
                  <a:cubicBezTo>
                    <a:pt x="195" y="278"/>
                    <a:pt x="249" y="271"/>
                    <a:pt x="273" y="271"/>
                  </a:cubicBezTo>
                  <a:cubicBezTo>
                    <a:pt x="318" y="271"/>
                    <a:pt x="354" y="296"/>
                    <a:pt x="376" y="334"/>
                  </a:cubicBezTo>
                  <a:cubicBezTo>
                    <a:pt x="403" y="374"/>
                    <a:pt x="405" y="430"/>
                    <a:pt x="405" y="470"/>
                  </a:cubicBezTo>
                  <a:cubicBezTo>
                    <a:pt x="405" y="509"/>
                    <a:pt x="403" y="567"/>
                    <a:pt x="374" y="612"/>
                  </a:cubicBezTo>
                  <a:cubicBezTo>
                    <a:pt x="354" y="641"/>
                    <a:pt x="316" y="674"/>
                    <a:pt x="262" y="674"/>
                  </a:cubicBezTo>
                  <a:cubicBezTo>
                    <a:pt x="220" y="674"/>
                    <a:pt x="184" y="650"/>
                    <a:pt x="159" y="614"/>
                  </a:cubicBezTo>
                  <a:cubicBezTo>
                    <a:pt x="146" y="594"/>
                    <a:pt x="146" y="591"/>
                    <a:pt x="146" y="574"/>
                  </a:cubicBezTo>
                </a:path>
              </a:pathLst>
            </a:custGeom>
            <a:solidFill>
              <a:srgbClr val="000000"/>
            </a:solidFill>
            <a:ln w="15840">
              <a:noFill/>
            </a:ln>
          </p:spPr>
        </p:sp>
        <p:sp>
          <p:nvSpPr>
            <p:cNvPr id="2645" name="Freeform 82"/>
            <p:cNvSpPr/>
            <p:nvPr/>
          </p:nvSpPr>
          <p:spPr>
            <a:xfrm>
              <a:off x="5258520" y="46353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46" name="Freeform 83"/>
            <p:cNvSpPr/>
            <p:nvPr/>
          </p:nvSpPr>
          <p:spPr>
            <a:xfrm>
              <a:off x="5416560" y="463788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6" y="406"/>
                    <a:pt x="143" y="397"/>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647" name="Freeform 84"/>
            <p:cNvSpPr/>
            <p:nvPr/>
          </p:nvSpPr>
          <p:spPr>
            <a:xfrm>
              <a:off x="5672880" y="463536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648" name="Freeform 85"/>
            <p:cNvSpPr/>
            <p:nvPr/>
          </p:nvSpPr>
          <p:spPr>
            <a:xfrm>
              <a:off x="5852160" y="4544280"/>
              <a:ext cx="115560" cy="251280"/>
            </a:xfrm>
            <a:custGeom>
              <a:avLst/>
              <a:gdLst/>
              <a:ahLst/>
              <a:rect l="0" t="0" r="r" b="b"/>
              <a:pathLst>
                <a:path w="321" h="698">
                  <a:moveTo>
                    <a:pt x="141" y="271"/>
                  </a:moveTo>
                  <a:lnTo>
                    <a:pt x="141" y="157"/>
                  </a:lnTo>
                  <a:cubicBezTo>
                    <a:pt x="141" y="69"/>
                    <a:pt x="188" y="22"/>
                    <a:pt x="233" y="22"/>
                  </a:cubicBezTo>
                  <a:cubicBezTo>
                    <a:pt x="235" y="22"/>
                    <a:pt x="251" y="22"/>
                    <a:pt x="264" y="29"/>
                  </a:cubicBezTo>
                  <a:cubicBezTo>
                    <a:pt x="253" y="34"/>
                    <a:pt x="235" y="45"/>
                    <a:pt x="235" y="69"/>
                  </a:cubicBezTo>
                  <a:cubicBezTo>
                    <a:pt x="235" y="92"/>
                    <a:pt x="251" y="112"/>
                    <a:pt x="278" y="112"/>
                  </a:cubicBezTo>
                  <a:cubicBezTo>
                    <a:pt x="307" y="112"/>
                    <a:pt x="320" y="92"/>
                    <a:pt x="320" y="69"/>
                  </a:cubicBezTo>
                  <a:cubicBezTo>
                    <a:pt x="320" y="34"/>
                    <a:pt x="284" y="0"/>
                    <a:pt x="233" y="0"/>
                  </a:cubicBezTo>
                  <a:cubicBezTo>
                    <a:pt x="164" y="0"/>
                    <a:pt x="78" y="52"/>
                    <a:pt x="78" y="157"/>
                  </a:cubicBezTo>
                  <a:lnTo>
                    <a:pt x="78" y="271"/>
                  </a:lnTo>
                  <a:lnTo>
                    <a:pt x="0" y="271"/>
                  </a:lnTo>
                  <a:lnTo>
                    <a:pt x="0" y="300"/>
                  </a:lnTo>
                  <a:lnTo>
                    <a:pt x="78" y="300"/>
                  </a:lnTo>
                  <a:lnTo>
                    <a:pt x="78" y="621"/>
                  </a:lnTo>
                  <a:cubicBezTo>
                    <a:pt x="78" y="665"/>
                    <a:pt x="67" y="665"/>
                    <a:pt x="0" y="665"/>
                  </a:cubicBezTo>
                  <a:lnTo>
                    <a:pt x="0" y="697"/>
                  </a:lnTo>
                  <a:cubicBezTo>
                    <a:pt x="40" y="695"/>
                    <a:pt x="87" y="692"/>
                    <a:pt x="114" y="692"/>
                  </a:cubicBezTo>
                  <a:cubicBezTo>
                    <a:pt x="155" y="692"/>
                    <a:pt x="199" y="692"/>
                    <a:pt x="240" y="697"/>
                  </a:cubicBezTo>
                  <a:lnTo>
                    <a:pt x="240" y="665"/>
                  </a:lnTo>
                  <a:lnTo>
                    <a:pt x="220" y="665"/>
                  </a:lnTo>
                  <a:cubicBezTo>
                    <a:pt x="146" y="665"/>
                    <a:pt x="143" y="654"/>
                    <a:pt x="143" y="618"/>
                  </a:cubicBezTo>
                  <a:lnTo>
                    <a:pt x="143" y="300"/>
                  </a:lnTo>
                  <a:lnTo>
                    <a:pt x="258" y="300"/>
                  </a:lnTo>
                  <a:lnTo>
                    <a:pt x="258" y="271"/>
                  </a:lnTo>
                  <a:lnTo>
                    <a:pt x="141" y="271"/>
                  </a:lnTo>
                </a:path>
              </a:pathLst>
            </a:custGeom>
            <a:solidFill>
              <a:srgbClr val="000000"/>
            </a:solidFill>
            <a:ln w="15840">
              <a:noFill/>
            </a:ln>
          </p:spPr>
        </p:sp>
        <p:sp>
          <p:nvSpPr>
            <p:cNvPr id="2649" name="Freeform 86"/>
            <p:cNvSpPr/>
            <p:nvPr/>
          </p:nvSpPr>
          <p:spPr>
            <a:xfrm>
              <a:off x="6078600" y="463536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50" name="Freeform 87"/>
            <p:cNvSpPr/>
            <p:nvPr/>
          </p:nvSpPr>
          <p:spPr>
            <a:xfrm>
              <a:off x="6221520" y="463536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7"/>
                    <a:pt x="76" y="347"/>
                  </a:cubicBezTo>
                  <a:cubicBezTo>
                    <a:pt x="76" y="293"/>
                    <a:pt x="119" y="211"/>
                    <a:pt x="280" y="206"/>
                  </a:cubicBezTo>
                </a:path>
              </a:pathLst>
            </a:custGeom>
            <a:solidFill>
              <a:srgbClr val="000000"/>
            </a:solidFill>
            <a:ln w="15840">
              <a:noFill/>
            </a:ln>
          </p:spPr>
        </p:sp>
        <p:sp>
          <p:nvSpPr>
            <p:cNvPr id="2651" name="Freeform 88"/>
            <p:cNvSpPr/>
            <p:nvPr/>
          </p:nvSpPr>
          <p:spPr>
            <a:xfrm>
              <a:off x="6394680" y="463788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6" y="22"/>
                    <a:pt x="625" y="76"/>
                    <a:pt x="625" y="132"/>
                  </a:cubicBezTo>
                  <a:lnTo>
                    <a:pt x="625" y="363"/>
                  </a:lnTo>
                  <a:cubicBezTo>
                    <a:pt x="625" y="406"/>
                    <a:pt x="616" y="406"/>
                    <a:pt x="549" y="406"/>
                  </a:cubicBezTo>
                  <a:lnTo>
                    <a:pt x="549" y="437"/>
                  </a:lnTo>
                  <a:cubicBezTo>
                    <a:pt x="582" y="437"/>
                    <a:pt x="634" y="435"/>
                    <a:pt x="661" y="435"/>
                  </a:cubicBezTo>
                  <a:cubicBezTo>
                    <a:pt x="685"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52" name="Freeform 89"/>
            <p:cNvSpPr/>
            <p:nvPr/>
          </p:nvSpPr>
          <p:spPr>
            <a:xfrm>
              <a:off x="6689160" y="4637880"/>
              <a:ext cx="176040" cy="226080"/>
            </a:xfrm>
            <a:custGeom>
              <a:avLst/>
              <a:gdLst/>
              <a:ahLst/>
              <a:rect l="0" t="0" r="r" b="b"/>
              <a:pathLst>
                <a:path w="489" h="628">
                  <a:moveTo>
                    <a:pt x="143" y="65"/>
                  </a:moveTo>
                  <a:lnTo>
                    <a:pt x="143" y="0"/>
                  </a:lnTo>
                  <a:lnTo>
                    <a:pt x="0" y="11"/>
                  </a:lnTo>
                  <a:lnTo>
                    <a:pt x="0" y="43"/>
                  </a:lnTo>
                  <a:cubicBezTo>
                    <a:pt x="69" y="43"/>
                    <a:pt x="76" y="47"/>
                    <a:pt x="76" y="92"/>
                  </a:cubicBezTo>
                  <a:lnTo>
                    <a:pt x="76" y="553"/>
                  </a:lnTo>
                  <a:cubicBezTo>
                    <a:pt x="76" y="598"/>
                    <a:pt x="67" y="598"/>
                    <a:pt x="0" y="598"/>
                  </a:cubicBezTo>
                  <a:lnTo>
                    <a:pt x="0" y="627"/>
                  </a:lnTo>
                  <a:cubicBezTo>
                    <a:pt x="34" y="627"/>
                    <a:pt x="85" y="625"/>
                    <a:pt x="110" y="625"/>
                  </a:cubicBezTo>
                  <a:cubicBezTo>
                    <a:pt x="137" y="625"/>
                    <a:pt x="188" y="627"/>
                    <a:pt x="222" y="627"/>
                  </a:cubicBezTo>
                  <a:lnTo>
                    <a:pt x="222" y="598"/>
                  </a:lnTo>
                  <a:cubicBezTo>
                    <a:pt x="157" y="598"/>
                    <a:pt x="146" y="598"/>
                    <a:pt x="146" y="553"/>
                  </a:cubicBezTo>
                  <a:lnTo>
                    <a:pt x="146" y="388"/>
                  </a:lnTo>
                  <a:lnTo>
                    <a:pt x="146" y="379"/>
                  </a:lnTo>
                  <a:cubicBezTo>
                    <a:pt x="150" y="394"/>
                    <a:pt x="193" y="448"/>
                    <a:pt x="267" y="448"/>
                  </a:cubicBezTo>
                  <a:cubicBezTo>
                    <a:pt x="385" y="448"/>
                    <a:pt x="488" y="352"/>
                    <a:pt x="488" y="224"/>
                  </a:cubicBezTo>
                  <a:cubicBezTo>
                    <a:pt x="488" y="99"/>
                    <a:pt x="392" y="0"/>
                    <a:pt x="280" y="0"/>
                  </a:cubicBezTo>
                  <a:cubicBezTo>
                    <a:pt x="204" y="0"/>
                    <a:pt x="161" y="43"/>
                    <a:pt x="143" y="65"/>
                  </a:cubicBezTo>
                  <a:moveTo>
                    <a:pt x="146" y="325"/>
                  </a:moveTo>
                  <a:lnTo>
                    <a:pt x="146" y="103"/>
                  </a:lnTo>
                  <a:cubicBezTo>
                    <a:pt x="175" y="54"/>
                    <a:pt x="222" y="25"/>
                    <a:pt x="273" y="25"/>
                  </a:cubicBezTo>
                  <a:cubicBezTo>
                    <a:pt x="345" y="25"/>
                    <a:pt x="405" y="112"/>
                    <a:pt x="405" y="224"/>
                  </a:cubicBezTo>
                  <a:cubicBezTo>
                    <a:pt x="405" y="343"/>
                    <a:pt x="336" y="426"/>
                    <a:pt x="262" y="426"/>
                  </a:cubicBezTo>
                  <a:cubicBezTo>
                    <a:pt x="224" y="426"/>
                    <a:pt x="186" y="406"/>
                    <a:pt x="159" y="365"/>
                  </a:cubicBezTo>
                  <a:cubicBezTo>
                    <a:pt x="146" y="345"/>
                    <a:pt x="146" y="343"/>
                    <a:pt x="146" y="325"/>
                  </a:cubicBezTo>
                </a:path>
              </a:pathLst>
            </a:custGeom>
            <a:solidFill>
              <a:srgbClr val="000000"/>
            </a:solidFill>
            <a:ln w="15840">
              <a:noFill/>
            </a:ln>
          </p:spPr>
        </p:sp>
        <p:sp>
          <p:nvSpPr>
            <p:cNvPr id="2653" name="Freeform 90"/>
            <p:cNvSpPr/>
            <p:nvPr/>
          </p:nvSpPr>
          <p:spPr>
            <a:xfrm>
              <a:off x="6887520" y="4548240"/>
              <a:ext cx="80280" cy="247320"/>
            </a:xfrm>
            <a:custGeom>
              <a:avLst/>
              <a:gdLst/>
              <a:ahLst/>
              <a:rect l="0" t="0" r="r" b="b"/>
              <a:pathLst>
                <a:path w="223" h="687">
                  <a:moveTo>
                    <a:pt x="143" y="0"/>
                  </a:moveTo>
                  <a:lnTo>
                    <a:pt x="0" y="11"/>
                  </a:lnTo>
                  <a:lnTo>
                    <a:pt x="0" y="43"/>
                  </a:lnTo>
                  <a:cubicBezTo>
                    <a:pt x="69" y="43"/>
                    <a:pt x="78" y="49"/>
                    <a:pt x="78" y="96"/>
                  </a:cubicBezTo>
                  <a:lnTo>
                    <a:pt x="78" y="609"/>
                  </a:lnTo>
                  <a:cubicBezTo>
                    <a:pt x="78" y="654"/>
                    <a:pt x="67" y="654"/>
                    <a:pt x="0" y="654"/>
                  </a:cubicBezTo>
                  <a:lnTo>
                    <a:pt x="0" y="686"/>
                  </a:lnTo>
                  <a:cubicBezTo>
                    <a:pt x="34" y="683"/>
                    <a:pt x="85" y="683"/>
                    <a:pt x="110" y="683"/>
                  </a:cubicBezTo>
                  <a:cubicBezTo>
                    <a:pt x="134" y="683"/>
                    <a:pt x="184" y="683"/>
                    <a:pt x="222" y="686"/>
                  </a:cubicBezTo>
                  <a:lnTo>
                    <a:pt x="222" y="654"/>
                  </a:lnTo>
                  <a:cubicBezTo>
                    <a:pt x="155" y="654"/>
                    <a:pt x="143" y="654"/>
                    <a:pt x="143" y="609"/>
                  </a:cubicBezTo>
                  <a:lnTo>
                    <a:pt x="143" y="0"/>
                  </a:lnTo>
                </a:path>
              </a:pathLst>
            </a:custGeom>
            <a:solidFill>
              <a:srgbClr val="000000"/>
            </a:solidFill>
            <a:ln w="15840">
              <a:noFill/>
            </a:ln>
          </p:spPr>
        </p:sp>
        <p:sp>
          <p:nvSpPr>
            <p:cNvPr id="2654" name="Freeform 91"/>
            <p:cNvSpPr/>
            <p:nvPr/>
          </p:nvSpPr>
          <p:spPr>
            <a:xfrm>
              <a:off x="6984360" y="463536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55" name="Freeform 92"/>
            <p:cNvSpPr/>
            <p:nvPr/>
          </p:nvSpPr>
          <p:spPr>
            <a:xfrm>
              <a:off x="7143120" y="463536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56" name="Freeform 93"/>
            <p:cNvSpPr/>
            <p:nvPr/>
          </p:nvSpPr>
          <p:spPr>
            <a:xfrm>
              <a:off x="7302240" y="4756320"/>
              <a:ext cx="42120" cy="106920"/>
            </a:xfrm>
            <a:custGeom>
              <a:avLst/>
              <a:gdLst/>
              <a:ahLst/>
              <a:rect l="0" t="0" r="r" b="b"/>
              <a:pathLst>
                <a:path w="117" h="297">
                  <a:moveTo>
                    <a:pt x="116" y="103"/>
                  </a:moveTo>
                  <a:cubicBezTo>
                    <a:pt x="116" y="40"/>
                    <a:pt x="94" y="0"/>
                    <a:pt x="54" y="0"/>
                  </a:cubicBezTo>
                  <a:cubicBezTo>
                    <a:pt x="18" y="0"/>
                    <a:pt x="0" y="27"/>
                    <a:pt x="0" y="52"/>
                  </a:cubicBezTo>
                  <a:cubicBezTo>
                    <a:pt x="0" y="78"/>
                    <a:pt x="18" y="105"/>
                    <a:pt x="54" y="105"/>
                  </a:cubicBezTo>
                  <a:cubicBezTo>
                    <a:pt x="69" y="105"/>
                    <a:pt x="81" y="99"/>
                    <a:pt x="92" y="92"/>
                  </a:cubicBezTo>
                  <a:lnTo>
                    <a:pt x="94" y="90"/>
                  </a:lnTo>
                  <a:cubicBezTo>
                    <a:pt x="94" y="90"/>
                    <a:pt x="96" y="90"/>
                    <a:pt x="96" y="103"/>
                  </a:cubicBezTo>
                  <a:cubicBezTo>
                    <a:pt x="96" y="168"/>
                    <a:pt x="67" y="229"/>
                    <a:pt x="22" y="276"/>
                  </a:cubicBezTo>
                  <a:cubicBezTo>
                    <a:pt x="18" y="280"/>
                    <a:pt x="16" y="282"/>
                    <a:pt x="16" y="285"/>
                  </a:cubicBezTo>
                  <a:cubicBezTo>
                    <a:pt x="16" y="293"/>
                    <a:pt x="20" y="296"/>
                    <a:pt x="27" y="296"/>
                  </a:cubicBezTo>
                  <a:cubicBezTo>
                    <a:pt x="38" y="296"/>
                    <a:pt x="116" y="217"/>
                    <a:pt x="116" y="103"/>
                  </a:cubicBezTo>
                </a:path>
              </a:pathLst>
            </a:custGeom>
            <a:solidFill>
              <a:srgbClr val="000000"/>
            </a:solidFill>
            <a:ln w="15840">
              <a:noFill/>
            </a:ln>
          </p:spPr>
        </p:sp>
        <p:sp>
          <p:nvSpPr>
            <p:cNvPr id="2657" name="Freeform 94"/>
            <p:cNvSpPr/>
            <p:nvPr/>
          </p:nvSpPr>
          <p:spPr>
            <a:xfrm>
              <a:off x="1955160" y="5167080"/>
              <a:ext cx="160920" cy="164160"/>
            </a:xfrm>
            <a:custGeom>
              <a:avLst/>
              <a:gdLst/>
              <a:ahLst/>
              <a:rect l="0" t="0" r="r" b="b"/>
              <a:pathLst>
                <a:path w="447" h="456">
                  <a:moveTo>
                    <a:pt x="289"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9" y="0"/>
                  </a:cubicBezTo>
                  <a:cubicBezTo>
                    <a:pt x="96" y="0"/>
                    <a:pt x="29" y="47"/>
                    <a:pt x="29" y="112"/>
                  </a:cubicBezTo>
                  <a:cubicBezTo>
                    <a:pt x="29" y="141"/>
                    <a:pt x="49" y="159"/>
                    <a:pt x="74" y="159"/>
                  </a:cubicBezTo>
                  <a:cubicBezTo>
                    <a:pt x="103"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9" y="367"/>
                  </a:cubicBezTo>
                  <a:moveTo>
                    <a:pt x="280" y="206"/>
                  </a:moveTo>
                  <a:lnTo>
                    <a:pt x="280" y="305"/>
                  </a:lnTo>
                  <a:cubicBezTo>
                    <a:pt x="280" y="399"/>
                    <a:pt x="211" y="432"/>
                    <a:pt x="166" y="432"/>
                  </a:cubicBezTo>
                  <a:cubicBezTo>
                    <a:pt x="116" y="432"/>
                    <a:pt x="76" y="397"/>
                    <a:pt x="76" y="347"/>
                  </a:cubicBezTo>
                  <a:cubicBezTo>
                    <a:pt x="76" y="293"/>
                    <a:pt x="119" y="211"/>
                    <a:pt x="280" y="206"/>
                  </a:cubicBezTo>
                </a:path>
              </a:pathLst>
            </a:custGeom>
            <a:solidFill>
              <a:srgbClr val="000000"/>
            </a:solidFill>
            <a:ln w="15840">
              <a:noFill/>
            </a:ln>
          </p:spPr>
        </p:sp>
        <p:sp>
          <p:nvSpPr>
            <p:cNvPr id="2658" name="Freeform 95"/>
            <p:cNvSpPr/>
            <p:nvPr/>
          </p:nvSpPr>
          <p:spPr>
            <a:xfrm>
              <a:off x="2129400" y="516924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59" name="Freeform 96"/>
            <p:cNvSpPr/>
            <p:nvPr/>
          </p:nvSpPr>
          <p:spPr>
            <a:xfrm>
              <a:off x="2327040" y="5079960"/>
              <a:ext cx="176040" cy="251280"/>
            </a:xfrm>
            <a:custGeom>
              <a:avLst/>
              <a:gdLst/>
              <a:ahLst/>
              <a:rect l="0" t="0" r="r" b="b"/>
              <a:pathLst>
                <a:path w="489" h="698">
                  <a:moveTo>
                    <a:pt x="343" y="632"/>
                  </a:moveTo>
                  <a:lnTo>
                    <a:pt x="343" y="697"/>
                  </a:lnTo>
                  <a:lnTo>
                    <a:pt x="488" y="686"/>
                  </a:lnTo>
                  <a:lnTo>
                    <a:pt x="488" y="654"/>
                  </a:lnTo>
                  <a:cubicBezTo>
                    <a:pt x="419" y="654"/>
                    <a:pt x="410" y="647"/>
                    <a:pt x="410" y="600"/>
                  </a:cubicBezTo>
                  <a:lnTo>
                    <a:pt x="410" y="0"/>
                  </a:lnTo>
                  <a:lnTo>
                    <a:pt x="269" y="11"/>
                  </a:lnTo>
                  <a:lnTo>
                    <a:pt x="269" y="43"/>
                  </a:lnTo>
                  <a:cubicBezTo>
                    <a:pt x="336" y="43"/>
                    <a:pt x="345" y="49"/>
                    <a:pt x="345" y="96"/>
                  </a:cubicBezTo>
                  <a:lnTo>
                    <a:pt x="345" y="309"/>
                  </a:lnTo>
                  <a:cubicBezTo>
                    <a:pt x="316" y="276"/>
                    <a:pt x="273" y="249"/>
                    <a:pt x="220" y="249"/>
                  </a:cubicBezTo>
                  <a:cubicBezTo>
                    <a:pt x="103" y="249"/>
                    <a:pt x="0" y="345"/>
                    <a:pt x="0" y="473"/>
                  </a:cubicBezTo>
                  <a:cubicBezTo>
                    <a:pt x="0" y="598"/>
                    <a:pt x="96" y="697"/>
                    <a:pt x="211" y="697"/>
                  </a:cubicBezTo>
                  <a:cubicBezTo>
                    <a:pt x="273" y="697"/>
                    <a:pt x="318" y="663"/>
                    <a:pt x="343" y="632"/>
                  </a:cubicBezTo>
                  <a:moveTo>
                    <a:pt x="343" y="367"/>
                  </a:moveTo>
                  <a:lnTo>
                    <a:pt x="343" y="569"/>
                  </a:lnTo>
                  <a:cubicBezTo>
                    <a:pt x="343" y="587"/>
                    <a:pt x="343" y="589"/>
                    <a:pt x="332" y="605"/>
                  </a:cubicBezTo>
                  <a:cubicBezTo>
                    <a:pt x="302" y="652"/>
                    <a:pt x="258" y="674"/>
                    <a:pt x="215" y="674"/>
                  </a:cubicBezTo>
                  <a:cubicBezTo>
                    <a:pt x="170" y="674"/>
                    <a:pt x="134" y="650"/>
                    <a:pt x="110" y="612"/>
                  </a:cubicBezTo>
                  <a:cubicBezTo>
                    <a:pt x="85" y="571"/>
                    <a:pt x="83" y="515"/>
                    <a:pt x="83" y="475"/>
                  </a:cubicBezTo>
                  <a:cubicBezTo>
                    <a:pt x="83" y="437"/>
                    <a:pt x="85" y="379"/>
                    <a:pt x="112" y="334"/>
                  </a:cubicBezTo>
                  <a:cubicBezTo>
                    <a:pt x="134" y="302"/>
                    <a:pt x="170" y="271"/>
                    <a:pt x="224" y="271"/>
                  </a:cubicBezTo>
                  <a:cubicBezTo>
                    <a:pt x="260" y="271"/>
                    <a:pt x="300" y="285"/>
                    <a:pt x="332" y="329"/>
                  </a:cubicBezTo>
                  <a:cubicBezTo>
                    <a:pt x="343" y="347"/>
                    <a:pt x="343" y="349"/>
                    <a:pt x="343" y="367"/>
                  </a:cubicBezTo>
                </a:path>
              </a:pathLst>
            </a:custGeom>
            <a:solidFill>
              <a:srgbClr val="000000"/>
            </a:solidFill>
            <a:ln w="15840">
              <a:noFill/>
            </a:ln>
          </p:spPr>
        </p:sp>
        <p:sp>
          <p:nvSpPr>
            <p:cNvPr id="2660" name="Freeform 97"/>
            <p:cNvSpPr/>
            <p:nvPr/>
          </p:nvSpPr>
          <p:spPr>
            <a:xfrm>
              <a:off x="2635920" y="5075640"/>
              <a:ext cx="222120" cy="258480"/>
            </a:xfrm>
            <a:custGeom>
              <a:avLst/>
              <a:gdLst/>
              <a:ahLst/>
              <a:rect l="0" t="0" r="r" b="b"/>
              <a:pathLst>
                <a:path w="617" h="718">
                  <a:moveTo>
                    <a:pt x="96" y="479"/>
                  </a:moveTo>
                  <a:cubicBezTo>
                    <a:pt x="108" y="475"/>
                    <a:pt x="143" y="453"/>
                    <a:pt x="143" y="439"/>
                  </a:cubicBezTo>
                  <a:cubicBezTo>
                    <a:pt x="143" y="432"/>
                    <a:pt x="137" y="432"/>
                    <a:pt x="130" y="432"/>
                  </a:cubicBezTo>
                  <a:cubicBezTo>
                    <a:pt x="96" y="432"/>
                    <a:pt x="0" y="475"/>
                    <a:pt x="0" y="574"/>
                  </a:cubicBezTo>
                  <a:cubicBezTo>
                    <a:pt x="0" y="645"/>
                    <a:pt x="81" y="717"/>
                    <a:pt x="202" y="717"/>
                  </a:cubicBezTo>
                  <a:cubicBezTo>
                    <a:pt x="361" y="717"/>
                    <a:pt x="549" y="607"/>
                    <a:pt x="549" y="473"/>
                  </a:cubicBezTo>
                  <a:cubicBezTo>
                    <a:pt x="549" y="379"/>
                    <a:pt x="450" y="334"/>
                    <a:pt x="370" y="298"/>
                  </a:cubicBezTo>
                  <a:cubicBezTo>
                    <a:pt x="300" y="267"/>
                    <a:pt x="255" y="224"/>
                    <a:pt x="255" y="168"/>
                  </a:cubicBezTo>
                  <a:cubicBezTo>
                    <a:pt x="255" y="148"/>
                    <a:pt x="264" y="110"/>
                    <a:pt x="293" y="83"/>
                  </a:cubicBezTo>
                  <a:cubicBezTo>
                    <a:pt x="325" y="58"/>
                    <a:pt x="379" y="54"/>
                    <a:pt x="392" y="54"/>
                  </a:cubicBezTo>
                  <a:cubicBezTo>
                    <a:pt x="403" y="54"/>
                    <a:pt x="446" y="56"/>
                    <a:pt x="488" y="74"/>
                  </a:cubicBezTo>
                  <a:cubicBezTo>
                    <a:pt x="506" y="83"/>
                    <a:pt x="533" y="94"/>
                    <a:pt x="533" y="137"/>
                  </a:cubicBezTo>
                  <a:cubicBezTo>
                    <a:pt x="533" y="150"/>
                    <a:pt x="531" y="157"/>
                    <a:pt x="529" y="166"/>
                  </a:cubicBezTo>
                  <a:cubicBezTo>
                    <a:pt x="526" y="170"/>
                    <a:pt x="526" y="175"/>
                    <a:pt x="526" y="177"/>
                  </a:cubicBezTo>
                  <a:cubicBezTo>
                    <a:pt x="526" y="184"/>
                    <a:pt x="533" y="184"/>
                    <a:pt x="535" y="184"/>
                  </a:cubicBezTo>
                  <a:cubicBezTo>
                    <a:pt x="549" y="184"/>
                    <a:pt x="573" y="175"/>
                    <a:pt x="594" y="157"/>
                  </a:cubicBezTo>
                  <a:cubicBezTo>
                    <a:pt x="605" y="148"/>
                    <a:pt x="616" y="134"/>
                    <a:pt x="616" y="96"/>
                  </a:cubicBezTo>
                  <a:cubicBezTo>
                    <a:pt x="616" y="47"/>
                    <a:pt x="591" y="34"/>
                    <a:pt x="565" y="22"/>
                  </a:cubicBezTo>
                  <a:cubicBezTo>
                    <a:pt x="517" y="0"/>
                    <a:pt x="473" y="0"/>
                    <a:pt x="459" y="0"/>
                  </a:cubicBezTo>
                  <a:cubicBezTo>
                    <a:pt x="329" y="0"/>
                    <a:pt x="170" y="99"/>
                    <a:pt x="170" y="211"/>
                  </a:cubicBezTo>
                  <a:cubicBezTo>
                    <a:pt x="170" y="293"/>
                    <a:pt x="258" y="334"/>
                    <a:pt x="305" y="354"/>
                  </a:cubicBezTo>
                  <a:cubicBezTo>
                    <a:pt x="374" y="385"/>
                    <a:pt x="464" y="432"/>
                    <a:pt x="464" y="515"/>
                  </a:cubicBezTo>
                  <a:cubicBezTo>
                    <a:pt x="464" y="580"/>
                    <a:pt x="417" y="663"/>
                    <a:pt x="267" y="663"/>
                  </a:cubicBezTo>
                  <a:cubicBezTo>
                    <a:pt x="166" y="663"/>
                    <a:pt x="83" y="598"/>
                    <a:pt x="83" y="531"/>
                  </a:cubicBezTo>
                  <a:cubicBezTo>
                    <a:pt x="83" y="513"/>
                    <a:pt x="90" y="495"/>
                    <a:pt x="96" y="479"/>
                  </a:cubicBezTo>
                </a:path>
              </a:pathLst>
            </a:custGeom>
            <a:solidFill>
              <a:srgbClr val="000000"/>
            </a:solidFill>
            <a:ln w="15840">
              <a:noFill/>
            </a:ln>
          </p:spPr>
        </p:sp>
        <p:sp>
          <p:nvSpPr>
            <p:cNvPr id="2661" name="Freeform 98"/>
            <p:cNvSpPr/>
            <p:nvPr/>
          </p:nvSpPr>
          <p:spPr>
            <a:xfrm>
              <a:off x="3000600" y="50886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662" name="Freeform 99"/>
            <p:cNvSpPr/>
            <p:nvPr/>
          </p:nvSpPr>
          <p:spPr>
            <a:xfrm>
              <a:off x="3098880" y="5167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63" name="Freeform 100"/>
            <p:cNvSpPr/>
            <p:nvPr/>
          </p:nvSpPr>
          <p:spPr>
            <a:xfrm>
              <a:off x="3351960" y="510804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2664" name="Freeform 101"/>
            <p:cNvSpPr/>
            <p:nvPr/>
          </p:nvSpPr>
          <p:spPr>
            <a:xfrm>
              <a:off x="3494160" y="5079960"/>
              <a:ext cx="179280" cy="247320"/>
            </a:xfrm>
            <a:custGeom>
              <a:avLst/>
              <a:gdLst/>
              <a:ahLst/>
              <a:rect l="0" t="0" r="r" b="b"/>
              <a:pathLst>
                <a:path w="498" h="687">
                  <a:moveTo>
                    <a:pt x="76" y="609"/>
                  </a:moveTo>
                  <a:cubicBezTo>
                    <a:pt x="76" y="654"/>
                    <a:pt x="67" y="654"/>
                    <a:pt x="0" y="654"/>
                  </a:cubicBezTo>
                  <a:lnTo>
                    <a:pt x="0" y="686"/>
                  </a:lnTo>
                  <a:cubicBezTo>
                    <a:pt x="34" y="683"/>
                    <a:pt x="85" y="683"/>
                    <a:pt x="112" y="683"/>
                  </a:cubicBezTo>
                  <a:cubicBezTo>
                    <a:pt x="137" y="683"/>
                    <a:pt x="188" y="683"/>
                    <a:pt x="222" y="686"/>
                  </a:cubicBezTo>
                  <a:lnTo>
                    <a:pt x="222" y="654"/>
                  </a:lnTo>
                  <a:cubicBezTo>
                    <a:pt x="157" y="654"/>
                    <a:pt x="146" y="654"/>
                    <a:pt x="146" y="609"/>
                  </a:cubicBezTo>
                  <a:lnTo>
                    <a:pt x="146" y="428"/>
                  </a:lnTo>
                  <a:cubicBezTo>
                    <a:pt x="146" y="325"/>
                    <a:pt x="215" y="271"/>
                    <a:pt x="278" y="271"/>
                  </a:cubicBezTo>
                  <a:cubicBezTo>
                    <a:pt x="341" y="271"/>
                    <a:pt x="352" y="325"/>
                    <a:pt x="352" y="381"/>
                  </a:cubicBezTo>
                  <a:lnTo>
                    <a:pt x="352" y="609"/>
                  </a:lnTo>
                  <a:cubicBezTo>
                    <a:pt x="352" y="654"/>
                    <a:pt x="341" y="654"/>
                    <a:pt x="276" y="654"/>
                  </a:cubicBezTo>
                  <a:lnTo>
                    <a:pt x="276" y="686"/>
                  </a:lnTo>
                  <a:cubicBezTo>
                    <a:pt x="309" y="683"/>
                    <a:pt x="361" y="683"/>
                    <a:pt x="388" y="683"/>
                  </a:cubicBezTo>
                  <a:cubicBezTo>
                    <a:pt x="412" y="683"/>
                    <a:pt x="464" y="683"/>
                    <a:pt x="497" y="686"/>
                  </a:cubicBezTo>
                  <a:lnTo>
                    <a:pt x="497" y="654"/>
                  </a:lnTo>
                  <a:cubicBezTo>
                    <a:pt x="446" y="654"/>
                    <a:pt x="421" y="654"/>
                    <a:pt x="421" y="625"/>
                  </a:cubicBezTo>
                  <a:lnTo>
                    <a:pt x="421" y="437"/>
                  </a:lnTo>
                  <a:cubicBezTo>
                    <a:pt x="421" y="352"/>
                    <a:pt x="421" y="320"/>
                    <a:pt x="390" y="285"/>
                  </a:cubicBezTo>
                  <a:cubicBezTo>
                    <a:pt x="376" y="269"/>
                    <a:pt x="343" y="249"/>
                    <a:pt x="287" y="249"/>
                  </a:cubicBezTo>
                  <a:cubicBezTo>
                    <a:pt x="202" y="249"/>
                    <a:pt x="159" y="309"/>
                    <a:pt x="143" y="345"/>
                  </a:cubicBezTo>
                  <a:lnTo>
                    <a:pt x="143" y="0"/>
                  </a:lnTo>
                  <a:lnTo>
                    <a:pt x="0" y="11"/>
                  </a:lnTo>
                  <a:lnTo>
                    <a:pt x="0" y="43"/>
                  </a:lnTo>
                  <a:cubicBezTo>
                    <a:pt x="69" y="43"/>
                    <a:pt x="76" y="49"/>
                    <a:pt x="76" y="96"/>
                  </a:cubicBezTo>
                  <a:lnTo>
                    <a:pt x="76" y="609"/>
                  </a:lnTo>
                </a:path>
              </a:pathLst>
            </a:custGeom>
            <a:solidFill>
              <a:srgbClr val="000000"/>
            </a:solidFill>
            <a:ln w="15840">
              <a:noFill/>
            </a:ln>
          </p:spPr>
        </p:sp>
        <p:sp>
          <p:nvSpPr>
            <p:cNvPr id="2665" name="Freeform 102"/>
            <p:cNvSpPr/>
            <p:nvPr/>
          </p:nvSpPr>
          <p:spPr>
            <a:xfrm>
              <a:off x="3690000" y="5167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66" name="Freeform 103"/>
            <p:cNvSpPr/>
            <p:nvPr/>
          </p:nvSpPr>
          <p:spPr>
            <a:xfrm>
              <a:off x="3967560" y="5167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67" name="Freeform 104"/>
            <p:cNvSpPr/>
            <p:nvPr/>
          </p:nvSpPr>
          <p:spPr>
            <a:xfrm>
              <a:off x="4105440" y="5167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68" name="Freeform 105"/>
            <p:cNvSpPr/>
            <p:nvPr/>
          </p:nvSpPr>
          <p:spPr>
            <a:xfrm>
              <a:off x="4262400" y="5165280"/>
              <a:ext cx="163440" cy="235080"/>
            </a:xfrm>
            <a:custGeom>
              <a:avLst/>
              <a:gdLst/>
              <a:ahLst/>
              <a:rect l="0" t="0" r="r" b="b"/>
              <a:pathLst>
                <a:path w="454" h="653">
                  <a:moveTo>
                    <a:pt x="193" y="278"/>
                  </a:moveTo>
                  <a:cubicBezTo>
                    <a:pt x="105" y="278"/>
                    <a:pt x="105" y="179"/>
                    <a:pt x="105" y="157"/>
                  </a:cubicBezTo>
                  <a:cubicBezTo>
                    <a:pt x="105" y="130"/>
                    <a:pt x="108" y="99"/>
                    <a:pt x="121" y="74"/>
                  </a:cubicBezTo>
                  <a:cubicBezTo>
                    <a:pt x="130" y="60"/>
                    <a:pt x="152" y="34"/>
                    <a:pt x="193" y="34"/>
                  </a:cubicBezTo>
                  <a:cubicBezTo>
                    <a:pt x="278" y="34"/>
                    <a:pt x="278" y="132"/>
                    <a:pt x="278" y="155"/>
                  </a:cubicBezTo>
                  <a:cubicBezTo>
                    <a:pt x="278" y="181"/>
                    <a:pt x="278" y="213"/>
                    <a:pt x="262" y="237"/>
                  </a:cubicBezTo>
                  <a:cubicBezTo>
                    <a:pt x="253" y="251"/>
                    <a:pt x="231" y="278"/>
                    <a:pt x="193" y="278"/>
                  </a:cubicBezTo>
                  <a:moveTo>
                    <a:pt x="76" y="316"/>
                  </a:moveTo>
                  <a:cubicBezTo>
                    <a:pt x="76" y="311"/>
                    <a:pt x="76" y="289"/>
                    <a:pt x="94" y="269"/>
                  </a:cubicBezTo>
                  <a:cubicBezTo>
                    <a:pt x="132" y="298"/>
                    <a:pt x="172" y="300"/>
                    <a:pt x="193" y="300"/>
                  </a:cubicBezTo>
                  <a:cubicBezTo>
                    <a:pt x="284" y="300"/>
                    <a:pt x="352" y="233"/>
                    <a:pt x="352" y="157"/>
                  </a:cubicBezTo>
                  <a:cubicBezTo>
                    <a:pt x="352" y="119"/>
                    <a:pt x="336" y="83"/>
                    <a:pt x="311" y="60"/>
                  </a:cubicBezTo>
                  <a:cubicBezTo>
                    <a:pt x="347" y="27"/>
                    <a:pt x="383" y="22"/>
                    <a:pt x="401" y="22"/>
                  </a:cubicBezTo>
                  <a:cubicBezTo>
                    <a:pt x="403" y="22"/>
                    <a:pt x="408" y="22"/>
                    <a:pt x="410" y="22"/>
                  </a:cubicBezTo>
                  <a:cubicBezTo>
                    <a:pt x="399" y="27"/>
                    <a:pt x="394" y="38"/>
                    <a:pt x="394" y="49"/>
                  </a:cubicBezTo>
                  <a:cubicBezTo>
                    <a:pt x="394" y="67"/>
                    <a:pt x="408" y="78"/>
                    <a:pt x="423" y="78"/>
                  </a:cubicBezTo>
                  <a:cubicBezTo>
                    <a:pt x="432" y="78"/>
                    <a:pt x="453" y="72"/>
                    <a:pt x="453" y="49"/>
                  </a:cubicBezTo>
                  <a:cubicBezTo>
                    <a:pt x="453" y="31"/>
                    <a:pt x="439" y="0"/>
                    <a:pt x="401" y="0"/>
                  </a:cubicBezTo>
                  <a:cubicBezTo>
                    <a:pt x="381" y="0"/>
                    <a:pt x="338" y="7"/>
                    <a:pt x="296" y="47"/>
                  </a:cubicBezTo>
                  <a:cubicBezTo>
                    <a:pt x="255" y="13"/>
                    <a:pt x="213" y="11"/>
                    <a:pt x="193" y="11"/>
                  </a:cubicBezTo>
                  <a:cubicBezTo>
                    <a:pt x="101" y="11"/>
                    <a:pt x="31" y="78"/>
                    <a:pt x="31" y="155"/>
                  </a:cubicBezTo>
                  <a:cubicBezTo>
                    <a:pt x="31" y="199"/>
                    <a:pt x="54" y="235"/>
                    <a:pt x="78" y="258"/>
                  </a:cubicBezTo>
                  <a:cubicBezTo>
                    <a:pt x="65" y="271"/>
                    <a:pt x="47" y="305"/>
                    <a:pt x="47" y="338"/>
                  </a:cubicBezTo>
                  <a:cubicBezTo>
                    <a:pt x="47" y="370"/>
                    <a:pt x="60" y="408"/>
                    <a:pt x="92" y="426"/>
                  </a:cubicBezTo>
                  <a:cubicBezTo>
                    <a:pt x="31" y="444"/>
                    <a:pt x="0" y="486"/>
                    <a:pt x="0" y="526"/>
                  </a:cubicBezTo>
                  <a:cubicBezTo>
                    <a:pt x="0" y="596"/>
                    <a:pt x="99" y="652"/>
                    <a:pt x="220" y="652"/>
                  </a:cubicBezTo>
                  <a:cubicBezTo>
                    <a:pt x="336" y="652"/>
                    <a:pt x="439" y="600"/>
                    <a:pt x="439" y="524"/>
                  </a:cubicBezTo>
                  <a:cubicBezTo>
                    <a:pt x="439" y="488"/>
                    <a:pt x="423" y="439"/>
                    <a:pt x="374" y="410"/>
                  </a:cubicBezTo>
                  <a:cubicBezTo>
                    <a:pt x="320" y="383"/>
                    <a:pt x="264" y="383"/>
                    <a:pt x="204" y="383"/>
                  </a:cubicBezTo>
                  <a:cubicBezTo>
                    <a:pt x="179" y="383"/>
                    <a:pt x="137" y="383"/>
                    <a:pt x="130" y="383"/>
                  </a:cubicBezTo>
                  <a:cubicBezTo>
                    <a:pt x="99" y="379"/>
                    <a:pt x="76" y="347"/>
                    <a:pt x="76" y="316"/>
                  </a:cubicBezTo>
                  <a:moveTo>
                    <a:pt x="220" y="627"/>
                  </a:moveTo>
                  <a:cubicBezTo>
                    <a:pt x="119" y="627"/>
                    <a:pt x="52" y="578"/>
                    <a:pt x="52" y="526"/>
                  </a:cubicBezTo>
                  <a:cubicBezTo>
                    <a:pt x="52" y="479"/>
                    <a:pt x="90" y="444"/>
                    <a:pt x="132" y="441"/>
                  </a:cubicBezTo>
                  <a:lnTo>
                    <a:pt x="190" y="441"/>
                  </a:lnTo>
                  <a:cubicBezTo>
                    <a:pt x="276" y="441"/>
                    <a:pt x="388" y="441"/>
                    <a:pt x="388" y="526"/>
                  </a:cubicBezTo>
                  <a:cubicBezTo>
                    <a:pt x="388" y="578"/>
                    <a:pt x="316" y="627"/>
                    <a:pt x="220" y="627"/>
                  </a:cubicBezTo>
                </a:path>
              </a:pathLst>
            </a:custGeom>
            <a:solidFill>
              <a:srgbClr val="000000"/>
            </a:solidFill>
            <a:ln w="15840">
              <a:noFill/>
            </a:ln>
          </p:spPr>
        </p:sp>
        <p:sp>
          <p:nvSpPr>
            <p:cNvPr id="2669" name="Freeform 106"/>
            <p:cNvSpPr/>
            <p:nvPr/>
          </p:nvSpPr>
          <p:spPr>
            <a:xfrm>
              <a:off x="4440960" y="516924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6" y="22"/>
                    <a:pt x="625" y="76"/>
                    <a:pt x="625" y="132"/>
                  </a:cubicBezTo>
                  <a:lnTo>
                    <a:pt x="625" y="363"/>
                  </a:lnTo>
                  <a:cubicBezTo>
                    <a:pt x="625" y="406"/>
                    <a:pt x="616" y="406"/>
                    <a:pt x="549" y="406"/>
                  </a:cubicBezTo>
                  <a:lnTo>
                    <a:pt x="549" y="437"/>
                  </a:lnTo>
                  <a:cubicBezTo>
                    <a:pt x="582" y="437"/>
                    <a:pt x="634" y="435"/>
                    <a:pt x="661" y="435"/>
                  </a:cubicBezTo>
                  <a:cubicBezTo>
                    <a:pt x="685"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70" name="Freeform 107"/>
            <p:cNvSpPr/>
            <p:nvPr/>
          </p:nvSpPr>
          <p:spPr>
            <a:xfrm>
              <a:off x="4735080" y="5167080"/>
              <a:ext cx="138240" cy="164160"/>
            </a:xfrm>
            <a:custGeom>
              <a:avLst/>
              <a:gdLst/>
              <a:ahLst/>
              <a:rect l="0" t="0" r="r" b="b"/>
              <a:pathLst>
                <a:path w="384" h="456">
                  <a:moveTo>
                    <a:pt x="83" y="195"/>
                  </a:moveTo>
                  <a:cubicBezTo>
                    <a:pt x="90" y="47"/>
                    <a:pt x="172" y="22"/>
                    <a:pt x="206" y="22"/>
                  </a:cubicBezTo>
                  <a:cubicBezTo>
                    <a:pt x="307" y="22"/>
                    <a:pt x="318" y="155"/>
                    <a:pt x="318" y="195"/>
                  </a:cubicBezTo>
                  <a:lnTo>
                    <a:pt x="83" y="195"/>
                  </a:lnTo>
                  <a:moveTo>
                    <a:pt x="83" y="215"/>
                  </a:moveTo>
                  <a:lnTo>
                    <a:pt x="358" y="215"/>
                  </a:lnTo>
                  <a:cubicBezTo>
                    <a:pt x="381" y="215"/>
                    <a:pt x="383" y="215"/>
                    <a:pt x="383" y="195"/>
                  </a:cubicBezTo>
                  <a:cubicBezTo>
                    <a:pt x="383" y="96"/>
                    <a:pt x="329" y="0"/>
                    <a:pt x="206" y="0"/>
                  </a:cubicBezTo>
                  <a:cubicBezTo>
                    <a:pt x="92" y="0"/>
                    <a:pt x="0" y="101"/>
                    <a:pt x="0" y="226"/>
                  </a:cubicBezTo>
                  <a:cubicBezTo>
                    <a:pt x="0" y="358"/>
                    <a:pt x="103" y="455"/>
                    <a:pt x="217" y="455"/>
                  </a:cubicBezTo>
                  <a:cubicBezTo>
                    <a:pt x="338" y="455"/>
                    <a:pt x="383" y="345"/>
                    <a:pt x="383" y="325"/>
                  </a:cubicBezTo>
                  <a:cubicBezTo>
                    <a:pt x="383" y="316"/>
                    <a:pt x="374" y="314"/>
                    <a:pt x="370" y="314"/>
                  </a:cubicBezTo>
                  <a:cubicBezTo>
                    <a:pt x="361" y="314"/>
                    <a:pt x="358" y="320"/>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671" name="Freeform 108"/>
            <p:cNvSpPr/>
            <p:nvPr/>
          </p:nvSpPr>
          <p:spPr>
            <a:xfrm>
              <a:off x="4893840" y="516924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72" name="Freeform 109"/>
            <p:cNvSpPr/>
            <p:nvPr/>
          </p:nvSpPr>
          <p:spPr>
            <a:xfrm>
              <a:off x="5076360" y="510804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2673" name="Freeform 110"/>
            <p:cNvSpPr/>
            <p:nvPr/>
          </p:nvSpPr>
          <p:spPr>
            <a:xfrm>
              <a:off x="5222160" y="516708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7"/>
                    <a:pt x="76" y="347"/>
                  </a:cubicBezTo>
                  <a:cubicBezTo>
                    <a:pt x="76" y="293"/>
                    <a:pt x="119" y="211"/>
                    <a:pt x="280" y="206"/>
                  </a:cubicBezTo>
                </a:path>
              </a:pathLst>
            </a:custGeom>
            <a:solidFill>
              <a:srgbClr val="000000"/>
            </a:solidFill>
            <a:ln w="15840">
              <a:noFill/>
            </a:ln>
          </p:spPr>
        </p:sp>
        <p:sp>
          <p:nvSpPr>
            <p:cNvPr id="2674" name="Freeform 111"/>
            <p:cNvSpPr/>
            <p:nvPr/>
          </p:nvSpPr>
          <p:spPr>
            <a:xfrm>
              <a:off x="5390640" y="5108040"/>
              <a:ext cx="111600" cy="222840"/>
            </a:xfrm>
            <a:custGeom>
              <a:avLst/>
              <a:gdLst/>
              <a:ahLst/>
              <a:rect l="0" t="0" r="r" b="b"/>
              <a:pathLst>
                <a:path w="310" h="619">
                  <a:moveTo>
                    <a:pt x="152" y="213"/>
                  </a:moveTo>
                  <a:lnTo>
                    <a:pt x="293" y="213"/>
                  </a:lnTo>
                  <a:lnTo>
                    <a:pt x="293" y="181"/>
                  </a:lnTo>
                  <a:lnTo>
                    <a:pt x="152" y="181"/>
                  </a:lnTo>
                  <a:lnTo>
                    <a:pt x="152" y="0"/>
                  </a:lnTo>
                  <a:lnTo>
                    <a:pt x="128" y="0"/>
                  </a:lnTo>
                  <a:cubicBezTo>
                    <a:pt x="128" y="81"/>
                    <a:pt x="96" y="186"/>
                    <a:pt x="0" y="190"/>
                  </a:cubicBezTo>
                  <a:lnTo>
                    <a:pt x="0" y="213"/>
                  </a:lnTo>
                  <a:lnTo>
                    <a:pt x="85" y="213"/>
                  </a:lnTo>
                  <a:lnTo>
                    <a:pt x="85" y="484"/>
                  </a:lnTo>
                  <a:cubicBezTo>
                    <a:pt x="85" y="607"/>
                    <a:pt x="177" y="618"/>
                    <a:pt x="213" y="618"/>
                  </a:cubicBezTo>
                  <a:cubicBezTo>
                    <a:pt x="282" y="618"/>
                    <a:pt x="309" y="549"/>
                    <a:pt x="309" y="484"/>
                  </a:cubicBezTo>
                  <a:lnTo>
                    <a:pt x="309" y="428"/>
                  </a:lnTo>
                  <a:lnTo>
                    <a:pt x="284" y="428"/>
                  </a:lnTo>
                  <a:lnTo>
                    <a:pt x="284" y="484"/>
                  </a:lnTo>
                  <a:cubicBezTo>
                    <a:pt x="284" y="556"/>
                    <a:pt x="255" y="594"/>
                    <a:pt x="220" y="594"/>
                  </a:cubicBezTo>
                  <a:cubicBezTo>
                    <a:pt x="152" y="594"/>
                    <a:pt x="152" y="504"/>
                    <a:pt x="152" y="486"/>
                  </a:cubicBezTo>
                  <a:lnTo>
                    <a:pt x="152" y="213"/>
                  </a:lnTo>
                </a:path>
              </a:pathLst>
            </a:custGeom>
            <a:solidFill>
              <a:srgbClr val="000000"/>
            </a:solidFill>
            <a:ln w="15840">
              <a:noFill/>
            </a:ln>
          </p:spPr>
        </p:sp>
        <p:sp>
          <p:nvSpPr>
            <p:cNvPr id="2675" name="Freeform 112"/>
            <p:cNvSpPr/>
            <p:nvPr/>
          </p:nvSpPr>
          <p:spPr>
            <a:xfrm>
              <a:off x="5533560" y="5088600"/>
              <a:ext cx="77040" cy="238320"/>
            </a:xfrm>
            <a:custGeom>
              <a:avLst/>
              <a:gdLst/>
              <a:ahLst/>
              <a:rect l="0" t="0" r="r" b="b"/>
              <a:pathLst>
                <a:path w="214" h="662">
                  <a:moveTo>
                    <a:pt x="143" y="224"/>
                  </a:moveTo>
                  <a:lnTo>
                    <a:pt x="4" y="235"/>
                  </a:lnTo>
                  <a:lnTo>
                    <a:pt x="4" y="267"/>
                  </a:lnTo>
                  <a:cubicBezTo>
                    <a:pt x="69" y="267"/>
                    <a:pt x="78" y="271"/>
                    <a:pt x="78" y="320"/>
                  </a:cubicBezTo>
                  <a:lnTo>
                    <a:pt x="78" y="585"/>
                  </a:lnTo>
                  <a:cubicBezTo>
                    <a:pt x="78" y="630"/>
                    <a:pt x="67" y="630"/>
                    <a:pt x="0" y="630"/>
                  </a:cubicBezTo>
                  <a:lnTo>
                    <a:pt x="0" y="661"/>
                  </a:lnTo>
                  <a:cubicBezTo>
                    <a:pt x="31" y="659"/>
                    <a:pt x="85" y="659"/>
                    <a:pt x="110" y="659"/>
                  </a:cubicBezTo>
                  <a:cubicBezTo>
                    <a:pt x="143" y="659"/>
                    <a:pt x="179" y="659"/>
                    <a:pt x="213" y="661"/>
                  </a:cubicBezTo>
                  <a:lnTo>
                    <a:pt x="213" y="630"/>
                  </a:lnTo>
                  <a:cubicBezTo>
                    <a:pt x="148" y="630"/>
                    <a:pt x="143" y="625"/>
                    <a:pt x="143" y="587"/>
                  </a:cubicBezTo>
                  <a:lnTo>
                    <a:pt x="143" y="224"/>
                  </a:lnTo>
                  <a:moveTo>
                    <a:pt x="148" y="52"/>
                  </a:moveTo>
                  <a:cubicBezTo>
                    <a:pt x="148" y="20"/>
                    <a:pt x="123" y="0"/>
                    <a:pt x="94" y="0"/>
                  </a:cubicBezTo>
                  <a:cubicBezTo>
                    <a:pt x="63" y="0"/>
                    <a:pt x="43" y="27"/>
                    <a:pt x="43" y="52"/>
                  </a:cubicBezTo>
                  <a:cubicBezTo>
                    <a:pt x="43" y="78"/>
                    <a:pt x="63" y="105"/>
                    <a:pt x="94" y="105"/>
                  </a:cubicBezTo>
                  <a:cubicBezTo>
                    <a:pt x="123" y="105"/>
                    <a:pt x="148" y="83"/>
                    <a:pt x="148" y="52"/>
                  </a:cubicBezTo>
                </a:path>
              </a:pathLst>
            </a:custGeom>
            <a:solidFill>
              <a:srgbClr val="000000"/>
            </a:solidFill>
            <a:ln w="15840">
              <a:noFill/>
            </a:ln>
          </p:spPr>
        </p:sp>
        <p:sp>
          <p:nvSpPr>
            <p:cNvPr id="2676" name="Freeform 113"/>
            <p:cNvSpPr/>
            <p:nvPr/>
          </p:nvSpPr>
          <p:spPr>
            <a:xfrm>
              <a:off x="5630400" y="5167080"/>
              <a:ext cx="158400" cy="164160"/>
            </a:xfrm>
            <a:custGeom>
              <a:avLst/>
              <a:gdLst/>
              <a:ahLst/>
              <a:rect l="0" t="0" r="r" b="b"/>
              <a:pathLst>
                <a:path w="440" h="456">
                  <a:moveTo>
                    <a:pt x="439" y="231"/>
                  </a:moveTo>
                  <a:cubicBezTo>
                    <a:pt x="439" y="105"/>
                    <a:pt x="338" y="0"/>
                    <a:pt x="220" y="0"/>
                  </a:cubicBezTo>
                  <a:cubicBezTo>
                    <a:pt x="96" y="0"/>
                    <a:pt x="0" y="108"/>
                    <a:pt x="0" y="231"/>
                  </a:cubicBezTo>
                  <a:cubicBezTo>
                    <a:pt x="0" y="358"/>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32"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677" name="Freeform 114"/>
            <p:cNvSpPr/>
            <p:nvPr/>
          </p:nvSpPr>
          <p:spPr>
            <a:xfrm>
              <a:off x="5809320" y="5169240"/>
              <a:ext cx="179280" cy="157680"/>
            </a:xfrm>
            <a:custGeom>
              <a:avLst/>
              <a:gdLst/>
              <a:ahLst/>
              <a:rect l="0" t="0" r="r" b="b"/>
              <a:pathLst>
                <a:path w="498"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61" y="435"/>
                    <a:pt x="388" y="435"/>
                  </a:cubicBezTo>
                  <a:cubicBezTo>
                    <a:pt x="412" y="435"/>
                    <a:pt x="464" y="437"/>
                    <a:pt x="497" y="437"/>
                  </a:cubicBezTo>
                  <a:lnTo>
                    <a:pt x="497" y="406"/>
                  </a:lnTo>
                  <a:cubicBezTo>
                    <a:pt x="446" y="406"/>
                    <a:pt x="421" y="406"/>
                    <a:pt x="421" y="376"/>
                  </a:cubicBezTo>
                  <a:lnTo>
                    <a:pt x="421" y="188"/>
                  </a:lnTo>
                  <a:cubicBezTo>
                    <a:pt x="421" y="103"/>
                    <a:pt x="421" y="72"/>
                    <a:pt x="390" y="36"/>
                  </a:cubicBezTo>
                  <a:cubicBezTo>
                    <a:pt x="376" y="20"/>
                    <a:pt x="343" y="0"/>
                    <a:pt x="287" y="0"/>
                  </a:cubicBezTo>
                  <a:cubicBezTo>
                    <a:pt x="213" y="0"/>
                    <a:pt x="168"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78" name="Freeform 115"/>
            <p:cNvSpPr/>
            <p:nvPr/>
          </p:nvSpPr>
          <p:spPr>
            <a:xfrm>
              <a:off x="6123960" y="516924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6" y="406"/>
                  </a:cubicBezTo>
                  <a:lnTo>
                    <a:pt x="276"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6" y="22"/>
                    <a:pt x="625" y="76"/>
                    <a:pt x="625" y="132"/>
                  </a:cubicBezTo>
                  <a:lnTo>
                    <a:pt x="625" y="363"/>
                  </a:lnTo>
                  <a:cubicBezTo>
                    <a:pt x="625" y="406"/>
                    <a:pt x="616" y="406"/>
                    <a:pt x="549" y="406"/>
                  </a:cubicBezTo>
                  <a:lnTo>
                    <a:pt x="549" y="437"/>
                  </a:lnTo>
                  <a:cubicBezTo>
                    <a:pt x="582" y="437"/>
                    <a:pt x="634" y="435"/>
                    <a:pt x="661" y="435"/>
                  </a:cubicBezTo>
                  <a:cubicBezTo>
                    <a:pt x="685"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4"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679" name="Freeform 116"/>
            <p:cNvSpPr/>
            <p:nvPr/>
          </p:nvSpPr>
          <p:spPr>
            <a:xfrm>
              <a:off x="6423120" y="5167080"/>
              <a:ext cx="160920" cy="164160"/>
            </a:xfrm>
            <a:custGeom>
              <a:avLst/>
              <a:gdLst/>
              <a:ahLst/>
              <a:rect l="0" t="0" r="r" b="b"/>
              <a:pathLst>
                <a:path w="447" h="456">
                  <a:moveTo>
                    <a:pt x="287" y="367"/>
                  </a:moveTo>
                  <a:cubicBezTo>
                    <a:pt x="291" y="408"/>
                    <a:pt x="318" y="448"/>
                    <a:pt x="365" y="448"/>
                  </a:cubicBezTo>
                  <a:cubicBezTo>
                    <a:pt x="385" y="448"/>
                    <a:pt x="446" y="435"/>
                    <a:pt x="446" y="354"/>
                  </a:cubicBezTo>
                  <a:lnTo>
                    <a:pt x="446" y="300"/>
                  </a:lnTo>
                  <a:lnTo>
                    <a:pt x="421" y="300"/>
                  </a:lnTo>
                  <a:lnTo>
                    <a:pt x="421" y="354"/>
                  </a:lnTo>
                  <a:cubicBezTo>
                    <a:pt x="421" y="412"/>
                    <a:pt x="397" y="419"/>
                    <a:pt x="385" y="419"/>
                  </a:cubicBezTo>
                  <a:cubicBezTo>
                    <a:pt x="354" y="419"/>
                    <a:pt x="349" y="374"/>
                    <a:pt x="349" y="370"/>
                  </a:cubicBezTo>
                  <a:lnTo>
                    <a:pt x="349" y="170"/>
                  </a:lnTo>
                  <a:cubicBezTo>
                    <a:pt x="349" y="130"/>
                    <a:pt x="349" y="92"/>
                    <a:pt x="314" y="54"/>
                  </a:cubicBezTo>
                  <a:cubicBezTo>
                    <a:pt x="276" y="16"/>
                    <a:pt x="226" y="0"/>
                    <a:pt x="177" y="0"/>
                  </a:cubicBezTo>
                  <a:cubicBezTo>
                    <a:pt x="96" y="0"/>
                    <a:pt x="29" y="47"/>
                    <a:pt x="29" y="112"/>
                  </a:cubicBezTo>
                  <a:cubicBezTo>
                    <a:pt x="29" y="141"/>
                    <a:pt x="49" y="159"/>
                    <a:pt x="74" y="159"/>
                  </a:cubicBezTo>
                  <a:cubicBezTo>
                    <a:pt x="101" y="159"/>
                    <a:pt x="119" y="139"/>
                    <a:pt x="119" y="112"/>
                  </a:cubicBezTo>
                  <a:cubicBezTo>
                    <a:pt x="119" y="101"/>
                    <a:pt x="114" y="67"/>
                    <a:pt x="69" y="67"/>
                  </a:cubicBezTo>
                  <a:cubicBezTo>
                    <a:pt x="96" y="34"/>
                    <a:pt x="143" y="22"/>
                    <a:pt x="177" y="22"/>
                  </a:cubicBezTo>
                  <a:cubicBezTo>
                    <a:pt x="224" y="22"/>
                    <a:pt x="280" y="60"/>
                    <a:pt x="280" y="148"/>
                  </a:cubicBezTo>
                  <a:lnTo>
                    <a:pt x="280" y="186"/>
                  </a:lnTo>
                  <a:cubicBezTo>
                    <a:pt x="231" y="188"/>
                    <a:pt x="161" y="190"/>
                    <a:pt x="99" y="220"/>
                  </a:cubicBezTo>
                  <a:cubicBezTo>
                    <a:pt x="25" y="253"/>
                    <a:pt x="0" y="305"/>
                    <a:pt x="0" y="349"/>
                  </a:cubicBezTo>
                  <a:cubicBezTo>
                    <a:pt x="0" y="430"/>
                    <a:pt x="96" y="455"/>
                    <a:pt x="159" y="455"/>
                  </a:cubicBezTo>
                  <a:cubicBezTo>
                    <a:pt x="224" y="455"/>
                    <a:pt x="269" y="414"/>
                    <a:pt x="287" y="367"/>
                  </a:cubicBezTo>
                  <a:moveTo>
                    <a:pt x="280" y="206"/>
                  </a:moveTo>
                  <a:lnTo>
                    <a:pt x="280" y="305"/>
                  </a:lnTo>
                  <a:cubicBezTo>
                    <a:pt x="280" y="399"/>
                    <a:pt x="211" y="432"/>
                    <a:pt x="166" y="432"/>
                  </a:cubicBezTo>
                  <a:cubicBezTo>
                    <a:pt x="116" y="432"/>
                    <a:pt x="76" y="397"/>
                    <a:pt x="76" y="347"/>
                  </a:cubicBezTo>
                  <a:cubicBezTo>
                    <a:pt x="76" y="293"/>
                    <a:pt x="119" y="211"/>
                    <a:pt x="280" y="206"/>
                  </a:cubicBezTo>
                </a:path>
              </a:pathLst>
            </a:custGeom>
            <a:solidFill>
              <a:srgbClr val="000000"/>
            </a:solidFill>
            <a:ln w="15840">
              <a:noFill/>
            </a:ln>
          </p:spPr>
        </p:sp>
        <p:sp>
          <p:nvSpPr>
            <p:cNvPr id="2680" name="Freeform 117"/>
            <p:cNvSpPr/>
            <p:nvPr/>
          </p:nvSpPr>
          <p:spPr>
            <a:xfrm>
              <a:off x="6596280" y="5167080"/>
              <a:ext cx="117360" cy="164160"/>
            </a:xfrm>
            <a:custGeom>
              <a:avLst/>
              <a:gdLst/>
              <a:ahLst/>
              <a:rect l="0" t="0" r="r" b="b"/>
              <a:pathLst>
                <a:path w="326" h="456">
                  <a:moveTo>
                    <a:pt x="172" y="251"/>
                  </a:moveTo>
                  <a:cubicBezTo>
                    <a:pt x="195" y="255"/>
                    <a:pt x="276" y="271"/>
                    <a:pt x="276" y="343"/>
                  </a:cubicBezTo>
                  <a:cubicBezTo>
                    <a:pt x="276" y="392"/>
                    <a:pt x="242" y="432"/>
                    <a:pt x="164" y="432"/>
                  </a:cubicBezTo>
                  <a:cubicBezTo>
                    <a:pt x="81" y="432"/>
                    <a:pt x="45" y="376"/>
                    <a:pt x="27" y="291"/>
                  </a:cubicBezTo>
                  <a:cubicBezTo>
                    <a:pt x="25" y="280"/>
                    <a:pt x="22" y="276"/>
                    <a:pt x="13" y="276"/>
                  </a:cubicBezTo>
                  <a:cubicBezTo>
                    <a:pt x="0" y="276"/>
                    <a:pt x="0" y="282"/>
                    <a:pt x="0" y="300"/>
                  </a:cubicBezTo>
                  <a:lnTo>
                    <a:pt x="0" y="430"/>
                  </a:lnTo>
                  <a:cubicBezTo>
                    <a:pt x="0" y="448"/>
                    <a:pt x="0" y="455"/>
                    <a:pt x="11" y="455"/>
                  </a:cubicBezTo>
                  <a:cubicBezTo>
                    <a:pt x="16" y="455"/>
                    <a:pt x="18" y="453"/>
                    <a:pt x="36" y="435"/>
                  </a:cubicBezTo>
                  <a:cubicBezTo>
                    <a:pt x="38" y="432"/>
                    <a:pt x="38" y="430"/>
                    <a:pt x="56" y="412"/>
                  </a:cubicBezTo>
                  <a:cubicBezTo>
                    <a:pt x="99" y="453"/>
                    <a:pt x="143" y="455"/>
                    <a:pt x="164" y="455"/>
                  </a:cubicBezTo>
                  <a:cubicBezTo>
                    <a:pt x="278" y="455"/>
                    <a:pt x="325" y="388"/>
                    <a:pt x="325" y="316"/>
                  </a:cubicBezTo>
                  <a:cubicBezTo>
                    <a:pt x="325" y="264"/>
                    <a:pt x="293" y="235"/>
                    <a:pt x="282" y="222"/>
                  </a:cubicBezTo>
                  <a:cubicBezTo>
                    <a:pt x="249" y="190"/>
                    <a:pt x="211" y="184"/>
                    <a:pt x="170" y="175"/>
                  </a:cubicBezTo>
                  <a:cubicBezTo>
                    <a:pt x="114" y="164"/>
                    <a:pt x="47" y="152"/>
                    <a:pt x="47" y="94"/>
                  </a:cubicBezTo>
                  <a:cubicBezTo>
                    <a:pt x="47" y="58"/>
                    <a:pt x="74" y="18"/>
                    <a:pt x="159" y="18"/>
                  </a:cubicBezTo>
                  <a:cubicBezTo>
                    <a:pt x="267" y="18"/>
                    <a:pt x="273" y="108"/>
                    <a:pt x="276" y="139"/>
                  </a:cubicBezTo>
                  <a:cubicBezTo>
                    <a:pt x="276" y="148"/>
                    <a:pt x="284" y="148"/>
                    <a:pt x="287" y="148"/>
                  </a:cubicBezTo>
                  <a:cubicBezTo>
                    <a:pt x="300" y="148"/>
                    <a:pt x="300" y="143"/>
                    <a:pt x="300" y="123"/>
                  </a:cubicBezTo>
                  <a:lnTo>
                    <a:pt x="300" y="25"/>
                  </a:lnTo>
                  <a:cubicBezTo>
                    <a:pt x="300" y="7"/>
                    <a:pt x="300" y="0"/>
                    <a:pt x="289" y="0"/>
                  </a:cubicBezTo>
                  <a:cubicBezTo>
                    <a:pt x="284" y="0"/>
                    <a:pt x="282" y="0"/>
                    <a:pt x="269" y="11"/>
                  </a:cubicBezTo>
                  <a:cubicBezTo>
                    <a:pt x="267" y="16"/>
                    <a:pt x="255" y="25"/>
                    <a:pt x="251" y="27"/>
                  </a:cubicBezTo>
                  <a:cubicBezTo>
                    <a:pt x="215" y="0"/>
                    <a:pt x="172" y="0"/>
                    <a:pt x="159" y="0"/>
                  </a:cubicBezTo>
                  <a:cubicBezTo>
                    <a:pt x="38" y="0"/>
                    <a:pt x="0" y="67"/>
                    <a:pt x="0" y="121"/>
                  </a:cubicBezTo>
                  <a:cubicBezTo>
                    <a:pt x="0" y="157"/>
                    <a:pt x="16" y="184"/>
                    <a:pt x="43" y="206"/>
                  </a:cubicBezTo>
                  <a:cubicBezTo>
                    <a:pt x="74" y="231"/>
                    <a:pt x="103" y="237"/>
                    <a:pt x="172" y="251"/>
                  </a:cubicBezTo>
                </a:path>
              </a:pathLst>
            </a:custGeom>
            <a:solidFill>
              <a:srgbClr val="000000"/>
            </a:solidFill>
            <a:ln w="15840">
              <a:noFill/>
            </a:ln>
          </p:spPr>
        </p:sp>
        <p:sp>
          <p:nvSpPr>
            <p:cNvPr id="2681" name="Freeform 118"/>
            <p:cNvSpPr/>
            <p:nvPr/>
          </p:nvSpPr>
          <p:spPr>
            <a:xfrm>
              <a:off x="6734160" y="5079960"/>
              <a:ext cx="172080" cy="247320"/>
            </a:xfrm>
            <a:custGeom>
              <a:avLst/>
              <a:gdLst/>
              <a:ahLst/>
              <a:rect l="0" t="0" r="r" b="b"/>
              <a:pathLst>
                <a:path w="478" h="687">
                  <a:moveTo>
                    <a:pt x="76" y="609"/>
                  </a:moveTo>
                  <a:cubicBezTo>
                    <a:pt x="76" y="654"/>
                    <a:pt x="67" y="654"/>
                    <a:pt x="0" y="654"/>
                  </a:cubicBezTo>
                  <a:lnTo>
                    <a:pt x="0" y="686"/>
                  </a:lnTo>
                  <a:cubicBezTo>
                    <a:pt x="34" y="683"/>
                    <a:pt x="78" y="683"/>
                    <a:pt x="108" y="683"/>
                  </a:cubicBezTo>
                  <a:cubicBezTo>
                    <a:pt x="137" y="683"/>
                    <a:pt x="177" y="683"/>
                    <a:pt x="217" y="686"/>
                  </a:cubicBezTo>
                  <a:lnTo>
                    <a:pt x="217" y="654"/>
                  </a:lnTo>
                  <a:cubicBezTo>
                    <a:pt x="150" y="654"/>
                    <a:pt x="139" y="654"/>
                    <a:pt x="139" y="609"/>
                  </a:cubicBezTo>
                  <a:lnTo>
                    <a:pt x="139" y="509"/>
                  </a:lnTo>
                  <a:lnTo>
                    <a:pt x="202" y="455"/>
                  </a:lnTo>
                  <a:cubicBezTo>
                    <a:pt x="278" y="558"/>
                    <a:pt x="320" y="614"/>
                    <a:pt x="320" y="632"/>
                  </a:cubicBezTo>
                  <a:cubicBezTo>
                    <a:pt x="320" y="650"/>
                    <a:pt x="302" y="654"/>
                    <a:pt x="284" y="654"/>
                  </a:cubicBezTo>
                  <a:lnTo>
                    <a:pt x="284" y="686"/>
                  </a:lnTo>
                  <a:cubicBezTo>
                    <a:pt x="311" y="683"/>
                    <a:pt x="372" y="683"/>
                    <a:pt x="392" y="683"/>
                  </a:cubicBezTo>
                  <a:cubicBezTo>
                    <a:pt x="421" y="683"/>
                    <a:pt x="448" y="683"/>
                    <a:pt x="477" y="686"/>
                  </a:cubicBezTo>
                  <a:lnTo>
                    <a:pt x="477" y="654"/>
                  </a:lnTo>
                  <a:cubicBezTo>
                    <a:pt x="441" y="654"/>
                    <a:pt x="419" y="654"/>
                    <a:pt x="381" y="603"/>
                  </a:cubicBezTo>
                  <a:lnTo>
                    <a:pt x="255" y="426"/>
                  </a:lnTo>
                  <a:cubicBezTo>
                    <a:pt x="255" y="423"/>
                    <a:pt x="251" y="417"/>
                    <a:pt x="251" y="414"/>
                  </a:cubicBezTo>
                  <a:cubicBezTo>
                    <a:pt x="251" y="410"/>
                    <a:pt x="320" y="352"/>
                    <a:pt x="329" y="343"/>
                  </a:cubicBezTo>
                  <a:cubicBezTo>
                    <a:pt x="392" y="293"/>
                    <a:pt x="435" y="291"/>
                    <a:pt x="455" y="291"/>
                  </a:cubicBezTo>
                  <a:lnTo>
                    <a:pt x="455" y="260"/>
                  </a:lnTo>
                  <a:cubicBezTo>
                    <a:pt x="426" y="262"/>
                    <a:pt x="412" y="262"/>
                    <a:pt x="385" y="262"/>
                  </a:cubicBezTo>
                  <a:cubicBezTo>
                    <a:pt x="349" y="262"/>
                    <a:pt x="289" y="260"/>
                    <a:pt x="276" y="260"/>
                  </a:cubicBezTo>
                  <a:lnTo>
                    <a:pt x="276" y="291"/>
                  </a:lnTo>
                  <a:cubicBezTo>
                    <a:pt x="293" y="291"/>
                    <a:pt x="302" y="302"/>
                    <a:pt x="302" y="316"/>
                  </a:cubicBezTo>
                  <a:cubicBezTo>
                    <a:pt x="302" y="334"/>
                    <a:pt x="289" y="347"/>
                    <a:pt x="282" y="354"/>
                  </a:cubicBezTo>
                  <a:lnTo>
                    <a:pt x="143" y="475"/>
                  </a:lnTo>
                  <a:lnTo>
                    <a:pt x="143" y="0"/>
                  </a:lnTo>
                  <a:lnTo>
                    <a:pt x="0" y="11"/>
                  </a:lnTo>
                  <a:lnTo>
                    <a:pt x="0" y="43"/>
                  </a:lnTo>
                  <a:cubicBezTo>
                    <a:pt x="69" y="43"/>
                    <a:pt x="76" y="49"/>
                    <a:pt x="76" y="96"/>
                  </a:cubicBezTo>
                  <a:lnTo>
                    <a:pt x="76" y="609"/>
                  </a:lnTo>
                </a:path>
              </a:pathLst>
            </a:custGeom>
            <a:solidFill>
              <a:srgbClr val="000000"/>
            </a:solidFill>
            <a:ln w="15840">
              <a:noFill/>
            </a:ln>
          </p:spPr>
        </p:sp>
        <p:sp>
          <p:nvSpPr>
            <p:cNvPr id="2682" name="Freeform 119"/>
            <p:cNvSpPr/>
            <p:nvPr/>
          </p:nvSpPr>
          <p:spPr>
            <a:xfrm>
              <a:off x="6942240" y="528804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grpSp>
      <p:sp>
        <p:nvSpPr>
          <p:cNvPr id="2683" name="TextShape 120"/>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43/57</a:t>
            </a:r>
            <a:endParaRPr b="0" lang="en-AU" sz="1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4"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Design Choices</a:t>
            </a:r>
            <a:endParaRPr b="0" lang="en-AU" sz="4400" spc="-1" strike="noStrike">
              <a:latin typeface="Arial"/>
            </a:endParaRPr>
          </a:p>
        </p:txBody>
      </p:sp>
      <p:sp>
        <p:nvSpPr>
          <p:cNvPr id="2685"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44/57</a:t>
            </a:r>
            <a:endParaRPr b="0" lang="en-AU" sz="1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6"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Choosing Parameters</a:t>
            </a:r>
            <a:endParaRPr b="0" lang="en-US" sz="4400" spc="-1" strike="noStrike">
              <a:solidFill>
                <a:srgbClr val="000000"/>
              </a:solidFill>
              <a:latin typeface="Franklin Gothic Book"/>
            </a:endParaRPr>
          </a:p>
        </p:txBody>
      </p:sp>
      <p:pic>
        <p:nvPicPr>
          <p:cNvPr id="2687" name="" descr=""/>
          <p:cNvPicPr/>
          <p:nvPr/>
        </p:nvPicPr>
        <p:blipFill>
          <a:blip r:embed="rId1"/>
          <a:stretch/>
        </p:blipFill>
        <p:spPr>
          <a:xfrm>
            <a:off x="288000" y="1872000"/>
            <a:ext cx="8640000" cy="3396240"/>
          </a:xfrm>
          <a:prstGeom prst="rect">
            <a:avLst/>
          </a:prstGeom>
          <a:ln>
            <a:noFill/>
          </a:ln>
        </p:spPr>
      </p:pic>
      <p:grpSp>
        <p:nvGrpSpPr>
          <p:cNvPr id="2688" name="Group 2"/>
          <p:cNvGrpSpPr/>
          <p:nvPr/>
        </p:nvGrpSpPr>
        <p:grpSpPr>
          <a:xfrm>
            <a:off x="3825000" y="5628240"/>
            <a:ext cx="1503000" cy="848880"/>
            <a:chOff x="3825000" y="5628240"/>
            <a:chExt cx="1503000" cy="848880"/>
          </a:xfrm>
        </p:grpSpPr>
        <p:sp>
          <p:nvSpPr>
            <p:cNvPr id="2689" name="Freeform 3"/>
            <p:cNvSpPr/>
            <p:nvPr/>
          </p:nvSpPr>
          <p:spPr>
            <a:xfrm>
              <a:off x="3832200" y="5645880"/>
              <a:ext cx="1478520" cy="813600"/>
            </a:xfrm>
            <a:custGeom>
              <a:avLst/>
              <a:gdLst/>
              <a:ahLst/>
              <a:rect l="0" t="0" r="r" b="b"/>
              <a:pathLst>
                <a:path w="4107" h="2260">
                  <a:moveTo>
                    <a:pt x="2054" y="2259"/>
                  </a:moveTo>
                  <a:lnTo>
                    <a:pt x="0" y="2259"/>
                  </a:lnTo>
                  <a:lnTo>
                    <a:pt x="0" y="0"/>
                  </a:lnTo>
                  <a:lnTo>
                    <a:pt x="4106" y="0"/>
                  </a:lnTo>
                  <a:lnTo>
                    <a:pt x="4106" y="2259"/>
                  </a:lnTo>
                  <a:lnTo>
                    <a:pt x="2054" y="2259"/>
                  </a:lnTo>
                </a:path>
              </a:pathLst>
            </a:custGeom>
            <a:solidFill>
              <a:srgbClr val="ffffff"/>
            </a:solidFill>
            <a:ln w="15840">
              <a:noFill/>
            </a:ln>
          </p:spPr>
        </p:sp>
        <p:sp>
          <p:nvSpPr>
            <p:cNvPr id="2690" name="Freeform 4"/>
            <p:cNvSpPr/>
            <p:nvPr/>
          </p:nvSpPr>
          <p:spPr>
            <a:xfrm>
              <a:off x="3841200" y="5711400"/>
              <a:ext cx="168120" cy="234360"/>
            </a:xfrm>
            <a:custGeom>
              <a:avLst/>
              <a:gdLst/>
              <a:ahLst/>
              <a:rect l="0" t="0" r="r" b="b"/>
              <a:pathLst>
                <a:path w="467" h="651">
                  <a:moveTo>
                    <a:pt x="2" y="607"/>
                  </a:moveTo>
                  <a:cubicBezTo>
                    <a:pt x="0" y="619"/>
                    <a:pt x="0" y="621"/>
                    <a:pt x="0" y="623"/>
                  </a:cubicBezTo>
                  <a:cubicBezTo>
                    <a:pt x="0" y="639"/>
                    <a:pt x="11" y="650"/>
                    <a:pt x="27" y="650"/>
                  </a:cubicBezTo>
                  <a:cubicBezTo>
                    <a:pt x="49" y="650"/>
                    <a:pt x="60" y="632"/>
                    <a:pt x="63" y="630"/>
                  </a:cubicBezTo>
                  <a:cubicBezTo>
                    <a:pt x="67" y="621"/>
                    <a:pt x="99" y="489"/>
                    <a:pt x="125" y="381"/>
                  </a:cubicBezTo>
                  <a:cubicBezTo>
                    <a:pt x="146" y="421"/>
                    <a:pt x="177" y="448"/>
                    <a:pt x="224" y="448"/>
                  </a:cubicBezTo>
                  <a:cubicBezTo>
                    <a:pt x="338" y="448"/>
                    <a:pt x="466" y="309"/>
                    <a:pt x="466" y="161"/>
                  </a:cubicBezTo>
                  <a:cubicBezTo>
                    <a:pt x="466" y="56"/>
                    <a:pt x="401" y="0"/>
                    <a:pt x="329" y="0"/>
                  </a:cubicBezTo>
                  <a:cubicBezTo>
                    <a:pt x="233" y="0"/>
                    <a:pt x="130" y="99"/>
                    <a:pt x="101" y="220"/>
                  </a:cubicBezTo>
                  <a:lnTo>
                    <a:pt x="2" y="607"/>
                  </a:lnTo>
                  <a:moveTo>
                    <a:pt x="222" y="426"/>
                  </a:moveTo>
                  <a:cubicBezTo>
                    <a:pt x="152" y="426"/>
                    <a:pt x="137" y="347"/>
                    <a:pt x="137" y="338"/>
                  </a:cubicBezTo>
                  <a:cubicBezTo>
                    <a:pt x="137" y="334"/>
                    <a:pt x="143" y="314"/>
                    <a:pt x="146" y="300"/>
                  </a:cubicBezTo>
                  <a:cubicBezTo>
                    <a:pt x="172" y="191"/>
                    <a:pt x="184" y="155"/>
                    <a:pt x="204" y="117"/>
                  </a:cubicBezTo>
                  <a:cubicBezTo>
                    <a:pt x="246" y="43"/>
                    <a:pt x="296" y="22"/>
                    <a:pt x="327" y="22"/>
                  </a:cubicBezTo>
                  <a:cubicBezTo>
                    <a:pt x="363" y="22"/>
                    <a:pt x="396" y="49"/>
                    <a:pt x="396" y="119"/>
                  </a:cubicBezTo>
                  <a:cubicBezTo>
                    <a:pt x="396" y="173"/>
                    <a:pt x="367" y="285"/>
                    <a:pt x="340" y="332"/>
                  </a:cubicBezTo>
                  <a:cubicBezTo>
                    <a:pt x="307" y="394"/>
                    <a:pt x="260" y="426"/>
                    <a:pt x="222" y="426"/>
                  </a:cubicBezTo>
                </a:path>
              </a:pathLst>
            </a:custGeom>
            <a:solidFill>
              <a:srgbClr val="000000"/>
            </a:solidFill>
            <a:ln w="15840">
              <a:noFill/>
            </a:ln>
          </p:spPr>
        </p:sp>
        <p:sp>
          <p:nvSpPr>
            <p:cNvPr id="2691" name="Freeform 5"/>
            <p:cNvSpPr/>
            <p:nvPr/>
          </p:nvSpPr>
          <p:spPr>
            <a:xfrm>
              <a:off x="4024080" y="5753160"/>
              <a:ext cx="186480" cy="168840"/>
            </a:xfrm>
            <a:custGeom>
              <a:avLst/>
              <a:gdLst/>
              <a:ahLst/>
              <a:rect l="0" t="0" r="r" b="b"/>
              <a:pathLst>
                <a:path w="518" h="469">
                  <a:moveTo>
                    <a:pt x="307" y="49"/>
                  </a:moveTo>
                  <a:cubicBezTo>
                    <a:pt x="311" y="29"/>
                    <a:pt x="314" y="27"/>
                    <a:pt x="327" y="25"/>
                  </a:cubicBezTo>
                  <a:cubicBezTo>
                    <a:pt x="331" y="25"/>
                    <a:pt x="356" y="25"/>
                    <a:pt x="370" y="25"/>
                  </a:cubicBezTo>
                  <a:cubicBezTo>
                    <a:pt x="412" y="25"/>
                    <a:pt x="430" y="25"/>
                    <a:pt x="448" y="31"/>
                  </a:cubicBezTo>
                  <a:cubicBezTo>
                    <a:pt x="477" y="40"/>
                    <a:pt x="479" y="61"/>
                    <a:pt x="479" y="85"/>
                  </a:cubicBezTo>
                  <a:cubicBezTo>
                    <a:pt x="479" y="96"/>
                    <a:pt x="479" y="105"/>
                    <a:pt x="475" y="141"/>
                  </a:cubicBezTo>
                  <a:lnTo>
                    <a:pt x="473" y="148"/>
                  </a:lnTo>
                  <a:cubicBezTo>
                    <a:pt x="473" y="157"/>
                    <a:pt x="477" y="159"/>
                    <a:pt x="486" y="159"/>
                  </a:cubicBezTo>
                  <a:cubicBezTo>
                    <a:pt x="495" y="159"/>
                    <a:pt x="497" y="152"/>
                    <a:pt x="497" y="141"/>
                  </a:cubicBezTo>
                  <a:lnTo>
                    <a:pt x="517" y="9"/>
                  </a:lnTo>
                  <a:cubicBezTo>
                    <a:pt x="517" y="0"/>
                    <a:pt x="508" y="0"/>
                    <a:pt x="495" y="0"/>
                  </a:cubicBezTo>
                  <a:lnTo>
                    <a:pt x="72" y="0"/>
                  </a:lnTo>
                  <a:cubicBezTo>
                    <a:pt x="54" y="0"/>
                    <a:pt x="52" y="0"/>
                    <a:pt x="47" y="13"/>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59"/>
                    <a:pt x="40" y="468"/>
                    <a:pt x="52" y="468"/>
                  </a:cubicBezTo>
                  <a:cubicBezTo>
                    <a:pt x="69" y="468"/>
                    <a:pt x="90" y="466"/>
                    <a:pt x="110" y="466"/>
                  </a:cubicBezTo>
                  <a:cubicBezTo>
                    <a:pt x="130" y="466"/>
                    <a:pt x="150" y="466"/>
                    <a:pt x="170" y="466"/>
                  </a:cubicBezTo>
                  <a:cubicBezTo>
                    <a:pt x="188" y="466"/>
                    <a:pt x="213" y="466"/>
                    <a:pt x="233" y="466"/>
                  </a:cubicBezTo>
                  <a:cubicBezTo>
                    <a:pt x="251" y="466"/>
                    <a:pt x="271" y="468"/>
                    <a:pt x="289" y="468"/>
                  </a:cubicBezTo>
                  <a:cubicBezTo>
                    <a:pt x="296" y="468"/>
                    <a:pt x="307" y="468"/>
                    <a:pt x="307" y="453"/>
                  </a:cubicBezTo>
                  <a:cubicBezTo>
                    <a:pt x="307" y="444"/>
                    <a:pt x="298" y="444"/>
                    <a:pt x="278" y="444"/>
                  </a:cubicBezTo>
                  <a:cubicBezTo>
                    <a:pt x="264" y="444"/>
                    <a:pt x="251" y="442"/>
                    <a:pt x="237" y="442"/>
                  </a:cubicBezTo>
                  <a:cubicBezTo>
                    <a:pt x="213" y="439"/>
                    <a:pt x="213" y="437"/>
                    <a:pt x="213" y="428"/>
                  </a:cubicBezTo>
                  <a:cubicBezTo>
                    <a:pt x="213" y="424"/>
                    <a:pt x="213" y="421"/>
                    <a:pt x="215" y="412"/>
                  </a:cubicBezTo>
                  <a:lnTo>
                    <a:pt x="307" y="49"/>
                  </a:lnTo>
                </a:path>
              </a:pathLst>
            </a:custGeom>
            <a:solidFill>
              <a:srgbClr val="000000"/>
            </a:solidFill>
            <a:ln w="15840">
              <a:noFill/>
            </a:ln>
          </p:spPr>
        </p:sp>
        <p:sp>
          <p:nvSpPr>
            <p:cNvPr id="2692" name="Freeform 6"/>
            <p:cNvSpPr/>
            <p:nvPr/>
          </p:nvSpPr>
          <p:spPr>
            <a:xfrm>
              <a:off x="4355640" y="57380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693" name="Freeform 7"/>
            <p:cNvSpPr/>
            <p:nvPr/>
          </p:nvSpPr>
          <p:spPr>
            <a:xfrm>
              <a:off x="4722480" y="5715360"/>
              <a:ext cx="188280" cy="157680"/>
            </a:xfrm>
            <a:custGeom>
              <a:avLst/>
              <a:gdLst/>
              <a:ahLst/>
              <a:rect l="0" t="0" r="r" b="b"/>
              <a:pathLst>
                <a:path w="523" h="438">
                  <a:moveTo>
                    <a:pt x="475" y="58"/>
                  </a:moveTo>
                  <a:cubicBezTo>
                    <a:pt x="486" y="58"/>
                    <a:pt x="522" y="58"/>
                    <a:pt x="522" y="25"/>
                  </a:cubicBezTo>
                  <a:cubicBezTo>
                    <a:pt x="522" y="0"/>
                    <a:pt x="502" y="0"/>
                    <a:pt x="484" y="0"/>
                  </a:cubicBezTo>
                  <a:lnTo>
                    <a:pt x="260" y="0"/>
                  </a:lnTo>
                  <a:cubicBezTo>
                    <a:pt x="110" y="0"/>
                    <a:pt x="0" y="164"/>
                    <a:pt x="0" y="280"/>
                  </a:cubicBezTo>
                  <a:cubicBezTo>
                    <a:pt x="0" y="368"/>
                    <a:pt x="58" y="437"/>
                    <a:pt x="148" y="437"/>
                  </a:cubicBezTo>
                  <a:cubicBezTo>
                    <a:pt x="264" y="437"/>
                    <a:pt x="396" y="318"/>
                    <a:pt x="396" y="166"/>
                  </a:cubicBezTo>
                  <a:cubicBezTo>
                    <a:pt x="396" y="148"/>
                    <a:pt x="396" y="101"/>
                    <a:pt x="365" y="58"/>
                  </a:cubicBezTo>
                  <a:lnTo>
                    <a:pt x="475" y="58"/>
                  </a:lnTo>
                  <a:moveTo>
                    <a:pt x="150" y="415"/>
                  </a:moveTo>
                  <a:cubicBezTo>
                    <a:pt x="101" y="415"/>
                    <a:pt x="60" y="381"/>
                    <a:pt x="60" y="309"/>
                  </a:cubicBezTo>
                  <a:cubicBezTo>
                    <a:pt x="60" y="280"/>
                    <a:pt x="74" y="197"/>
                    <a:pt x="108" y="139"/>
                  </a:cubicBezTo>
                  <a:cubicBezTo>
                    <a:pt x="150" y="72"/>
                    <a:pt x="208" y="58"/>
                    <a:pt x="242" y="58"/>
                  </a:cubicBezTo>
                  <a:cubicBezTo>
                    <a:pt x="325" y="58"/>
                    <a:pt x="334" y="123"/>
                    <a:pt x="334" y="152"/>
                  </a:cubicBezTo>
                  <a:cubicBezTo>
                    <a:pt x="334" y="199"/>
                    <a:pt x="314" y="280"/>
                    <a:pt x="280" y="332"/>
                  </a:cubicBezTo>
                  <a:cubicBezTo>
                    <a:pt x="242" y="390"/>
                    <a:pt x="188" y="415"/>
                    <a:pt x="150" y="415"/>
                  </a:cubicBezTo>
                </a:path>
              </a:pathLst>
            </a:custGeom>
            <a:solidFill>
              <a:srgbClr val="000000"/>
            </a:solidFill>
            <a:ln w="15840">
              <a:noFill/>
            </a:ln>
          </p:spPr>
        </p:sp>
        <p:sp>
          <p:nvSpPr>
            <p:cNvPr id="2694" name="Freeform 8"/>
            <p:cNvSpPr/>
            <p:nvPr/>
          </p:nvSpPr>
          <p:spPr>
            <a:xfrm>
              <a:off x="4932720" y="562824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6"/>
                    <a:pt x="623" y="166"/>
                    <a:pt x="618" y="191"/>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8"/>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5" y="666"/>
                    <a:pt x="262" y="668"/>
                    <a:pt x="289" y="668"/>
                  </a:cubicBezTo>
                  <a:cubicBezTo>
                    <a:pt x="316" y="668"/>
                    <a:pt x="347" y="668"/>
                    <a:pt x="374" y="668"/>
                  </a:cubicBezTo>
                  <a:cubicBezTo>
                    <a:pt x="383" y="668"/>
                    <a:pt x="396" y="668"/>
                    <a:pt x="396" y="650"/>
                  </a:cubicBezTo>
                  <a:cubicBezTo>
                    <a:pt x="396" y="639"/>
                    <a:pt x="387" y="639"/>
                    <a:pt x="363" y="639"/>
                  </a:cubicBezTo>
                  <a:cubicBezTo>
                    <a:pt x="338" y="639"/>
                    <a:pt x="325" y="639"/>
                    <a:pt x="300" y="637"/>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2695" name="Freeform 9"/>
            <p:cNvSpPr/>
            <p:nvPr/>
          </p:nvSpPr>
          <p:spPr>
            <a:xfrm>
              <a:off x="5141880" y="5753160"/>
              <a:ext cx="186480" cy="168840"/>
            </a:xfrm>
            <a:custGeom>
              <a:avLst/>
              <a:gdLst/>
              <a:ahLst/>
              <a:rect l="0" t="0" r="r" b="b"/>
              <a:pathLst>
                <a:path w="518" h="469">
                  <a:moveTo>
                    <a:pt x="307" y="49"/>
                  </a:moveTo>
                  <a:cubicBezTo>
                    <a:pt x="311" y="29"/>
                    <a:pt x="314" y="27"/>
                    <a:pt x="327" y="25"/>
                  </a:cubicBezTo>
                  <a:cubicBezTo>
                    <a:pt x="331" y="25"/>
                    <a:pt x="356" y="25"/>
                    <a:pt x="370" y="25"/>
                  </a:cubicBezTo>
                  <a:cubicBezTo>
                    <a:pt x="412" y="25"/>
                    <a:pt x="430" y="25"/>
                    <a:pt x="448" y="31"/>
                  </a:cubicBezTo>
                  <a:cubicBezTo>
                    <a:pt x="477" y="40"/>
                    <a:pt x="479" y="61"/>
                    <a:pt x="479" y="85"/>
                  </a:cubicBezTo>
                  <a:cubicBezTo>
                    <a:pt x="479" y="96"/>
                    <a:pt x="479" y="105"/>
                    <a:pt x="475" y="141"/>
                  </a:cubicBezTo>
                  <a:lnTo>
                    <a:pt x="473" y="148"/>
                  </a:lnTo>
                  <a:cubicBezTo>
                    <a:pt x="473" y="157"/>
                    <a:pt x="477" y="159"/>
                    <a:pt x="486" y="159"/>
                  </a:cubicBezTo>
                  <a:cubicBezTo>
                    <a:pt x="495" y="159"/>
                    <a:pt x="497" y="152"/>
                    <a:pt x="497" y="141"/>
                  </a:cubicBezTo>
                  <a:lnTo>
                    <a:pt x="517" y="9"/>
                  </a:lnTo>
                  <a:cubicBezTo>
                    <a:pt x="517" y="0"/>
                    <a:pt x="508" y="0"/>
                    <a:pt x="495" y="0"/>
                  </a:cubicBezTo>
                  <a:lnTo>
                    <a:pt x="69" y="0"/>
                  </a:lnTo>
                  <a:cubicBezTo>
                    <a:pt x="54" y="0"/>
                    <a:pt x="52" y="0"/>
                    <a:pt x="47" y="13"/>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59"/>
                    <a:pt x="40" y="468"/>
                    <a:pt x="52" y="468"/>
                  </a:cubicBezTo>
                  <a:cubicBezTo>
                    <a:pt x="69" y="468"/>
                    <a:pt x="90" y="466"/>
                    <a:pt x="110" y="466"/>
                  </a:cubicBezTo>
                  <a:cubicBezTo>
                    <a:pt x="130" y="466"/>
                    <a:pt x="150" y="466"/>
                    <a:pt x="170" y="466"/>
                  </a:cubicBezTo>
                  <a:cubicBezTo>
                    <a:pt x="188" y="466"/>
                    <a:pt x="213" y="466"/>
                    <a:pt x="231" y="466"/>
                  </a:cubicBezTo>
                  <a:cubicBezTo>
                    <a:pt x="251" y="466"/>
                    <a:pt x="271" y="468"/>
                    <a:pt x="289" y="468"/>
                  </a:cubicBezTo>
                  <a:cubicBezTo>
                    <a:pt x="296" y="468"/>
                    <a:pt x="307" y="468"/>
                    <a:pt x="307" y="453"/>
                  </a:cubicBezTo>
                  <a:cubicBezTo>
                    <a:pt x="307" y="444"/>
                    <a:pt x="298" y="444"/>
                    <a:pt x="278" y="444"/>
                  </a:cubicBezTo>
                  <a:cubicBezTo>
                    <a:pt x="264" y="444"/>
                    <a:pt x="251" y="442"/>
                    <a:pt x="237" y="442"/>
                  </a:cubicBezTo>
                  <a:cubicBezTo>
                    <a:pt x="213" y="439"/>
                    <a:pt x="213" y="437"/>
                    <a:pt x="213" y="428"/>
                  </a:cubicBezTo>
                  <a:cubicBezTo>
                    <a:pt x="213" y="424"/>
                    <a:pt x="213" y="421"/>
                    <a:pt x="215" y="412"/>
                  </a:cubicBezTo>
                  <a:lnTo>
                    <a:pt x="307" y="49"/>
                  </a:lnTo>
                </a:path>
              </a:pathLst>
            </a:custGeom>
            <a:solidFill>
              <a:srgbClr val="000000"/>
            </a:solidFill>
            <a:ln w="15840">
              <a:noFill/>
            </a:ln>
          </p:spPr>
        </p:sp>
        <p:sp>
          <p:nvSpPr>
            <p:cNvPr id="2696" name="Freeform 10"/>
            <p:cNvSpPr/>
            <p:nvPr/>
          </p:nvSpPr>
          <p:spPr>
            <a:xfrm>
              <a:off x="3825000" y="6243120"/>
              <a:ext cx="168120" cy="234360"/>
            </a:xfrm>
            <a:custGeom>
              <a:avLst/>
              <a:gdLst/>
              <a:ahLst/>
              <a:rect l="0" t="0" r="r" b="b"/>
              <a:pathLst>
                <a:path w="467" h="651">
                  <a:moveTo>
                    <a:pt x="2" y="607"/>
                  </a:moveTo>
                  <a:cubicBezTo>
                    <a:pt x="0" y="619"/>
                    <a:pt x="0" y="621"/>
                    <a:pt x="0" y="623"/>
                  </a:cubicBezTo>
                  <a:cubicBezTo>
                    <a:pt x="0" y="639"/>
                    <a:pt x="11" y="650"/>
                    <a:pt x="27" y="650"/>
                  </a:cubicBezTo>
                  <a:cubicBezTo>
                    <a:pt x="49" y="650"/>
                    <a:pt x="60" y="632"/>
                    <a:pt x="63" y="630"/>
                  </a:cubicBezTo>
                  <a:cubicBezTo>
                    <a:pt x="67" y="621"/>
                    <a:pt x="99" y="489"/>
                    <a:pt x="125" y="381"/>
                  </a:cubicBezTo>
                  <a:cubicBezTo>
                    <a:pt x="146" y="421"/>
                    <a:pt x="177" y="448"/>
                    <a:pt x="224" y="448"/>
                  </a:cubicBezTo>
                  <a:cubicBezTo>
                    <a:pt x="338" y="448"/>
                    <a:pt x="466" y="309"/>
                    <a:pt x="466" y="161"/>
                  </a:cubicBezTo>
                  <a:cubicBezTo>
                    <a:pt x="466" y="56"/>
                    <a:pt x="401" y="0"/>
                    <a:pt x="329" y="0"/>
                  </a:cubicBezTo>
                  <a:cubicBezTo>
                    <a:pt x="233" y="0"/>
                    <a:pt x="130" y="99"/>
                    <a:pt x="101" y="220"/>
                  </a:cubicBezTo>
                  <a:lnTo>
                    <a:pt x="2" y="607"/>
                  </a:lnTo>
                  <a:moveTo>
                    <a:pt x="222" y="426"/>
                  </a:moveTo>
                  <a:cubicBezTo>
                    <a:pt x="152" y="426"/>
                    <a:pt x="137" y="347"/>
                    <a:pt x="137" y="338"/>
                  </a:cubicBezTo>
                  <a:cubicBezTo>
                    <a:pt x="137" y="334"/>
                    <a:pt x="143" y="314"/>
                    <a:pt x="146" y="300"/>
                  </a:cubicBezTo>
                  <a:cubicBezTo>
                    <a:pt x="172" y="191"/>
                    <a:pt x="184" y="155"/>
                    <a:pt x="204" y="117"/>
                  </a:cubicBezTo>
                  <a:cubicBezTo>
                    <a:pt x="246" y="43"/>
                    <a:pt x="296" y="22"/>
                    <a:pt x="327" y="22"/>
                  </a:cubicBezTo>
                  <a:cubicBezTo>
                    <a:pt x="363" y="22"/>
                    <a:pt x="396" y="49"/>
                    <a:pt x="396" y="119"/>
                  </a:cubicBezTo>
                  <a:cubicBezTo>
                    <a:pt x="396" y="173"/>
                    <a:pt x="367" y="285"/>
                    <a:pt x="340" y="332"/>
                  </a:cubicBezTo>
                  <a:cubicBezTo>
                    <a:pt x="307" y="394"/>
                    <a:pt x="260" y="426"/>
                    <a:pt x="222" y="426"/>
                  </a:cubicBezTo>
                </a:path>
              </a:pathLst>
            </a:custGeom>
            <a:solidFill>
              <a:srgbClr val="000000"/>
            </a:solidFill>
            <a:ln w="15840">
              <a:noFill/>
            </a:ln>
          </p:spPr>
        </p:sp>
        <p:sp>
          <p:nvSpPr>
            <p:cNvPr id="2697" name="Freeform 11"/>
            <p:cNvSpPr/>
            <p:nvPr/>
          </p:nvSpPr>
          <p:spPr>
            <a:xfrm>
              <a:off x="4014360" y="6284160"/>
              <a:ext cx="192960" cy="169920"/>
            </a:xfrm>
            <a:custGeom>
              <a:avLst/>
              <a:gdLst/>
              <a:ahLst/>
              <a:rect l="0" t="0" r="r" b="b"/>
              <a:pathLst>
                <a:path w="536" h="472">
                  <a:moveTo>
                    <a:pt x="499" y="309"/>
                  </a:moveTo>
                  <a:cubicBezTo>
                    <a:pt x="504" y="300"/>
                    <a:pt x="504" y="298"/>
                    <a:pt x="504" y="298"/>
                  </a:cubicBezTo>
                  <a:cubicBezTo>
                    <a:pt x="504" y="294"/>
                    <a:pt x="502" y="289"/>
                    <a:pt x="493" y="289"/>
                  </a:cubicBezTo>
                  <a:cubicBezTo>
                    <a:pt x="491" y="289"/>
                    <a:pt x="488" y="289"/>
                    <a:pt x="484" y="291"/>
                  </a:cubicBezTo>
                  <a:cubicBezTo>
                    <a:pt x="484" y="291"/>
                    <a:pt x="484" y="294"/>
                    <a:pt x="475" y="312"/>
                  </a:cubicBezTo>
                  <a:cubicBezTo>
                    <a:pt x="430" y="410"/>
                    <a:pt x="394" y="446"/>
                    <a:pt x="282" y="446"/>
                  </a:cubicBezTo>
                  <a:lnTo>
                    <a:pt x="164" y="446"/>
                  </a:lnTo>
                  <a:cubicBezTo>
                    <a:pt x="143" y="446"/>
                    <a:pt x="141" y="444"/>
                    <a:pt x="141" y="439"/>
                  </a:cubicBezTo>
                  <a:cubicBezTo>
                    <a:pt x="141" y="437"/>
                    <a:pt x="141" y="435"/>
                    <a:pt x="146" y="424"/>
                  </a:cubicBezTo>
                  <a:lnTo>
                    <a:pt x="190" y="238"/>
                  </a:lnTo>
                  <a:lnTo>
                    <a:pt x="269" y="238"/>
                  </a:lnTo>
                  <a:cubicBezTo>
                    <a:pt x="323" y="238"/>
                    <a:pt x="331" y="247"/>
                    <a:pt x="331" y="271"/>
                  </a:cubicBezTo>
                  <a:cubicBezTo>
                    <a:pt x="331" y="278"/>
                    <a:pt x="329" y="289"/>
                    <a:pt x="327" y="300"/>
                  </a:cubicBezTo>
                  <a:cubicBezTo>
                    <a:pt x="325" y="307"/>
                    <a:pt x="325" y="309"/>
                    <a:pt x="325" y="309"/>
                  </a:cubicBezTo>
                  <a:cubicBezTo>
                    <a:pt x="325" y="312"/>
                    <a:pt x="325" y="318"/>
                    <a:pt x="336" y="318"/>
                  </a:cubicBezTo>
                  <a:cubicBezTo>
                    <a:pt x="345" y="318"/>
                    <a:pt x="347" y="316"/>
                    <a:pt x="349" y="305"/>
                  </a:cubicBezTo>
                  <a:lnTo>
                    <a:pt x="387"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7" y="25"/>
                  </a:lnTo>
                  <a:cubicBezTo>
                    <a:pt x="477" y="25"/>
                    <a:pt x="499" y="43"/>
                    <a:pt x="499" y="105"/>
                  </a:cubicBezTo>
                  <a:cubicBezTo>
                    <a:pt x="499" y="123"/>
                    <a:pt x="497" y="143"/>
                    <a:pt x="497" y="148"/>
                  </a:cubicBezTo>
                  <a:cubicBezTo>
                    <a:pt x="497" y="152"/>
                    <a:pt x="499"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2" y="47"/>
                    <a:pt x="172" y="52"/>
                  </a:cubicBezTo>
                  <a:lnTo>
                    <a:pt x="83" y="412"/>
                  </a:lnTo>
                  <a:cubicBezTo>
                    <a:pt x="76" y="442"/>
                    <a:pt x="74" y="446"/>
                    <a:pt x="20" y="446"/>
                  </a:cubicBezTo>
                  <a:cubicBezTo>
                    <a:pt x="9" y="446"/>
                    <a:pt x="0" y="446"/>
                    <a:pt x="0" y="459"/>
                  </a:cubicBezTo>
                  <a:cubicBezTo>
                    <a:pt x="0" y="471"/>
                    <a:pt x="9" y="471"/>
                    <a:pt x="20" y="471"/>
                  </a:cubicBezTo>
                  <a:lnTo>
                    <a:pt x="412" y="471"/>
                  </a:lnTo>
                  <a:cubicBezTo>
                    <a:pt x="428" y="471"/>
                    <a:pt x="430" y="471"/>
                    <a:pt x="435" y="457"/>
                  </a:cubicBezTo>
                  <a:lnTo>
                    <a:pt x="499" y="309"/>
                  </a:lnTo>
                </a:path>
              </a:pathLst>
            </a:custGeom>
            <a:solidFill>
              <a:srgbClr val="000000"/>
            </a:solidFill>
            <a:ln w="15840">
              <a:noFill/>
            </a:ln>
          </p:spPr>
        </p:sp>
        <p:sp>
          <p:nvSpPr>
            <p:cNvPr id="2698" name="Freeform 12"/>
            <p:cNvSpPr/>
            <p:nvPr/>
          </p:nvSpPr>
          <p:spPr>
            <a:xfrm>
              <a:off x="4355640" y="626976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699" name="Freeform 13"/>
            <p:cNvSpPr/>
            <p:nvPr/>
          </p:nvSpPr>
          <p:spPr>
            <a:xfrm>
              <a:off x="4723920" y="6147720"/>
              <a:ext cx="146160" cy="257760"/>
            </a:xfrm>
            <a:custGeom>
              <a:avLst/>
              <a:gdLst/>
              <a:ahLst/>
              <a:rect l="0" t="0" r="r" b="b"/>
              <a:pathLst>
                <a:path w="406" h="716">
                  <a:moveTo>
                    <a:pt x="220" y="271"/>
                  </a:moveTo>
                  <a:cubicBezTo>
                    <a:pt x="96" y="300"/>
                    <a:pt x="0" y="428"/>
                    <a:pt x="0" y="549"/>
                  </a:cubicBezTo>
                  <a:cubicBezTo>
                    <a:pt x="0" y="643"/>
                    <a:pt x="63" y="715"/>
                    <a:pt x="157" y="715"/>
                  </a:cubicBezTo>
                  <a:cubicBezTo>
                    <a:pt x="271" y="715"/>
                    <a:pt x="354" y="558"/>
                    <a:pt x="354" y="424"/>
                  </a:cubicBezTo>
                  <a:cubicBezTo>
                    <a:pt x="354" y="334"/>
                    <a:pt x="314" y="282"/>
                    <a:pt x="280" y="240"/>
                  </a:cubicBezTo>
                  <a:cubicBezTo>
                    <a:pt x="246" y="195"/>
                    <a:pt x="186" y="121"/>
                    <a:pt x="186" y="76"/>
                  </a:cubicBezTo>
                  <a:cubicBezTo>
                    <a:pt x="186" y="56"/>
                    <a:pt x="206" y="31"/>
                    <a:pt x="242" y="31"/>
                  </a:cubicBezTo>
                  <a:cubicBezTo>
                    <a:pt x="271" y="31"/>
                    <a:pt x="291" y="45"/>
                    <a:pt x="311" y="58"/>
                  </a:cubicBezTo>
                  <a:cubicBezTo>
                    <a:pt x="331" y="69"/>
                    <a:pt x="352" y="83"/>
                    <a:pt x="365" y="83"/>
                  </a:cubicBezTo>
                  <a:cubicBezTo>
                    <a:pt x="390" y="83"/>
                    <a:pt x="405" y="58"/>
                    <a:pt x="405" y="43"/>
                  </a:cubicBezTo>
                  <a:cubicBezTo>
                    <a:pt x="405" y="22"/>
                    <a:pt x="390" y="18"/>
                    <a:pt x="354" y="11"/>
                  </a:cubicBezTo>
                  <a:cubicBezTo>
                    <a:pt x="302" y="0"/>
                    <a:pt x="289" y="0"/>
                    <a:pt x="273" y="0"/>
                  </a:cubicBezTo>
                  <a:cubicBezTo>
                    <a:pt x="195" y="0"/>
                    <a:pt x="161" y="43"/>
                    <a:pt x="161" y="101"/>
                  </a:cubicBezTo>
                  <a:cubicBezTo>
                    <a:pt x="161" y="155"/>
                    <a:pt x="188" y="211"/>
                    <a:pt x="220" y="271"/>
                  </a:cubicBezTo>
                  <a:moveTo>
                    <a:pt x="231" y="291"/>
                  </a:moveTo>
                  <a:cubicBezTo>
                    <a:pt x="255" y="338"/>
                    <a:pt x="287" y="392"/>
                    <a:pt x="287" y="462"/>
                  </a:cubicBezTo>
                  <a:cubicBezTo>
                    <a:pt x="287" y="527"/>
                    <a:pt x="249" y="693"/>
                    <a:pt x="157" y="693"/>
                  </a:cubicBezTo>
                  <a:cubicBezTo>
                    <a:pt x="101" y="693"/>
                    <a:pt x="60" y="650"/>
                    <a:pt x="60" y="576"/>
                  </a:cubicBezTo>
                  <a:cubicBezTo>
                    <a:pt x="60" y="513"/>
                    <a:pt x="99" y="327"/>
                    <a:pt x="231" y="291"/>
                  </a:cubicBezTo>
                </a:path>
              </a:pathLst>
            </a:custGeom>
            <a:solidFill>
              <a:srgbClr val="000000"/>
            </a:solidFill>
            <a:ln w="15840">
              <a:noFill/>
            </a:ln>
          </p:spPr>
        </p:sp>
        <p:sp>
          <p:nvSpPr>
            <p:cNvPr id="2700" name="Freeform 14"/>
            <p:cNvSpPr/>
            <p:nvPr/>
          </p:nvSpPr>
          <p:spPr>
            <a:xfrm>
              <a:off x="4888440" y="615996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6"/>
                    <a:pt x="623" y="166"/>
                    <a:pt x="618" y="191"/>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8"/>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6" y="668"/>
                    <a:pt x="396" y="650"/>
                  </a:cubicBezTo>
                  <a:cubicBezTo>
                    <a:pt x="396" y="639"/>
                    <a:pt x="387" y="639"/>
                    <a:pt x="363" y="639"/>
                  </a:cubicBezTo>
                  <a:cubicBezTo>
                    <a:pt x="338" y="639"/>
                    <a:pt x="325" y="639"/>
                    <a:pt x="300" y="637"/>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2701" name="Freeform 15"/>
            <p:cNvSpPr/>
            <p:nvPr/>
          </p:nvSpPr>
          <p:spPr>
            <a:xfrm>
              <a:off x="5104800" y="6284160"/>
              <a:ext cx="192960" cy="169920"/>
            </a:xfrm>
            <a:custGeom>
              <a:avLst/>
              <a:gdLst/>
              <a:ahLst/>
              <a:rect l="0" t="0" r="r" b="b"/>
              <a:pathLst>
                <a:path w="536" h="472">
                  <a:moveTo>
                    <a:pt x="499" y="309"/>
                  </a:moveTo>
                  <a:cubicBezTo>
                    <a:pt x="504" y="300"/>
                    <a:pt x="504" y="298"/>
                    <a:pt x="504" y="298"/>
                  </a:cubicBezTo>
                  <a:cubicBezTo>
                    <a:pt x="504" y="294"/>
                    <a:pt x="502" y="289"/>
                    <a:pt x="493" y="289"/>
                  </a:cubicBezTo>
                  <a:cubicBezTo>
                    <a:pt x="491" y="289"/>
                    <a:pt x="488" y="289"/>
                    <a:pt x="484" y="291"/>
                  </a:cubicBezTo>
                  <a:cubicBezTo>
                    <a:pt x="484" y="291"/>
                    <a:pt x="484" y="294"/>
                    <a:pt x="475" y="312"/>
                  </a:cubicBezTo>
                  <a:cubicBezTo>
                    <a:pt x="430" y="410"/>
                    <a:pt x="394" y="446"/>
                    <a:pt x="282" y="446"/>
                  </a:cubicBezTo>
                  <a:lnTo>
                    <a:pt x="164" y="446"/>
                  </a:lnTo>
                  <a:cubicBezTo>
                    <a:pt x="143" y="446"/>
                    <a:pt x="141" y="444"/>
                    <a:pt x="141" y="439"/>
                  </a:cubicBezTo>
                  <a:cubicBezTo>
                    <a:pt x="141" y="437"/>
                    <a:pt x="141" y="435"/>
                    <a:pt x="146" y="424"/>
                  </a:cubicBezTo>
                  <a:lnTo>
                    <a:pt x="190" y="238"/>
                  </a:lnTo>
                  <a:lnTo>
                    <a:pt x="269" y="238"/>
                  </a:lnTo>
                  <a:cubicBezTo>
                    <a:pt x="323" y="238"/>
                    <a:pt x="331" y="247"/>
                    <a:pt x="331" y="271"/>
                  </a:cubicBezTo>
                  <a:cubicBezTo>
                    <a:pt x="331" y="278"/>
                    <a:pt x="329" y="289"/>
                    <a:pt x="327" y="300"/>
                  </a:cubicBezTo>
                  <a:cubicBezTo>
                    <a:pt x="325" y="307"/>
                    <a:pt x="325" y="309"/>
                    <a:pt x="325" y="309"/>
                  </a:cubicBezTo>
                  <a:cubicBezTo>
                    <a:pt x="325" y="312"/>
                    <a:pt x="325" y="318"/>
                    <a:pt x="336" y="318"/>
                  </a:cubicBezTo>
                  <a:cubicBezTo>
                    <a:pt x="345" y="318"/>
                    <a:pt x="347" y="316"/>
                    <a:pt x="349" y="305"/>
                  </a:cubicBezTo>
                  <a:lnTo>
                    <a:pt x="387"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7" y="25"/>
                  </a:lnTo>
                  <a:cubicBezTo>
                    <a:pt x="477" y="25"/>
                    <a:pt x="499" y="43"/>
                    <a:pt x="499" y="105"/>
                  </a:cubicBezTo>
                  <a:cubicBezTo>
                    <a:pt x="499" y="123"/>
                    <a:pt x="497" y="143"/>
                    <a:pt x="497" y="148"/>
                  </a:cubicBezTo>
                  <a:cubicBezTo>
                    <a:pt x="497" y="152"/>
                    <a:pt x="499"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5" y="47"/>
                    <a:pt x="172" y="52"/>
                  </a:cubicBezTo>
                  <a:lnTo>
                    <a:pt x="83" y="412"/>
                  </a:lnTo>
                  <a:cubicBezTo>
                    <a:pt x="76" y="442"/>
                    <a:pt x="74" y="446"/>
                    <a:pt x="20" y="446"/>
                  </a:cubicBezTo>
                  <a:cubicBezTo>
                    <a:pt x="9" y="446"/>
                    <a:pt x="0" y="446"/>
                    <a:pt x="0" y="459"/>
                  </a:cubicBezTo>
                  <a:cubicBezTo>
                    <a:pt x="0" y="471"/>
                    <a:pt x="9" y="471"/>
                    <a:pt x="20" y="471"/>
                  </a:cubicBezTo>
                  <a:lnTo>
                    <a:pt x="412" y="471"/>
                  </a:lnTo>
                  <a:cubicBezTo>
                    <a:pt x="428" y="471"/>
                    <a:pt x="430" y="471"/>
                    <a:pt x="435" y="457"/>
                  </a:cubicBezTo>
                  <a:lnTo>
                    <a:pt x="499" y="309"/>
                  </a:lnTo>
                </a:path>
              </a:pathLst>
            </a:custGeom>
            <a:solidFill>
              <a:srgbClr val="000000"/>
            </a:solidFill>
            <a:ln w="15840">
              <a:noFill/>
            </a:ln>
          </p:spPr>
        </p:sp>
      </p:grpSp>
      <p:sp>
        <p:nvSpPr>
          <p:cNvPr id="2702" name="TextShape 16"/>
          <p:cNvSpPr txBox="1"/>
          <p:nvPr/>
        </p:nvSpPr>
        <p:spPr>
          <a:xfrm>
            <a:off x="637200" y="122400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ea typeface="AR PL SungtiL GB"/>
              </a:rPr>
              <a:t>Baseline PVNet: </a:t>
            </a:r>
            <a:r>
              <a:rPr b="0" lang="en-US" sz="3200" spc="-1" strike="noStrike">
                <a:solidFill>
                  <a:srgbClr val="000000"/>
                </a:solidFill>
                <a:latin typeface="Franklin Gothic Book"/>
              </a:rPr>
              <a:t>47.2% (ADD)</a:t>
            </a:r>
            <a:endParaRPr b="0" lang="en-US" sz="3200" spc="-1" strike="noStrike">
              <a:solidFill>
                <a:srgbClr val="000000"/>
              </a:solidFill>
              <a:latin typeface="Franklin Gothic Book"/>
            </a:endParaRPr>
          </a:p>
        </p:txBody>
      </p:sp>
      <p:sp>
        <p:nvSpPr>
          <p:cNvPr id="2703" name="TextShape 17"/>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a:t>
            </a:r>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o</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g</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a</a:t>
            </a:r>
            <a:r>
              <a:rPr b="0" lang="en-US" sz="4400" spc="-1" strike="noStrike">
                <a:solidFill>
                  <a:srgbClr val="000000"/>
                </a:solidFill>
                <a:latin typeface="Arial"/>
              </a:rPr>
              <a:t>m</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r</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pic>
        <p:nvPicPr>
          <p:cNvPr id="2705" name="" descr=""/>
          <p:cNvPicPr/>
          <p:nvPr/>
        </p:nvPicPr>
        <p:blipFill>
          <a:blip r:embed="rId1"/>
          <a:stretch/>
        </p:blipFill>
        <p:spPr>
          <a:xfrm>
            <a:off x="216000" y="2160000"/>
            <a:ext cx="8712000" cy="2495520"/>
          </a:xfrm>
          <a:prstGeom prst="rect">
            <a:avLst/>
          </a:prstGeom>
          <a:ln>
            <a:noFill/>
          </a:ln>
        </p:spPr>
      </p:pic>
      <p:sp>
        <p:nvSpPr>
          <p:cNvPr id="2706" name="CustomShape 2"/>
          <p:cNvSpPr/>
          <p:nvPr/>
        </p:nvSpPr>
        <p:spPr>
          <a:xfrm>
            <a:off x="576000" y="4320000"/>
            <a:ext cx="360000" cy="432000"/>
          </a:xfrm>
          <a:prstGeom prst="rect">
            <a:avLst/>
          </a:prstGeom>
          <a:solidFill>
            <a:srgbClr val="ffffff"/>
          </a:solidFill>
          <a:ln>
            <a:solidFill>
              <a:srgbClr val="ffffff"/>
            </a:solidFill>
          </a:ln>
        </p:spPr>
        <p:style>
          <a:lnRef idx="0"/>
          <a:fillRef idx="0"/>
          <a:effectRef idx="0"/>
          <a:fontRef idx="minor"/>
        </p:style>
      </p:sp>
      <p:sp>
        <p:nvSpPr>
          <p:cNvPr id="2707"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a:t>
            </a:r>
            <a:r>
              <a:rPr b="0" lang="en-AU" sz="1800" spc="-1" strike="noStrike">
                <a:latin typeface="Arial"/>
              </a:rPr>
              <a:t>6</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8"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a:t>
            </a:r>
            <a:r>
              <a:rPr b="0" lang="en-US" sz="4400" spc="-1" strike="noStrike">
                <a:solidFill>
                  <a:srgbClr val="000000"/>
                </a:solidFill>
                <a:latin typeface="Arial"/>
              </a:rPr>
              <a:t>h</a:t>
            </a:r>
            <a:r>
              <a:rPr b="0" lang="en-US" sz="4400" spc="-1" strike="noStrike">
                <a:solidFill>
                  <a:srgbClr val="000000"/>
                </a:solidFill>
                <a:latin typeface="Arial"/>
              </a:rPr>
              <a:t>o</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g</a:t>
            </a:r>
            <a:r>
              <a:rPr b="0" lang="en-US" sz="4400" spc="-1" strike="noStrike">
                <a:solidFill>
                  <a:srgbClr val="000000"/>
                </a:solidFill>
                <a:latin typeface="Arial"/>
              </a:rPr>
              <a:t> </a:t>
            </a:r>
            <a:r>
              <a:rPr b="0" lang="en-US" sz="4400" spc="-1" strike="noStrike">
                <a:solidFill>
                  <a:srgbClr val="000000"/>
                </a:solidFill>
                <a:latin typeface="Arial"/>
              </a:rPr>
              <a:t>P</a:t>
            </a:r>
            <a:r>
              <a:rPr b="0" lang="en-US" sz="4400" spc="-1" strike="noStrike">
                <a:solidFill>
                  <a:srgbClr val="000000"/>
                </a:solidFill>
                <a:latin typeface="Arial"/>
              </a:rPr>
              <a:t>a</a:t>
            </a:r>
            <a:r>
              <a:rPr b="0" lang="en-US" sz="4400" spc="-1" strike="noStrike">
                <a:solidFill>
                  <a:srgbClr val="000000"/>
                </a:solidFill>
                <a:latin typeface="Arial"/>
              </a:rPr>
              <a:t>r</a:t>
            </a:r>
            <a:r>
              <a:rPr b="0" lang="en-US" sz="4400" spc="-1" strike="noStrike">
                <a:solidFill>
                  <a:srgbClr val="000000"/>
                </a:solidFill>
                <a:latin typeface="Arial"/>
              </a:rPr>
              <a:t>a</a:t>
            </a:r>
            <a:r>
              <a:rPr b="0" lang="en-US" sz="4400" spc="-1" strike="noStrike">
                <a:solidFill>
                  <a:srgbClr val="000000"/>
                </a:solidFill>
                <a:latin typeface="Arial"/>
              </a:rPr>
              <a:t>m</a:t>
            </a:r>
            <a:r>
              <a:rPr b="0" lang="en-US" sz="4400" spc="-1" strike="noStrike">
                <a:solidFill>
                  <a:srgbClr val="000000"/>
                </a:solidFill>
                <a:latin typeface="Arial"/>
              </a:rPr>
              <a:t>e</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r</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pic>
        <p:nvPicPr>
          <p:cNvPr id="2709" name="" descr=""/>
          <p:cNvPicPr/>
          <p:nvPr/>
        </p:nvPicPr>
        <p:blipFill>
          <a:blip r:embed="rId1"/>
          <a:stretch/>
        </p:blipFill>
        <p:spPr>
          <a:xfrm>
            <a:off x="360360" y="2448000"/>
            <a:ext cx="8423640" cy="1980360"/>
          </a:xfrm>
          <a:prstGeom prst="rect">
            <a:avLst/>
          </a:prstGeom>
          <a:ln>
            <a:noFill/>
          </a:ln>
        </p:spPr>
      </p:pic>
      <p:sp>
        <p:nvSpPr>
          <p:cNvPr id="2710" name="CustomShape 2"/>
          <p:cNvSpPr/>
          <p:nvPr/>
        </p:nvSpPr>
        <p:spPr>
          <a:xfrm>
            <a:off x="576000" y="3672000"/>
            <a:ext cx="360000" cy="432000"/>
          </a:xfrm>
          <a:prstGeom prst="rect">
            <a:avLst/>
          </a:prstGeom>
          <a:solidFill>
            <a:srgbClr val="ffffff"/>
          </a:solidFill>
          <a:ln>
            <a:solidFill>
              <a:srgbClr val="ffffff"/>
            </a:solidFill>
          </a:ln>
        </p:spPr>
        <p:style>
          <a:lnRef idx="0"/>
          <a:fillRef idx="0"/>
          <a:effectRef idx="0"/>
          <a:fontRef idx="minor"/>
        </p:style>
      </p:sp>
      <p:sp>
        <p:nvSpPr>
          <p:cNvPr id="2711"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a:t>
            </a:r>
            <a:r>
              <a:rPr b="0" lang="en-AU" sz="1800" spc="-1" strike="noStrike">
                <a:latin typeface="Arial"/>
              </a:rPr>
              <a:t>7</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2"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I</a:t>
            </a:r>
            <a:r>
              <a:rPr b="0" lang="en-AU" sz="4400" spc="-1" strike="noStrike">
                <a:solidFill>
                  <a:srgbClr val="000000"/>
                </a:solidFill>
                <a:latin typeface="Arial"/>
              </a:rPr>
              <a:t>n</a:t>
            </a:r>
            <a:r>
              <a:rPr b="0" lang="en-AU" sz="4400" spc="-1" strike="noStrike">
                <a:solidFill>
                  <a:srgbClr val="000000"/>
                </a:solidFill>
                <a:latin typeface="Arial"/>
              </a:rPr>
              <a:t>i</a:t>
            </a:r>
            <a:r>
              <a:rPr b="0" lang="en-AU" sz="4400" spc="-1" strike="noStrike">
                <a:solidFill>
                  <a:srgbClr val="000000"/>
                </a:solidFill>
                <a:latin typeface="Arial"/>
              </a:rPr>
              <a:t>t</a:t>
            </a:r>
            <a:r>
              <a:rPr b="0" lang="en-AU" sz="4400" spc="-1" strike="noStrike">
                <a:solidFill>
                  <a:srgbClr val="000000"/>
                </a:solidFill>
                <a:latin typeface="Arial"/>
              </a:rPr>
              <a:t>i</a:t>
            </a:r>
            <a:r>
              <a:rPr b="0" lang="en-AU" sz="4400" spc="-1" strike="noStrike">
                <a:solidFill>
                  <a:srgbClr val="000000"/>
                </a:solidFill>
                <a:latin typeface="Arial"/>
              </a:rPr>
              <a:t>a</a:t>
            </a:r>
            <a:r>
              <a:rPr b="0" lang="en-AU" sz="4400" spc="-1" strike="noStrike">
                <a:solidFill>
                  <a:srgbClr val="000000"/>
                </a:solidFill>
                <a:latin typeface="Arial"/>
              </a:rPr>
              <a:t>l</a:t>
            </a:r>
            <a:r>
              <a:rPr b="0" lang="en-AU" sz="4400" spc="-1" strike="noStrike">
                <a:solidFill>
                  <a:srgbClr val="000000"/>
                </a:solidFill>
                <a:latin typeface="Arial"/>
              </a:rPr>
              <a:t> </a:t>
            </a:r>
            <a:r>
              <a:rPr b="0" lang="en-AU" sz="4400" spc="-1" strike="noStrike">
                <a:solidFill>
                  <a:srgbClr val="000000"/>
                </a:solidFill>
                <a:latin typeface="Arial"/>
              </a:rPr>
              <a:t>R</a:t>
            </a:r>
            <a:r>
              <a:rPr b="0" lang="en-AU" sz="4400" spc="-1" strike="noStrike">
                <a:solidFill>
                  <a:srgbClr val="000000"/>
                </a:solidFill>
                <a:latin typeface="Arial"/>
              </a:rPr>
              <a:t>e</a:t>
            </a:r>
            <a:r>
              <a:rPr b="0" lang="en-AU" sz="4400" spc="-1" strike="noStrike">
                <a:solidFill>
                  <a:srgbClr val="000000"/>
                </a:solidFill>
                <a:latin typeface="Arial"/>
              </a:rPr>
              <a:t>s</a:t>
            </a:r>
            <a:r>
              <a:rPr b="0" lang="en-AU" sz="4400" spc="-1" strike="noStrike">
                <a:solidFill>
                  <a:srgbClr val="000000"/>
                </a:solidFill>
                <a:latin typeface="Arial"/>
              </a:rPr>
              <a:t>u</a:t>
            </a:r>
            <a:r>
              <a:rPr b="0" lang="en-AU" sz="4400" spc="-1" strike="noStrike">
                <a:solidFill>
                  <a:srgbClr val="000000"/>
                </a:solidFill>
                <a:latin typeface="Arial"/>
              </a:rPr>
              <a:t>l</a:t>
            </a:r>
            <a:r>
              <a:rPr b="0" lang="en-AU" sz="4400" spc="-1" strike="noStrike">
                <a:solidFill>
                  <a:srgbClr val="000000"/>
                </a:solidFill>
                <a:latin typeface="Arial"/>
              </a:rPr>
              <a:t>t</a:t>
            </a:r>
            <a:r>
              <a:rPr b="0" lang="en-AU" sz="4400" spc="-1" strike="noStrike">
                <a:solidFill>
                  <a:srgbClr val="000000"/>
                </a:solidFill>
                <a:latin typeface="Arial"/>
              </a:rPr>
              <a:t>s</a:t>
            </a:r>
            <a:r>
              <a:rPr b="0" lang="en-AU" sz="4400" spc="-1" strike="noStrike">
                <a:solidFill>
                  <a:srgbClr val="000000"/>
                </a:solidFill>
                <a:latin typeface="Arial"/>
              </a:rPr>
              <a:t> </a:t>
            </a:r>
            <a:endParaRPr b="0" lang="en-AU" sz="4400" spc="-1" strike="noStrike">
              <a:latin typeface="Arial"/>
            </a:endParaRPr>
          </a:p>
        </p:txBody>
      </p:sp>
      <p:sp>
        <p:nvSpPr>
          <p:cNvPr id="2713"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a:t>
            </a:r>
            <a:r>
              <a:rPr b="0" lang="en-AU" sz="1800" spc="-1" strike="noStrike">
                <a:latin typeface="Arial"/>
              </a:rPr>
              <a:t>8</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Experiments</a:t>
            </a:r>
            <a:endParaRPr b="0" lang="en-US" sz="4400" spc="-1" strike="noStrike">
              <a:solidFill>
                <a:srgbClr val="000000"/>
              </a:solidFill>
              <a:latin typeface="Franklin Gothic Book"/>
            </a:endParaRPr>
          </a:p>
        </p:txBody>
      </p:sp>
      <p:sp>
        <p:nvSpPr>
          <p:cNvPr id="2715" name="TextShape 2"/>
          <p:cNvSpPr txBox="1"/>
          <p:nvPr/>
        </p:nvSpPr>
        <p:spPr>
          <a:xfrm>
            <a:off x="288000" y="1368000"/>
            <a:ext cx="4402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600" spc="-1" strike="noStrike">
                <a:solidFill>
                  <a:srgbClr val="000000"/>
                </a:solidFill>
                <a:latin typeface="Franklin Gothic Book"/>
              </a:rPr>
              <a:t>All experiments were undertaken on the Linemod dataset [1]</a:t>
            </a:r>
            <a:endParaRPr b="0" lang="en-US" sz="26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600" spc="-1" strike="noStrike">
                <a:solidFill>
                  <a:srgbClr val="000000"/>
                </a:solidFill>
                <a:latin typeface="Franklin Gothic Book"/>
              </a:rPr>
              <a:t>Qualitative results are shown for Linemod’s `Ape’ object</a:t>
            </a:r>
            <a:endParaRPr b="0" lang="en-US" sz="26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600" spc="-1" strike="noStrike">
              <a:solidFill>
                <a:srgbClr val="000000"/>
              </a:solidFill>
              <a:latin typeface="Franklin Gothic Book"/>
            </a:endParaRPr>
          </a:p>
        </p:txBody>
      </p:sp>
      <p:sp>
        <p:nvSpPr>
          <p:cNvPr id="2716" name="TextShape 3"/>
          <p:cNvSpPr txBox="1"/>
          <p:nvPr/>
        </p:nvSpPr>
        <p:spPr>
          <a:xfrm>
            <a:off x="72000" y="5976360"/>
            <a:ext cx="8208000" cy="513720"/>
          </a:xfrm>
          <a:prstGeom prst="rect">
            <a:avLst/>
          </a:prstGeom>
          <a:noFill/>
          <a:ln>
            <a:noFill/>
          </a:ln>
        </p:spPr>
        <p:txBody>
          <a:bodyPr lIns="90000" rIns="90000" tIns="45000" bIns="45000"/>
          <a:p>
            <a:r>
              <a:rPr b="0" lang="en-AU" sz="1500" spc="-1" strike="noStrike">
                <a:latin typeface="Arial"/>
              </a:rPr>
              <a:t>[1] </a:t>
            </a:r>
            <a:r>
              <a:rPr b="0" i="1" lang="en-AU" sz="1500" spc="-1" strike="noStrike">
                <a:latin typeface="Arial"/>
              </a:rPr>
              <a:t>S. Hinterstoisser, K. Konolige, and N. Navab, “Model based training, detection and pose estimation of texture-less 3d objects in heavily cluttered scenes.”</a:t>
            </a:r>
            <a:endParaRPr b="0" lang="en-AU" sz="1500" spc="-1" strike="noStrike">
              <a:latin typeface="Arial"/>
            </a:endParaRPr>
          </a:p>
        </p:txBody>
      </p:sp>
      <p:pic>
        <p:nvPicPr>
          <p:cNvPr id="2717" name="" descr=""/>
          <p:cNvPicPr/>
          <p:nvPr/>
        </p:nvPicPr>
        <p:blipFill>
          <a:blip r:embed="rId1"/>
          <a:stretch/>
        </p:blipFill>
        <p:spPr>
          <a:xfrm>
            <a:off x="4745160" y="1790280"/>
            <a:ext cx="4110840" cy="3096000"/>
          </a:xfrm>
          <a:prstGeom prst="rect">
            <a:avLst/>
          </a:prstGeom>
          <a:ln>
            <a:noFill/>
          </a:ln>
        </p:spPr>
      </p:pic>
      <p:sp>
        <p:nvSpPr>
          <p:cNvPr id="2718" name="TextShape 4"/>
          <p:cNvSpPr txBox="1"/>
          <p:nvPr/>
        </p:nvSpPr>
        <p:spPr>
          <a:xfrm>
            <a:off x="8640000" y="4886280"/>
            <a:ext cx="432000" cy="513720"/>
          </a:xfrm>
          <a:prstGeom prst="rect">
            <a:avLst/>
          </a:prstGeom>
          <a:noFill/>
          <a:ln>
            <a:noFill/>
          </a:ln>
        </p:spPr>
        <p:txBody>
          <a:bodyPr lIns="90000" rIns="90000" tIns="45000" bIns="45000"/>
          <a:p>
            <a:r>
              <a:rPr b="0" lang="en-AU" sz="1500" spc="-1" strike="noStrike">
                <a:latin typeface="Arial"/>
              </a:rPr>
              <a:t>[1]</a:t>
            </a:r>
            <a:endParaRPr b="0" lang="en-AU" sz="1500" spc="-1" strike="noStrike">
              <a:latin typeface="Arial"/>
            </a:endParaRPr>
          </a:p>
        </p:txBody>
      </p:sp>
      <p:sp>
        <p:nvSpPr>
          <p:cNvPr id="2719" name="TextShape 5"/>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49/57</a:t>
            </a:r>
            <a:endParaRPr b="0" lang="en-AU"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145" name="TextShape 2"/>
          <p:cNvSpPr txBox="1"/>
          <p:nvPr/>
        </p:nvSpPr>
        <p:spPr>
          <a:xfrm>
            <a:off x="1224000" y="1439640"/>
            <a:ext cx="7426800" cy="4968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1" lang="en-US" sz="2600" spc="-1" strike="noStrike">
                <a:solidFill>
                  <a:srgbClr val="000000"/>
                </a:solidFill>
                <a:latin typeface="Franklin Gothic Book"/>
              </a:rPr>
              <a:t>State estimator:</a:t>
            </a:r>
            <a:r>
              <a:rPr b="0" lang="en-US" sz="2600" spc="-1" strike="noStrike">
                <a:solidFill>
                  <a:srgbClr val="000000"/>
                </a:solidFill>
                <a:latin typeface="Franklin Gothic Book"/>
              </a:rPr>
              <a:t> an algorithm that enables the extraction of information about features of a system that are not explicitly provided by the data, via estimation of an underlying state representation.</a:t>
            </a:r>
            <a:endParaRPr b="0" lang="en-US" sz="26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1" lang="en-US" sz="2600" spc="-1" strike="noStrike">
                <a:solidFill>
                  <a:srgbClr val="000000"/>
                </a:solidFill>
                <a:latin typeface="Franklin Gothic Book"/>
              </a:rPr>
              <a:t>System model:</a:t>
            </a:r>
            <a:endParaRPr b="0" lang="en-US" sz="26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26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26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600" spc="-1" strike="noStrike">
              <a:solidFill>
                <a:srgbClr val="000000"/>
              </a:solidFill>
              <a:latin typeface="Franklin Gothic Book"/>
            </a:endParaRPr>
          </a:p>
        </p:txBody>
      </p:sp>
      <p:grpSp>
        <p:nvGrpSpPr>
          <p:cNvPr id="146" name="Group 3"/>
          <p:cNvGrpSpPr/>
          <p:nvPr/>
        </p:nvGrpSpPr>
        <p:grpSpPr>
          <a:xfrm>
            <a:off x="7300080" y="3672000"/>
            <a:ext cx="1555920" cy="484920"/>
            <a:chOff x="7300080" y="3672000"/>
            <a:chExt cx="1555920" cy="484920"/>
          </a:xfrm>
        </p:grpSpPr>
        <p:sp>
          <p:nvSpPr>
            <p:cNvPr id="147" name="Freeform 4"/>
            <p:cNvSpPr/>
            <p:nvPr/>
          </p:nvSpPr>
          <p:spPr>
            <a:xfrm>
              <a:off x="7304760" y="3682800"/>
              <a:ext cx="1538640" cy="463320"/>
            </a:xfrm>
            <a:custGeom>
              <a:avLst/>
              <a:gdLst/>
              <a:ahLst/>
              <a:rect l="0" t="0" r="r" b="b"/>
              <a:pathLst>
                <a:path w="4274" h="1287">
                  <a:moveTo>
                    <a:pt x="2136" y="1286"/>
                  </a:moveTo>
                  <a:lnTo>
                    <a:pt x="0" y="1286"/>
                  </a:lnTo>
                  <a:lnTo>
                    <a:pt x="0" y="0"/>
                  </a:lnTo>
                  <a:lnTo>
                    <a:pt x="4273" y="0"/>
                  </a:lnTo>
                  <a:lnTo>
                    <a:pt x="4273" y="1286"/>
                  </a:lnTo>
                  <a:lnTo>
                    <a:pt x="2136" y="1286"/>
                  </a:lnTo>
                </a:path>
              </a:pathLst>
            </a:custGeom>
            <a:solidFill>
              <a:srgbClr val="ffffff"/>
            </a:solidFill>
            <a:ln w="15840">
              <a:noFill/>
            </a:ln>
          </p:spPr>
        </p:sp>
        <p:sp>
          <p:nvSpPr>
            <p:cNvPr id="148" name="Freeform 5"/>
            <p:cNvSpPr/>
            <p:nvPr/>
          </p:nvSpPr>
          <p:spPr>
            <a:xfrm>
              <a:off x="7300800" y="3677400"/>
              <a:ext cx="55440" cy="147960"/>
            </a:xfrm>
            <a:custGeom>
              <a:avLst/>
              <a:gdLst/>
              <a:ahLst/>
              <a:rect l="0" t="0" r="r" b="b"/>
              <a:pathLst>
                <a:path w="154" h="411">
                  <a:moveTo>
                    <a:pt x="103" y="139"/>
                  </a:moveTo>
                  <a:lnTo>
                    <a:pt x="3" y="146"/>
                  </a:lnTo>
                  <a:lnTo>
                    <a:pt x="3" y="165"/>
                  </a:lnTo>
                  <a:cubicBezTo>
                    <a:pt x="50" y="165"/>
                    <a:pt x="57" y="168"/>
                    <a:pt x="57" y="199"/>
                  </a:cubicBezTo>
                  <a:lnTo>
                    <a:pt x="57" y="362"/>
                  </a:lnTo>
                  <a:cubicBezTo>
                    <a:pt x="57" y="390"/>
                    <a:pt x="48" y="390"/>
                    <a:pt x="0" y="390"/>
                  </a:cubicBezTo>
                  <a:lnTo>
                    <a:pt x="0" y="410"/>
                  </a:lnTo>
                  <a:cubicBezTo>
                    <a:pt x="23" y="408"/>
                    <a:pt x="61" y="408"/>
                    <a:pt x="79" y="408"/>
                  </a:cubicBezTo>
                  <a:cubicBezTo>
                    <a:pt x="103" y="408"/>
                    <a:pt x="129" y="408"/>
                    <a:pt x="153" y="410"/>
                  </a:cubicBezTo>
                  <a:lnTo>
                    <a:pt x="153" y="390"/>
                  </a:lnTo>
                  <a:cubicBezTo>
                    <a:pt x="107" y="390"/>
                    <a:pt x="103" y="387"/>
                    <a:pt x="103" y="364"/>
                  </a:cubicBezTo>
                  <a:lnTo>
                    <a:pt x="103" y="139"/>
                  </a:lnTo>
                  <a:moveTo>
                    <a:pt x="107" y="32"/>
                  </a:moveTo>
                  <a:cubicBezTo>
                    <a:pt x="107" y="12"/>
                    <a:pt x="89" y="0"/>
                    <a:pt x="68" y="0"/>
                  </a:cubicBezTo>
                  <a:cubicBezTo>
                    <a:pt x="45" y="0"/>
                    <a:pt x="31" y="17"/>
                    <a:pt x="31" y="32"/>
                  </a:cubicBezTo>
                  <a:cubicBezTo>
                    <a:pt x="31" y="49"/>
                    <a:pt x="45" y="65"/>
                    <a:pt x="68" y="65"/>
                  </a:cubicBezTo>
                  <a:cubicBezTo>
                    <a:pt x="89" y="65"/>
                    <a:pt x="107" y="51"/>
                    <a:pt x="107" y="32"/>
                  </a:cubicBezTo>
                </a:path>
              </a:pathLst>
            </a:custGeom>
            <a:solidFill>
              <a:srgbClr val="000000"/>
            </a:solidFill>
            <a:ln w="15840">
              <a:noFill/>
            </a:ln>
          </p:spPr>
        </p:sp>
        <p:sp>
          <p:nvSpPr>
            <p:cNvPr id="149" name="Freeform 6"/>
            <p:cNvSpPr/>
            <p:nvPr/>
          </p:nvSpPr>
          <p:spPr>
            <a:xfrm>
              <a:off x="7371000" y="3727440"/>
              <a:ext cx="129600" cy="97920"/>
            </a:xfrm>
            <a:custGeom>
              <a:avLst/>
              <a:gdLst/>
              <a:ahLst/>
              <a:rect l="0" t="0" r="r" b="b"/>
              <a:pathLst>
                <a:path w="360" h="272">
                  <a:moveTo>
                    <a:pt x="55" y="60"/>
                  </a:moveTo>
                  <a:lnTo>
                    <a:pt x="55" y="225"/>
                  </a:lnTo>
                  <a:cubicBezTo>
                    <a:pt x="55" y="251"/>
                    <a:pt x="48" y="251"/>
                    <a:pt x="0" y="251"/>
                  </a:cubicBezTo>
                  <a:lnTo>
                    <a:pt x="0" y="271"/>
                  </a:lnTo>
                  <a:cubicBezTo>
                    <a:pt x="24" y="271"/>
                    <a:pt x="61" y="269"/>
                    <a:pt x="81" y="269"/>
                  </a:cubicBezTo>
                  <a:cubicBezTo>
                    <a:pt x="99" y="269"/>
                    <a:pt x="136" y="271"/>
                    <a:pt x="160" y="271"/>
                  </a:cubicBezTo>
                  <a:lnTo>
                    <a:pt x="160" y="251"/>
                  </a:lnTo>
                  <a:cubicBezTo>
                    <a:pt x="113" y="251"/>
                    <a:pt x="105" y="251"/>
                    <a:pt x="105" y="225"/>
                  </a:cubicBezTo>
                  <a:lnTo>
                    <a:pt x="105" y="111"/>
                  </a:lnTo>
                  <a:cubicBezTo>
                    <a:pt x="105" y="47"/>
                    <a:pt x="155" y="14"/>
                    <a:pt x="200" y="14"/>
                  </a:cubicBezTo>
                  <a:cubicBezTo>
                    <a:pt x="246" y="14"/>
                    <a:pt x="254" y="47"/>
                    <a:pt x="254" y="82"/>
                  </a:cubicBezTo>
                  <a:lnTo>
                    <a:pt x="254" y="225"/>
                  </a:lnTo>
                  <a:cubicBezTo>
                    <a:pt x="254" y="251"/>
                    <a:pt x="246" y="251"/>
                    <a:pt x="199" y="251"/>
                  </a:cubicBezTo>
                  <a:lnTo>
                    <a:pt x="199" y="271"/>
                  </a:lnTo>
                  <a:cubicBezTo>
                    <a:pt x="223" y="271"/>
                    <a:pt x="260" y="269"/>
                    <a:pt x="280" y="269"/>
                  </a:cubicBezTo>
                  <a:cubicBezTo>
                    <a:pt x="297" y="269"/>
                    <a:pt x="334" y="271"/>
                    <a:pt x="359" y="271"/>
                  </a:cubicBezTo>
                  <a:lnTo>
                    <a:pt x="359" y="251"/>
                  </a:lnTo>
                  <a:cubicBezTo>
                    <a:pt x="322" y="251"/>
                    <a:pt x="304" y="251"/>
                    <a:pt x="304" y="233"/>
                  </a:cubicBezTo>
                  <a:lnTo>
                    <a:pt x="304" y="117"/>
                  </a:lnTo>
                  <a:cubicBezTo>
                    <a:pt x="304" y="64"/>
                    <a:pt x="304" y="44"/>
                    <a:pt x="281" y="22"/>
                  </a:cubicBezTo>
                  <a:cubicBezTo>
                    <a:pt x="271" y="12"/>
                    <a:pt x="247" y="0"/>
                    <a:pt x="207" y="0"/>
                  </a:cubicBezTo>
                  <a:cubicBezTo>
                    <a:pt x="153" y="0"/>
                    <a:pt x="121" y="26"/>
                    <a:pt x="100" y="64"/>
                  </a:cubicBezTo>
                  <a:lnTo>
                    <a:pt x="100" y="0"/>
                  </a:lnTo>
                  <a:lnTo>
                    <a:pt x="0" y="7"/>
                  </a:lnTo>
                  <a:lnTo>
                    <a:pt x="0" y="26"/>
                  </a:lnTo>
                  <a:cubicBezTo>
                    <a:pt x="50" y="26"/>
                    <a:pt x="55" y="31"/>
                    <a:pt x="55" y="60"/>
                  </a:cubicBezTo>
                </a:path>
              </a:pathLst>
            </a:custGeom>
            <a:solidFill>
              <a:srgbClr val="000000"/>
            </a:solidFill>
            <a:ln w="15840">
              <a:noFill/>
            </a:ln>
          </p:spPr>
        </p:sp>
        <p:sp>
          <p:nvSpPr>
            <p:cNvPr id="150" name="Freeform 7"/>
            <p:cNvSpPr/>
            <p:nvPr/>
          </p:nvSpPr>
          <p:spPr>
            <a:xfrm>
              <a:off x="7511760" y="3727440"/>
              <a:ext cx="127080" cy="140400"/>
            </a:xfrm>
            <a:custGeom>
              <a:avLst/>
              <a:gdLst/>
              <a:ahLst/>
              <a:rect l="0" t="0" r="r" b="b"/>
              <a:pathLst>
                <a:path w="353" h="390">
                  <a:moveTo>
                    <a:pt x="103" y="40"/>
                  </a:moveTo>
                  <a:lnTo>
                    <a:pt x="103" y="0"/>
                  </a:lnTo>
                  <a:lnTo>
                    <a:pt x="0" y="7"/>
                  </a:lnTo>
                  <a:lnTo>
                    <a:pt x="0" y="26"/>
                  </a:lnTo>
                  <a:cubicBezTo>
                    <a:pt x="50" y="26"/>
                    <a:pt x="55" y="29"/>
                    <a:pt x="55" y="57"/>
                  </a:cubicBezTo>
                  <a:lnTo>
                    <a:pt x="55" y="343"/>
                  </a:lnTo>
                  <a:cubicBezTo>
                    <a:pt x="55" y="371"/>
                    <a:pt x="48" y="371"/>
                    <a:pt x="0" y="371"/>
                  </a:cubicBezTo>
                  <a:lnTo>
                    <a:pt x="0" y="389"/>
                  </a:lnTo>
                  <a:cubicBezTo>
                    <a:pt x="24" y="389"/>
                    <a:pt x="61" y="387"/>
                    <a:pt x="79" y="387"/>
                  </a:cubicBezTo>
                  <a:cubicBezTo>
                    <a:pt x="99" y="387"/>
                    <a:pt x="136" y="389"/>
                    <a:pt x="160" y="389"/>
                  </a:cubicBezTo>
                  <a:lnTo>
                    <a:pt x="160" y="371"/>
                  </a:lnTo>
                  <a:cubicBezTo>
                    <a:pt x="113" y="371"/>
                    <a:pt x="105" y="371"/>
                    <a:pt x="105" y="343"/>
                  </a:cubicBezTo>
                  <a:lnTo>
                    <a:pt x="105" y="240"/>
                  </a:lnTo>
                  <a:lnTo>
                    <a:pt x="105" y="235"/>
                  </a:lnTo>
                  <a:cubicBezTo>
                    <a:pt x="108" y="244"/>
                    <a:pt x="139" y="278"/>
                    <a:pt x="192" y="278"/>
                  </a:cubicBezTo>
                  <a:cubicBezTo>
                    <a:pt x="278" y="278"/>
                    <a:pt x="352" y="218"/>
                    <a:pt x="352" y="139"/>
                  </a:cubicBezTo>
                  <a:cubicBezTo>
                    <a:pt x="352" y="61"/>
                    <a:pt x="283" y="0"/>
                    <a:pt x="202" y="0"/>
                  </a:cubicBezTo>
                  <a:cubicBezTo>
                    <a:pt x="147" y="0"/>
                    <a:pt x="116" y="26"/>
                    <a:pt x="103" y="40"/>
                  </a:cubicBezTo>
                  <a:moveTo>
                    <a:pt x="105" y="201"/>
                  </a:moveTo>
                  <a:lnTo>
                    <a:pt x="105" y="64"/>
                  </a:lnTo>
                  <a:cubicBezTo>
                    <a:pt x="126" y="33"/>
                    <a:pt x="160" y="15"/>
                    <a:pt x="197" y="15"/>
                  </a:cubicBezTo>
                  <a:cubicBezTo>
                    <a:pt x="249" y="15"/>
                    <a:pt x="292" y="69"/>
                    <a:pt x="292" y="139"/>
                  </a:cubicBezTo>
                  <a:cubicBezTo>
                    <a:pt x="292" y="212"/>
                    <a:pt x="242" y="264"/>
                    <a:pt x="189" y="264"/>
                  </a:cubicBezTo>
                  <a:cubicBezTo>
                    <a:pt x="162" y="264"/>
                    <a:pt x="134" y="251"/>
                    <a:pt x="115" y="226"/>
                  </a:cubicBezTo>
                  <a:cubicBezTo>
                    <a:pt x="105" y="214"/>
                    <a:pt x="105" y="212"/>
                    <a:pt x="105" y="201"/>
                  </a:cubicBezTo>
                </a:path>
              </a:pathLst>
            </a:custGeom>
            <a:solidFill>
              <a:srgbClr val="000000"/>
            </a:solidFill>
            <a:ln w="15840">
              <a:noFill/>
            </a:ln>
          </p:spPr>
        </p:sp>
        <p:sp>
          <p:nvSpPr>
            <p:cNvPr id="151" name="Freeform 8"/>
            <p:cNvSpPr/>
            <p:nvPr/>
          </p:nvSpPr>
          <p:spPr>
            <a:xfrm>
              <a:off x="7655040" y="3727440"/>
              <a:ext cx="129600" cy="100440"/>
            </a:xfrm>
            <a:custGeom>
              <a:avLst/>
              <a:gdLst/>
              <a:ahLst/>
              <a:rect l="0" t="0" r="r" b="b"/>
              <a:pathLst>
                <a:path w="360" h="279">
                  <a:moveTo>
                    <a:pt x="255" y="222"/>
                  </a:moveTo>
                  <a:lnTo>
                    <a:pt x="255" y="278"/>
                  </a:lnTo>
                  <a:lnTo>
                    <a:pt x="359" y="271"/>
                  </a:lnTo>
                  <a:lnTo>
                    <a:pt x="359" y="251"/>
                  </a:lnTo>
                  <a:cubicBezTo>
                    <a:pt x="309" y="251"/>
                    <a:pt x="304" y="247"/>
                    <a:pt x="304" y="218"/>
                  </a:cubicBezTo>
                  <a:lnTo>
                    <a:pt x="304" y="0"/>
                  </a:lnTo>
                  <a:lnTo>
                    <a:pt x="199" y="7"/>
                  </a:lnTo>
                  <a:lnTo>
                    <a:pt x="199" y="26"/>
                  </a:lnTo>
                  <a:cubicBezTo>
                    <a:pt x="249" y="26"/>
                    <a:pt x="254" y="31"/>
                    <a:pt x="254" y="60"/>
                  </a:cubicBezTo>
                  <a:lnTo>
                    <a:pt x="254" y="169"/>
                  </a:lnTo>
                  <a:cubicBezTo>
                    <a:pt x="254" y="222"/>
                    <a:pt x="220" y="264"/>
                    <a:pt x="168" y="264"/>
                  </a:cubicBezTo>
                  <a:cubicBezTo>
                    <a:pt x="108" y="264"/>
                    <a:pt x="105" y="236"/>
                    <a:pt x="105" y="204"/>
                  </a:cubicBezTo>
                  <a:lnTo>
                    <a:pt x="105" y="0"/>
                  </a:lnTo>
                  <a:lnTo>
                    <a:pt x="0" y="7"/>
                  </a:lnTo>
                  <a:lnTo>
                    <a:pt x="0" y="26"/>
                  </a:lnTo>
                  <a:cubicBezTo>
                    <a:pt x="55" y="26"/>
                    <a:pt x="55" y="28"/>
                    <a:pt x="55" y="82"/>
                  </a:cubicBezTo>
                  <a:lnTo>
                    <a:pt x="55" y="174"/>
                  </a:lnTo>
                  <a:cubicBezTo>
                    <a:pt x="55" y="222"/>
                    <a:pt x="55" y="278"/>
                    <a:pt x="163" y="278"/>
                  </a:cubicBezTo>
                  <a:cubicBezTo>
                    <a:pt x="204" y="278"/>
                    <a:pt x="236" y="261"/>
                    <a:pt x="255" y="222"/>
                  </a:cubicBezTo>
                </a:path>
              </a:pathLst>
            </a:custGeom>
            <a:solidFill>
              <a:srgbClr val="000000"/>
            </a:solidFill>
            <a:ln w="15840">
              <a:noFill/>
            </a:ln>
          </p:spPr>
        </p:sp>
        <p:sp>
          <p:nvSpPr>
            <p:cNvPr id="152" name="Freeform 9"/>
            <p:cNvSpPr/>
            <p:nvPr/>
          </p:nvSpPr>
          <p:spPr>
            <a:xfrm>
              <a:off x="7794000" y="3689280"/>
              <a:ext cx="80640" cy="138240"/>
            </a:xfrm>
            <a:custGeom>
              <a:avLst/>
              <a:gdLst/>
              <a:ahLst/>
              <a:rect l="0" t="0" r="r" b="b"/>
              <a:pathLst>
                <a:path w="224" h="384">
                  <a:moveTo>
                    <a:pt x="110" y="132"/>
                  </a:moveTo>
                  <a:lnTo>
                    <a:pt x="212" y="132"/>
                  </a:lnTo>
                  <a:lnTo>
                    <a:pt x="212" y="112"/>
                  </a:lnTo>
                  <a:lnTo>
                    <a:pt x="110" y="112"/>
                  </a:lnTo>
                  <a:lnTo>
                    <a:pt x="110" y="0"/>
                  </a:lnTo>
                  <a:lnTo>
                    <a:pt x="92" y="0"/>
                  </a:lnTo>
                  <a:cubicBezTo>
                    <a:pt x="92" y="50"/>
                    <a:pt x="69" y="115"/>
                    <a:pt x="0" y="118"/>
                  </a:cubicBezTo>
                  <a:lnTo>
                    <a:pt x="0" y="132"/>
                  </a:lnTo>
                  <a:lnTo>
                    <a:pt x="61" y="132"/>
                  </a:lnTo>
                  <a:lnTo>
                    <a:pt x="61" y="300"/>
                  </a:lnTo>
                  <a:cubicBezTo>
                    <a:pt x="61" y="376"/>
                    <a:pt x="128" y="383"/>
                    <a:pt x="153" y="383"/>
                  </a:cubicBezTo>
                  <a:cubicBezTo>
                    <a:pt x="204" y="383"/>
                    <a:pt x="223" y="340"/>
                    <a:pt x="223" y="300"/>
                  </a:cubicBezTo>
                  <a:lnTo>
                    <a:pt x="223" y="265"/>
                  </a:lnTo>
                  <a:lnTo>
                    <a:pt x="205" y="265"/>
                  </a:lnTo>
                  <a:lnTo>
                    <a:pt x="205" y="300"/>
                  </a:lnTo>
                  <a:cubicBezTo>
                    <a:pt x="205" y="344"/>
                    <a:pt x="184" y="368"/>
                    <a:pt x="158" y="368"/>
                  </a:cubicBezTo>
                  <a:cubicBezTo>
                    <a:pt x="110" y="368"/>
                    <a:pt x="110" y="312"/>
                    <a:pt x="110" y="301"/>
                  </a:cubicBezTo>
                  <a:lnTo>
                    <a:pt x="110" y="132"/>
                  </a:lnTo>
                </a:path>
              </a:pathLst>
            </a:custGeom>
            <a:solidFill>
              <a:srgbClr val="000000"/>
            </a:solidFill>
            <a:ln w="15840">
              <a:noFill/>
            </a:ln>
          </p:spPr>
        </p:sp>
        <p:sp>
          <p:nvSpPr>
            <p:cNvPr id="153" name="Freeform 10"/>
            <p:cNvSpPr/>
            <p:nvPr/>
          </p:nvSpPr>
          <p:spPr>
            <a:xfrm>
              <a:off x="7981920" y="3672000"/>
              <a:ext cx="127080" cy="155880"/>
            </a:xfrm>
            <a:custGeom>
              <a:avLst/>
              <a:gdLst/>
              <a:ahLst/>
              <a:rect l="0" t="0" r="r" b="b"/>
              <a:pathLst>
                <a:path w="353" h="433">
                  <a:moveTo>
                    <a:pt x="247" y="392"/>
                  </a:moveTo>
                  <a:lnTo>
                    <a:pt x="247" y="432"/>
                  </a:lnTo>
                  <a:lnTo>
                    <a:pt x="352" y="425"/>
                  </a:lnTo>
                  <a:lnTo>
                    <a:pt x="352" y="406"/>
                  </a:lnTo>
                  <a:cubicBezTo>
                    <a:pt x="302" y="406"/>
                    <a:pt x="296" y="401"/>
                    <a:pt x="296" y="372"/>
                  </a:cubicBezTo>
                  <a:lnTo>
                    <a:pt x="296" y="0"/>
                  </a:lnTo>
                  <a:lnTo>
                    <a:pt x="194" y="7"/>
                  </a:lnTo>
                  <a:lnTo>
                    <a:pt x="194" y="26"/>
                  </a:lnTo>
                  <a:cubicBezTo>
                    <a:pt x="242" y="26"/>
                    <a:pt x="249" y="31"/>
                    <a:pt x="249" y="60"/>
                  </a:cubicBezTo>
                  <a:lnTo>
                    <a:pt x="249" y="192"/>
                  </a:lnTo>
                  <a:cubicBezTo>
                    <a:pt x="228" y="171"/>
                    <a:pt x="197" y="154"/>
                    <a:pt x="158" y="154"/>
                  </a:cubicBezTo>
                  <a:cubicBezTo>
                    <a:pt x="74" y="154"/>
                    <a:pt x="0" y="214"/>
                    <a:pt x="0" y="293"/>
                  </a:cubicBezTo>
                  <a:cubicBezTo>
                    <a:pt x="0" y="371"/>
                    <a:pt x="69" y="432"/>
                    <a:pt x="152" y="432"/>
                  </a:cubicBezTo>
                  <a:cubicBezTo>
                    <a:pt x="197" y="432"/>
                    <a:pt x="229" y="411"/>
                    <a:pt x="247" y="392"/>
                  </a:cubicBezTo>
                  <a:moveTo>
                    <a:pt x="247" y="228"/>
                  </a:moveTo>
                  <a:lnTo>
                    <a:pt x="247" y="353"/>
                  </a:lnTo>
                  <a:cubicBezTo>
                    <a:pt x="247" y="364"/>
                    <a:pt x="247" y="365"/>
                    <a:pt x="239" y="375"/>
                  </a:cubicBezTo>
                  <a:cubicBezTo>
                    <a:pt x="218" y="404"/>
                    <a:pt x="186" y="418"/>
                    <a:pt x="155" y="418"/>
                  </a:cubicBezTo>
                  <a:cubicBezTo>
                    <a:pt x="123" y="418"/>
                    <a:pt x="97" y="403"/>
                    <a:pt x="79" y="379"/>
                  </a:cubicBezTo>
                  <a:cubicBezTo>
                    <a:pt x="61" y="354"/>
                    <a:pt x="60" y="319"/>
                    <a:pt x="60" y="294"/>
                  </a:cubicBezTo>
                  <a:cubicBezTo>
                    <a:pt x="60" y="271"/>
                    <a:pt x="61" y="235"/>
                    <a:pt x="81" y="207"/>
                  </a:cubicBezTo>
                  <a:cubicBezTo>
                    <a:pt x="97" y="187"/>
                    <a:pt x="123" y="168"/>
                    <a:pt x="162" y="168"/>
                  </a:cubicBezTo>
                  <a:cubicBezTo>
                    <a:pt x="187" y="168"/>
                    <a:pt x="216" y="176"/>
                    <a:pt x="239" y="204"/>
                  </a:cubicBezTo>
                  <a:cubicBezTo>
                    <a:pt x="247" y="215"/>
                    <a:pt x="247" y="217"/>
                    <a:pt x="247" y="228"/>
                  </a:cubicBezTo>
                </a:path>
              </a:pathLst>
            </a:custGeom>
            <a:solidFill>
              <a:srgbClr val="000000"/>
            </a:solidFill>
            <a:ln w="15840">
              <a:noFill/>
            </a:ln>
          </p:spPr>
        </p:sp>
        <p:sp>
          <p:nvSpPr>
            <p:cNvPr id="154" name="Freeform 11"/>
            <p:cNvSpPr/>
            <p:nvPr/>
          </p:nvSpPr>
          <p:spPr>
            <a:xfrm>
              <a:off x="8125920" y="3726000"/>
              <a:ext cx="116280" cy="101880"/>
            </a:xfrm>
            <a:custGeom>
              <a:avLst/>
              <a:gdLst/>
              <a:ahLst/>
              <a:rect l="0" t="0" r="r" b="b"/>
              <a:pathLst>
                <a:path w="323" h="283">
                  <a:moveTo>
                    <a:pt x="207" y="228"/>
                  </a:moveTo>
                  <a:cubicBezTo>
                    <a:pt x="210" y="253"/>
                    <a:pt x="229" y="278"/>
                    <a:pt x="263" y="278"/>
                  </a:cubicBezTo>
                  <a:cubicBezTo>
                    <a:pt x="278" y="278"/>
                    <a:pt x="322" y="269"/>
                    <a:pt x="322" y="219"/>
                  </a:cubicBezTo>
                  <a:lnTo>
                    <a:pt x="322" y="186"/>
                  </a:lnTo>
                  <a:lnTo>
                    <a:pt x="304" y="186"/>
                  </a:lnTo>
                  <a:lnTo>
                    <a:pt x="304" y="219"/>
                  </a:lnTo>
                  <a:cubicBezTo>
                    <a:pt x="304" y="256"/>
                    <a:pt x="286" y="260"/>
                    <a:pt x="278" y="260"/>
                  </a:cubicBezTo>
                  <a:cubicBezTo>
                    <a:pt x="255" y="260"/>
                    <a:pt x="252" y="232"/>
                    <a:pt x="252" y="229"/>
                  </a:cubicBezTo>
                  <a:lnTo>
                    <a:pt x="252" y="106"/>
                  </a:lnTo>
                  <a:cubicBezTo>
                    <a:pt x="252" y="81"/>
                    <a:pt x="252" y="57"/>
                    <a:pt x="226" y="33"/>
                  </a:cubicBezTo>
                  <a:cubicBezTo>
                    <a:pt x="199" y="10"/>
                    <a:pt x="163" y="0"/>
                    <a:pt x="129" y="0"/>
                  </a:cubicBezTo>
                  <a:cubicBezTo>
                    <a:pt x="69" y="0"/>
                    <a:pt x="21" y="29"/>
                    <a:pt x="21" y="69"/>
                  </a:cubicBezTo>
                  <a:cubicBezTo>
                    <a:pt x="21" y="87"/>
                    <a:pt x="36" y="99"/>
                    <a:pt x="53" y="99"/>
                  </a:cubicBezTo>
                  <a:cubicBezTo>
                    <a:pt x="73" y="99"/>
                    <a:pt x="86" y="86"/>
                    <a:pt x="86" y="69"/>
                  </a:cubicBezTo>
                  <a:cubicBezTo>
                    <a:pt x="86" y="62"/>
                    <a:pt x="82" y="42"/>
                    <a:pt x="50" y="42"/>
                  </a:cubicBezTo>
                  <a:cubicBezTo>
                    <a:pt x="69" y="21"/>
                    <a:pt x="103" y="14"/>
                    <a:pt x="128" y="14"/>
                  </a:cubicBezTo>
                  <a:cubicBezTo>
                    <a:pt x="162" y="14"/>
                    <a:pt x="202" y="37"/>
                    <a:pt x="202" y="92"/>
                  </a:cubicBezTo>
                  <a:lnTo>
                    <a:pt x="202" y="115"/>
                  </a:lnTo>
                  <a:cubicBezTo>
                    <a:pt x="166" y="117"/>
                    <a:pt x="116" y="118"/>
                    <a:pt x="71" y="136"/>
                  </a:cubicBezTo>
                  <a:cubicBezTo>
                    <a:pt x="18" y="157"/>
                    <a:pt x="0" y="189"/>
                    <a:pt x="0" y="217"/>
                  </a:cubicBezTo>
                  <a:cubicBezTo>
                    <a:pt x="0" y="267"/>
                    <a:pt x="69" y="282"/>
                    <a:pt x="115" y="282"/>
                  </a:cubicBezTo>
                  <a:cubicBezTo>
                    <a:pt x="162" y="282"/>
                    <a:pt x="194" y="257"/>
                    <a:pt x="207" y="228"/>
                  </a:cubicBezTo>
                  <a:moveTo>
                    <a:pt x="202" y="128"/>
                  </a:moveTo>
                  <a:lnTo>
                    <a:pt x="202" y="189"/>
                  </a:lnTo>
                  <a:cubicBezTo>
                    <a:pt x="202" y="247"/>
                    <a:pt x="152" y="268"/>
                    <a:pt x="120" y="268"/>
                  </a:cubicBezTo>
                  <a:cubicBezTo>
                    <a:pt x="84" y="268"/>
                    <a:pt x="55" y="246"/>
                    <a:pt x="55" y="215"/>
                  </a:cubicBezTo>
                  <a:cubicBezTo>
                    <a:pt x="55" y="182"/>
                    <a:pt x="86" y="131"/>
                    <a:pt x="202" y="128"/>
                  </a:cubicBezTo>
                </a:path>
              </a:pathLst>
            </a:custGeom>
            <a:solidFill>
              <a:srgbClr val="000000"/>
            </a:solidFill>
            <a:ln w="15840">
              <a:noFill/>
            </a:ln>
          </p:spPr>
        </p:sp>
        <p:sp>
          <p:nvSpPr>
            <p:cNvPr id="155" name="Freeform 12"/>
            <p:cNvSpPr/>
            <p:nvPr/>
          </p:nvSpPr>
          <p:spPr>
            <a:xfrm>
              <a:off x="8247960" y="3689280"/>
              <a:ext cx="81360" cy="138240"/>
            </a:xfrm>
            <a:custGeom>
              <a:avLst/>
              <a:gdLst/>
              <a:ahLst/>
              <a:rect l="0" t="0" r="r" b="b"/>
              <a:pathLst>
                <a:path w="226" h="384">
                  <a:moveTo>
                    <a:pt x="110" y="132"/>
                  </a:moveTo>
                  <a:lnTo>
                    <a:pt x="212" y="132"/>
                  </a:lnTo>
                  <a:lnTo>
                    <a:pt x="212" y="112"/>
                  </a:lnTo>
                  <a:lnTo>
                    <a:pt x="110" y="112"/>
                  </a:lnTo>
                  <a:lnTo>
                    <a:pt x="110" y="0"/>
                  </a:lnTo>
                  <a:lnTo>
                    <a:pt x="92" y="0"/>
                  </a:lnTo>
                  <a:cubicBezTo>
                    <a:pt x="92" y="50"/>
                    <a:pt x="69" y="115"/>
                    <a:pt x="0" y="118"/>
                  </a:cubicBezTo>
                  <a:lnTo>
                    <a:pt x="0" y="132"/>
                  </a:lnTo>
                  <a:lnTo>
                    <a:pt x="61" y="132"/>
                  </a:lnTo>
                  <a:lnTo>
                    <a:pt x="61" y="300"/>
                  </a:lnTo>
                  <a:cubicBezTo>
                    <a:pt x="61" y="376"/>
                    <a:pt x="128" y="383"/>
                    <a:pt x="153" y="383"/>
                  </a:cubicBezTo>
                  <a:cubicBezTo>
                    <a:pt x="204" y="383"/>
                    <a:pt x="225" y="340"/>
                    <a:pt x="225" y="300"/>
                  </a:cubicBezTo>
                  <a:lnTo>
                    <a:pt x="225" y="265"/>
                  </a:lnTo>
                  <a:lnTo>
                    <a:pt x="205" y="265"/>
                  </a:lnTo>
                  <a:lnTo>
                    <a:pt x="205" y="300"/>
                  </a:lnTo>
                  <a:cubicBezTo>
                    <a:pt x="205" y="344"/>
                    <a:pt x="184" y="368"/>
                    <a:pt x="158" y="368"/>
                  </a:cubicBezTo>
                  <a:cubicBezTo>
                    <a:pt x="110" y="368"/>
                    <a:pt x="110" y="312"/>
                    <a:pt x="110" y="301"/>
                  </a:cubicBezTo>
                  <a:lnTo>
                    <a:pt x="110" y="132"/>
                  </a:lnTo>
                </a:path>
              </a:pathLst>
            </a:custGeom>
            <a:solidFill>
              <a:srgbClr val="000000"/>
            </a:solidFill>
            <a:ln w="15840">
              <a:noFill/>
            </a:ln>
          </p:spPr>
        </p:sp>
        <p:sp>
          <p:nvSpPr>
            <p:cNvPr id="156" name="Freeform 13"/>
            <p:cNvSpPr/>
            <p:nvPr/>
          </p:nvSpPr>
          <p:spPr>
            <a:xfrm>
              <a:off x="8353440" y="3726000"/>
              <a:ext cx="116280" cy="101880"/>
            </a:xfrm>
            <a:custGeom>
              <a:avLst/>
              <a:gdLst/>
              <a:ahLst/>
              <a:rect l="0" t="0" r="r" b="b"/>
              <a:pathLst>
                <a:path w="323" h="283">
                  <a:moveTo>
                    <a:pt x="207" y="228"/>
                  </a:moveTo>
                  <a:cubicBezTo>
                    <a:pt x="210" y="253"/>
                    <a:pt x="229" y="278"/>
                    <a:pt x="263" y="278"/>
                  </a:cubicBezTo>
                  <a:cubicBezTo>
                    <a:pt x="278" y="278"/>
                    <a:pt x="322" y="269"/>
                    <a:pt x="322" y="219"/>
                  </a:cubicBezTo>
                  <a:lnTo>
                    <a:pt x="322" y="186"/>
                  </a:lnTo>
                  <a:lnTo>
                    <a:pt x="304" y="186"/>
                  </a:lnTo>
                  <a:lnTo>
                    <a:pt x="304" y="219"/>
                  </a:lnTo>
                  <a:cubicBezTo>
                    <a:pt x="304" y="256"/>
                    <a:pt x="286" y="260"/>
                    <a:pt x="278" y="260"/>
                  </a:cubicBezTo>
                  <a:cubicBezTo>
                    <a:pt x="255" y="260"/>
                    <a:pt x="252" y="232"/>
                    <a:pt x="252" y="229"/>
                  </a:cubicBezTo>
                  <a:lnTo>
                    <a:pt x="252" y="106"/>
                  </a:lnTo>
                  <a:cubicBezTo>
                    <a:pt x="252" y="81"/>
                    <a:pt x="252" y="57"/>
                    <a:pt x="226" y="33"/>
                  </a:cubicBezTo>
                  <a:cubicBezTo>
                    <a:pt x="199" y="10"/>
                    <a:pt x="163" y="0"/>
                    <a:pt x="128" y="0"/>
                  </a:cubicBezTo>
                  <a:cubicBezTo>
                    <a:pt x="69" y="0"/>
                    <a:pt x="21" y="29"/>
                    <a:pt x="21" y="69"/>
                  </a:cubicBezTo>
                  <a:cubicBezTo>
                    <a:pt x="21" y="87"/>
                    <a:pt x="36" y="99"/>
                    <a:pt x="53" y="99"/>
                  </a:cubicBezTo>
                  <a:cubicBezTo>
                    <a:pt x="73" y="99"/>
                    <a:pt x="86" y="86"/>
                    <a:pt x="86" y="69"/>
                  </a:cubicBezTo>
                  <a:cubicBezTo>
                    <a:pt x="86" y="62"/>
                    <a:pt x="82" y="42"/>
                    <a:pt x="50" y="42"/>
                  </a:cubicBezTo>
                  <a:cubicBezTo>
                    <a:pt x="69" y="21"/>
                    <a:pt x="103" y="14"/>
                    <a:pt x="128" y="14"/>
                  </a:cubicBezTo>
                  <a:cubicBezTo>
                    <a:pt x="162" y="14"/>
                    <a:pt x="202" y="37"/>
                    <a:pt x="202" y="92"/>
                  </a:cubicBezTo>
                  <a:lnTo>
                    <a:pt x="202" y="115"/>
                  </a:lnTo>
                  <a:cubicBezTo>
                    <a:pt x="166" y="117"/>
                    <a:pt x="116" y="118"/>
                    <a:pt x="71" y="136"/>
                  </a:cubicBezTo>
                  <a:cubicBezTo>
                    <a:pt x="18" y="157"/>
                    <a:pt x="0" y="189"/>
                    <a:pt x="0" y="217"/>
                  </a:cubicBezTo>
                  <a:cubicBezTo>
                    <a:pt x="0" y="267"/>
                    <a:pt x="69" y="282"/>
                    <a:pt x="115" y="282"/>
                  </a:cubicBezTo>
                  <a:cubicBezTo>
                    <a:pt x="162" y="282"/>
                    <a:pt x="194" y="257"/>
                    <a:pt x="207" y="228"/>
                  </a:cubicBezTo>
                  <a:moveTo>
                    <a:pt x="202" y="128"/>
                  </a:moveTo>
                  <a:lnTo>
                    <a:pt x="202" y="189"/>
                  </a:lnTo>
                  <a:cubicBezTo>
                    <a:pt x="202" y="247"/>
                    <a:pt x="152" y="268"/>
                    <a:pt x="120" y="268"/>
                  </a:cubicBezTo>
                  <a:cubicBezTo>
                    <a:pt x="84" y="268"/>
                    <a:pt x="55" y="246"/>
                    <a:pt x="55" y="215"/>
                  </a:cubicBezTo>
                  <a:cubicBezTo>
                    <a:pt x="55" y="182"/>
                    <a:pt x="86" y="131"/>
                    <a:pt x="202" y="128"/>
                  </a:cubicBezTo>
                </a:path>
              </a:pathLst>
            </a:custGeom>
            <a:solidFill>
              <a:srgbClr val="000000"/>
            </a:solidFill>
            <a:ln w="15840">
              <a:noFill/>
            </a:ln>
          </p:spPr>
        </p:sp>
        <p:sp>
          <p:nvSpPr>
            <p:cNvPr id="157" name="Freeform 14"/>
            <p:cNvSpPr/>
            <p:nvPr/>
          </p:nvSpPr>
          <p:spPr>
            <a:xfrm>
              <a:off x="8492400" y="3800880"/>
              <a:ext cx="30600" cy="66240"/>
            </a:xfrm>
            <a:custGeom>
              <a:avLst/>
              <a:gdLst/>
              <a:ahLst/>
              <a:rect l="0" t="0" r="r" b="b"/>
              <a:pathLst>
                <a:path w="85" h="184">
                  <a:moveTo>
                    <a:pt x="84" y="64"/>
                  </a:moveTo>
                  <a:cubicBezTo>
                    <a:pt x="84" y="25"/>
                    <a:pt x="68" y="0"/>
                    <a:pt x="39" y="0"/>
                  </a:cubicBezTo>
                  <a:cubicBezTo>
                    <a:pt x="13" y="0"/>
                    <a:pt x="0" y="17"/>
                    <a:pt x="0" y="32"/>
                  </a:cubicBezTo>
                  <a:cubicBezTo>
                    <a:pt x="0" y="49"/>
                    <a:pt x="13" y="65"/>
                    <a:pt x="39" y="65"/>
                  </a:cubicBezTo>
                  <a:cubicBezTo>
                    <a:pt x="50" y="65"/>
                    <a:pt x="58" y="61"/>
                    <a:pt x="66" y="57"/>
                  </a:cubicBezTo>
                  <a:lnTo>
                    <a:pt x="68" y="56"/>
                  </a:lnTo>
                  <a:cubicBezTo>
                    <a:pt x="68" y="56"/>
                    <a:pt x="69" y="56"/>
                    <a:pt x="69" y="64"/>
                  </a:cubicBezTo>
                  <a:cubicBezTo>
                    <a:pt x="69" y="104"/>
                    <a:pt x="48" y="142"/>
                    <a:pt x="16" y="171"/>
                  </a:cubicBezTo>
                  <a:cubicBezTo>
                    <a:pt x="13" y="174"/>
                    <a:pt x="11" y="175"/>
                    <a:pt x="11" y="176"/>
                  </a:cubicBezTo>
                  <a:cubicBezTo>
                    <a:pt x="11" y="182"/>
                    <a:pt x="15" y="183"/>
                    <a:pt x="19" y="183"/>
                  </a:cubicBezTo>
                  <a:cubicBezTo>
                    <a:pt x="27" y="183"/>
                    <a:pt x="84" y="135"/>
                    <a:pt x="84" y="64"/>
                  </a:cubicBezTo>
                </a:path>
              </a:pathLst>
            </a:custGeom>
            <a:solidFill>
              <a:srgbClr val="000000"/>
            </a:solidFill>
            <a:ln w="15840">
              <a:noFill/>
            </a:ln>
          </p:spPr>
        </p:sp>
        <p:sp>
          <p:nvSpPr>
            <p:cNvPr id="158" name="Freeform 15"/>
            <p:cNvSpPr/>
            <p:nvPr/>
          </p:nvSpPr>
          <p:spPr>
            <a:xfrm>
              <a:off x="7300080" y="4056840"/>
              <a:ext cx="200520" cy="97920"/>
            </a:xfrm>
            <a:custGeom>
              <a:avLst/>
              <a:gdLst/>
              <a:ahLst/>
              <a:rect l="0" t="0" r="r" b="b"/>
              <a:pathLst>
                <a:path w="557" h="272">
                  <a:moveTo>
                    <a:pt x="55" y="60"/>
                  </a:moveTo>
                  <a:lnTo>
                    <a:pt x="55" y="225"/>
                  </a:lnTo>
                  <a:cubicBezTo>
                    <a:pt x="55" y="251"/>
                    <a:pt x="47" y="251"/>
                    <a:pt x="0" y="251"/>
                  </a:cubicBezTo>
                  <a:lnTo>
                    <a:pt x="0" y="271"/>
                  </a:lnTo>
                  <a:cubicBezTo>
                    <a:pt x="24" y="271"/>
                    <a:pt x="61" y="269"/>
                    <a:pt x="81" y="269"/>
                  </a:cubicBezTo>
                  <a:cubicBezTo>
                    <a:pt x="99" y="269"/>
                    <a:pt x="136" y="271"/>
                    <a:pt x="160" y="271"/>
                  </a:cubicBezTo>
                  <a:lnTo>
                    <a:pt x="160" y="251"/>
                  </a:lnTo>
                  <a:cubicBezTo>
                    <a:pt x="113" y="251"/>
                    <a:pt x="105" y="251"/>
                    <a:pt x="105" y="225"/>
                  </a:cubicBezTo>
                  <a:lnTo>
                    <a:pt x="105" y="111"/>
                  </a:lnTo>
                  <a:cubicBezTo>
                    <a:pt x="105" y="47"/>
                    <a:pt x="155" y="14"/>
                    <a:pt x="200" y="14"/>
                  </a:cubicBezTo>
                  <a:cubicBezTo>
                    <a:pt x="246" y="14"/>
                    <a:pt x="254" y="47"/>
                    <a:pt x="254" y="82"/>
                  </a:cubicBezTo>
                  <a:lnTo>
                    <a:pt x="254" y="225"/>
                  </a:lnTo>
                  <a:cubicBezTo>
                    <a:pt x="254" y="251"/>
                    <a:pt x="246" y="251"/>
                    <a:pt x="197" y="251"/>
                  </a:cubicBezTo>
                  <a:lnTo>
                    <a:pt x="197" y="271"/>
                  </a:lnTo>
                  <a:cubicBezTo>
                    <a:pt x="223" y="271"/>
                    <a:pt x="258" y="269"/>
                    <a:pt x="278" y="269"/>
                  </a:cubicBezTo>
                  <a:cubicBezTo>
                    <a:pt x="297" y="269"/>
                    <a:pt x="334" y="271"/>
                    <a:pt x="359" y="271"/>
                  </a:cubicBezTo>
                  <a:lnTo>
                    <a:pt x="359" y="251"/>
                  </a:lnTo>
                  <a:cubicBezTo>
                    <a:pt x="310" y="251"/>
                    <a:pt x="302" y="251"/>
                    <a:pt x="302" y="225"/>
                  </a:cubicBezTo>
                  <a:lnTo>
                    <a:pt x="302" y="111"/>
                  </a:lnTo>
                  <a:cubicBezTo>
                    <a:pt x="302" y="47"/>
                    <a:pt x="354" y="14"/>
                    <a:pt x="399" y="14"/>
                  </a:cubicBezTo>
                  <a:cubicBezTo>
                    <a:pt x="443" y="14"/>
                    <a:pt x="451" y="47"/>
                    <a:pt x="451" y="82"/>
                  </a:cubicBezTo>
                  <a:lnTo>
                    <a:pt x="451" y="225"/>
                  </a:lnTo>
                  <a:cubicBezTo>
                    <a:pt x="451" y="251"/>
                    <a:pt x="443" y="251"/>
                    <a:pt x="396" y="251"/>
                  </a:cubicBezTo>
                  <a:lnTo>
                    <a:pt x="396" y="271"/>
                  </a:lnTo>
                  <a:cubicBezTo>
                    <a:pt x="420" y="271"/>
                    <a:pt x="457" y="269"/>
                    <a:pt x="477" y="269"/>
                  </a:cubicBezTo>
                  <a:cubicBezTo>
                    <a:pt x="494" y="269"/>
                    <a:pt x="532" y="271"/>
                    <a:pt x="556" y="271"/>
                  </a:cubicBezTo>
                  <a:lnTo>
                    <a:pt x="556" y="251"/>
                  </a:lnTo>
                  <a:cubicBezTo>
                    <a:pt x="519" y="251"/>
                    <a:pt x="501" y="251"/>
                    <a:pt x="501" y="233"/>
                  </a:cubicBezTo>
                  <a:lnTo>
                    <a:pt x="501" y="117"/>
                  </a:lnTo>
                  <a:cubicBezTo>
                    <a:pt x="501" y="64"/>
                    <a:pt x="501" y="44"/>
                    <a:pt x="478" y="22"/>
                  </a:cubicBezTo>
                  <a:cubicBezTo>
                    <a:pt x="469" y="12"/>
                    <a:pt x="444" y="0"/>
                    <a:pt x="404" y="0"/>
                  </a:cubicBezTo>
                  <a:cubicBezTo>
                    <a:pt x="344" y="0"/>
                    <a:pt x="312" y="36"/>
                    <a:pt x="301" y="60"/>
                  </a:cubicBezTo>
                  <a:cubicBezTo>
                    <a:pt x="291" y="7"/>
                    <a:pt x="237" y="0"/>
                    <a:pt x="205" y="0"/>
                  </a:cubicBezTo>
                  <a:cubicBezTo>
                    <a:pt x="153" y="0"/>
                    <a:pt x="120" y="26"/>
                    <a:pt x="100" y="64"/>
                  </a:cubicBezTo>
                  <a:lnTo>
                    <a:pt x="100" y="0"/>
                  </a:lnTo>
                  <a:lnTo>
                    <a:pt x="0" y="7"/>
                  </a:lnTo>
                  <a:lnTo>
                    <a:pt x="0" y="26"/>
                  </a:lnTo>
                  <a:cubicBezTo>
                    <a:pt x="50" y="26"/>
                    <a:pt x="55" y="31"/>
                    <a:pt x="55" y="60"/>
                  </a:cubicBezTo>
                </a:path>
              </a:pathLst>
            </a:custGeom>
            <a:solidFill>
              <a:srgbClr val="000000"/>
            </a:solidFill>
            <a:ln w="15840">
              <a:noFill/>
            </a:ln>
          </p:spPr>
        </p:sp>
        <p:sp>
          <p:nvSpPr>
            <p:cNvPr id="159" name="Freeform 16"/>
            <p:cNvSpPr/>
            <p:nvPr/>
          </p:nvSpPr>
          <p:spPr>
            <a:xfrm>
              <a:off x="7511760" y="4055400"/>
              <a:ext cx="99720" cy="101880"/>
            </a:xfrm>
            <a:custGeom>
              <a:avLst/>
              <a:gdLst/>
              <a:ahLst/>
              <a:rect l="0" t="0" r="r" b="b"/>
              <a:pathLst>
                <a:path w="277" h="283">
                  <a:moveTo>
                    <a:pt x="60" y="121"/>
                  </a:moveTo>
                  <a:cubicBezTo>
                    <a:pt x="65" y="29"/>
                    <a:pt x="124" y="14"/>
                    <a:pt x="149" y="14"/>
                  </a:cubicBezTo>
                  <a:cubicBezTo>
                    <a:pt x="221" y="14"/>
                    <a:pt x="229" y="96"/>
                    <a:pt x="229" y="121"/>
                  </a:cubicBezTo>
                  <a:lnTo>
                    <a:pt x="60" y="121"/>
                  </a:lnTo>
                  <a:moveTo>
                    <a:pt x="60" y="133"/>
                  </a:moveTo>
                  <a:lnTo>
                    <a:pt x="258" y="133"/>
                  </a:lnTo>
                  <a:cubicBezTo>
                    <a:pt x="275" y="133"/>
                    <a:pt x="276" y="133"/>
                    <a:pt x="276" y="121"/>
                  </a:cubicBezTo>
                  <a:cubicBezTo>
                    <a:pt x="276" y="60"/>
                    <a:pt x="237" y="0"/>
                    <a:pt x="149" y="0"/>
                  </a:cubicBezTo>
                  <a:cubicBezTo>
                    <a:pt x="66" y="0"/>
                    <a:pt x="0" y="62"/>
                    <a:pt x="0" y="140"/>
                  </a:cubicBezTo>
                  <a:cubicBezTo>
                    <a:pt x="0" y="222"/>
                    <a:pt x="74" y="282"/>
                    <a:pt x="157" y="282"/>
                  </a:cubicBezTo>
                  <a:cubicBezTo>
                    <a:pt x="244" y="282"/>
                    <a:pt x="276" y="214"/>
                    <a:pt x="276" y="201"/>
                  </a:cubicBezTo>
                  <a:cubicBezTo>
                    <a:pt x="276" y="196"/>
                    <a:pt x="270" y="194"/>
                    <a:pt x="267" y="194"/>
                  </a:cubicBezTo>
                  <a:cubicBezTo>
                    <a:pt x="260" y="194"/>
                    <a:pt x="258" y="199"/>
                    <a:pt x="258" y="203"/>
                  </a:cubicBezTo>
                  <a:cubicBezTo>
                    <a:pt x="233" y="267"/>
                    <a:pt x="168" y="267"/>
                    <a:pt x="162" y="267"/>
                  </a:cubicBezTo>
                  <a:cubicBezTo>
                    <a:pt x="126" y="267"/>
                    <a:pt x="97" y="247"/>
                    <a:pt x="81" y="225"/>
                  </a:cubicBezTo>
                  <a:cubicBezTo>
                    <a:pt x="60" y="196"/>
                    <a:pt x="60" y="156"/>
                    <a:pt x="60" y="133"/>
                  </a:cubicBezTo>
                </a:path>
              </a:pathLst>
            </a:custGeom>
            <a:solidFill>
              <a:srgbClr val="000000"/>
            </a:solidFill>
            <a:ln w="15840">
              <a:noFill/>
            </a:ln>
          </p:spPr>
        </p:sp>
        <p:sp>
          <p:nvSpPr>
            <p:cNvPr id="160" name="Freeform 17"/>
            <p:cNvSpPr/>
            <p:nvPr/>
          </p:nvSpPr>
          <p:spPr>
            <a:xfrm>
              <a:off x="7629120" y="4055400"/>
              <a:ext cx="116280" cy="101880"/>
            </a:xfrm>
            <a:custGeom>
              <a:avLst/>
              <a:gdLst/>
              <a:ahLst/>
              <a:rect l="0" t="0" r="r" b="b"/>
              <a:pathLst>
                <a:path w="323" h="283">
                  <a:moveTo>
                    <a:pt x="208" y="228"/>
                  </a:moveTo>
                  <a:cubicBezTo>
                    <a:pt x="210" y="253"/>
                    <a:pt x="229" y="278"/>
                    <a:pt x="263" y="278"/>
                  </a:cubicBezTo>
                  <a:cubicBezTo>
                    <a:pt x="278" y="278"/>
                    <a:pt x="322" y="269"/>
                    <a:pt x="322" y="219"/>
                  </a:cubicBezTo>
                  <a:lnTo>
                    <a:pt x="322" y="186"/>
                  </a:lnTo>
                  <a:lnTo>
                    <a:pt x="304" y="186"/>
                  </a:lnTo>
                  <a:lnTo>
                    <a:pt x="304" y="219"/>
                  </a:lnTo>
                  <a:cubicBezTo>
                    <a:pt x="304" y="256"/>
                    <a:pt x="286" y="260"/>
                    <a:pt x="278" y="260"/>
                  </a:cubicBezTo>
                  <a:cubicBezTo>
                    <a:pt x="255" y="260"/>
                    <a:pt x="252" y="232"/>
                    <a:pt x="252" y="229"/>
                  </a:cubicBezTo>
                  <a:lnTo>
                    <a:pt x="252" y="106"/>
                  </a:lnTo>
                  <a:cubicBezTo>
                    <a:pt x="252" y="81"/>
                    <a:pt x="252" y="57"/>
                    <a:pt x="226" y="33"/>
                  </a:cubicBezTo>
                  <a:cubicBezTo>
                    <a:pt x="199" y="10"/>
                    <a:pt x="163" y="0"/>
                    <a:pt x="129" y="0"/>
                  </a:cubicBezTo>
                  <a:cubicBezTo>
                    <a:pt x="69" y="0"/>
                    <a:pt x="21" y="29"/>
                    <a:pt x="21" y="69"/>
                  </a:cubicBezTo>
                  <a:cubicBezTo>
                    <a:pt x="21" y="87"/>
                    <a:pt x="36" y="99"/>
                    <a:pt x="53" y="99"/>
                  </a:cubicBezTo>
                  <a:cubicBezTo>
                    <a:pt x="74" y="99"/>
                    <a:pt x="86" y="86"/>
                    <a:pt x="86" y="69"/>
                  </a:cubicBezTo>
                  <a:cubicBezTo>
                    <a:pt x="86" y="62"/>
                    <a:pt x="82" y="42"/>
                    <a:pt x="50" y="42"/>
                  </a:cubicBezTo>
                  <a:cubicBezTo>
                    <a:pt x="69" y="21"/>
                    <a:pt x="103" y="14"/>
                    <a:pt x="128" y="14"/>
                  </a:cubicBezTo>
                  <a:cubicBezTo>
                    <a:pt x="162" y="14"/>
                    <a:pt x="202" y="37"/>
                    <a:pt x="202" y="92"/>
                  </a:cubicBezTo>
                  <a:lnTo>
                    <a:pt x="202" y="115"/>
                  </a:lnTo>
                  <a:cubicBezTo>
                    <a:pt x="166" y="117"/>
                    <a:pt x="116" y="118"/>
                    <a:pt x="71" y="136"/>
                  </a:cubicBezTo>
                  <a:cubicBezTo>
                    <a:pt x="18" y="157"/>
                    <a:pt x="0" y="189"/>
                    <a:pt x="0" y="217"/>
                  </a:cubicBezTo>
                  <a:cubicBezTo>
                    <a:pt x="0" y="267"/>
                    <a:pt x="69" y="282"/>
                    <a:pt x="115" y="282"/>
                  </a:cubicBezTo>
                  <a:cubicBezTo>
                    <a:pt x="162" y="282"/>
                    <a:pt x="194" y="257"/>
                    <a:pt x="208" y="228"/>
                  </a:cubicBezTo>
                  <a:moveTo>
                    <a:pt x="202" y="128"/>
                  </a:moveTo>
                  <a:lnTo>
                    <a:pt x="202" y="189"/>
                  </a:lnTo>
                  <a:cubicBezTo>
                    <a:pt x="202" y="247"/>
                    <a:pt x="152" y="268"/>
                    <a:pt x="120" y="268"/>
                  </a:cubicBezTo>
                  <a:cubicBezTo>
                    <a:pt x="84" y="268"/>
                    <a:pt x="55" y="246"/>
                    <a:pt x="55" y="215"/>
                  </a:cubicBezTo>
                  <a:cubicBezTo>
                    <a:pt x="55" y="182"/>
                    <a:pt x="86" y="131"/>
                    <a:pt x="202" y="128"/>
                  </a:cubicBezTo>
                </a:path>
              </a:pathLst>
            </a:custGeom>
            <a:solidFill>
              <a:srgbClr val="000000"/>
            </a:solidFill>
            <a:ln w="15840">
              <a:noFill/>
            </a:ln>
          </p:spPr>
        </p:sp>
        <p:sp>
          <p:nvSpPr>
            <p:cNvPr id="161" name="Freeform 18"/>
            <p:cNvSpPr/>
            <p:nvPr/>
          </p:nvSpPr>
          <p:spPr>
            <a:xfrm>
              <a:off x="7754760" y="4055400"/>
              <a:ext cx="84600" cy="101880"/>
            </a:xfrm>
            <a:custGeom>
              <a:avLst/>
              <a:gdLst/>
              <a:ahLst/>
              <a:rect l="0" t="0" r="r" b="b"/>
              <a:pathLst>
                <a:path w="235" h="283">
                  <a:moveTo>
                    <a:pt x="124" y="156"/>
                  </a:moveTo>
                  <a:cubicBezTo>
                    <a:pt x="141" y="158"/>
                    <a:pt x="199" y="168"/>
                    <a:pt x="199" y="212"/>
                  </a:cubicBezTo>
                  <a:cubicBezTo>
                    <a:pt x="199" y="243"/>
                    <a:pt x="174" y="268"/>
                    <a:pt x="118" y="268"/>
                  </a:cubicBezTo>
                  <a:cubicBezTo>
                    <a:pt x="58" y="268"/>
                    <a:pt x="32" y="233"/>
                    <a:pt x="19" y="181"/>
                  </a:cubicBezTo>
                  <a:cubicBezTo>
                    <a:pt x="18" y="174"/>
                    <a:pt x="16" y="171"/>
                    <a:pt x="10" y="171"/>
                  </a:cubicBezTo>
                  <a:cubicBezTo>
                    <a:pt x="0" y="171"/>
                    <a:pt x="0" y="175"/>
                    <a:pt x="0" y="186"/>
                  </a:cubicBezTo>
                  <a:lnTo>
                    <a:pt x="0" y="267"/>
                  </a:lnTo>
                  <a:cubicBezTo>
                    <a:pt x="0" y="278"/>
                    <a:pt x="0" y="282"/>
                    <a:pt x="8" y="282"/>
                  </a:cubicBezTo>
                  <a:cubicBezTo>
                    <a:pt x="11" y="282"/>
                    <a:pt x="13" y="281"/>
                    <a:pt x="26" y="269"/>
                  </a:cubicBezTo>
                  <a:cubicBezTo>
                    <a:pt x="27" y="268"/>
                    <a:pt x="27" y="267"/>
                    <a:pt x="40" y="256"/>
                  </a:cubicBezTo>
                  <a:cubicBezTo>
                    <a:pt x="71" y="281"/>
                    <a:pt x="103" y="282"/>
                    <a:pt x="118" y="282"/>
                  </a:cubicBezTo>
                  <a:cubicBezTo>
                    <a:pt x="200" y="282"/>
                    <a:pt x="234" y="240"/>
                    <a:pt x="234" y="196"/>
                  </a:cubicBezTo>
                  <a:cubicBezTo>
                    <a:pt x="234" y="164"/>
                    <a:pt x="212" y="146"/>
                    <a:pt x="204" y="137"/>
                  </a:cubicBezTo>
                  <a:cubicBezTo>
                    <a:pt x="179" y="118"/>
                    <a:pt x="152" y="114"/>
                    <a:pt x="123" y="108"/>
                  </a:cubicBezTo>
                  <a:cubicBezTo>
                    <a:pt x="82" y="101"/>
                    <a:pt x="34" y="94"/>
                    <a:pt x="34" y="58"/>
                  </a:cubicBezTo>
                  <a:cubicBezTo>
                    <a:pt x="34" y="36"/>
                    <a:pt x="53" y="11"/>
                    <a:pt x="115" y="11"/>
                  </a:cubicBezTo>
                  <a:cubicBezTo>
                    <a:pt x="192" y="11"/>
                    <a:pt x="197" y="67"/>
                    <a:pt x="199" y="86"/>
                  </a:cubicBezTo>
                  <a:cubicBezTo>
                    <a:pt x="199" y="92"/>
                    <a:pt x="205" y="92"/>
                    <a:pt x="207" y="92"/>
                  </a:cubicBezTo>
                  <a:cubicBezTo>
                    <a:pt x="216" y="92"/>
                    <a:pt x="216" y="89"/>
                    <a:pt x="216" y="76"/>
                  </a:cubicBezTo>
                  <a:lnTo>
                    <a:pt x="216" y="15"/>
                  </a:lnTo>
                  <a:cubicBezTo>
                    <a:pt x="216" y="4"/>
                    <a:pt x="216" y="0"/>
                    <a:pt x="208" y="0"/>
                  </a:cubicBezTo>
                  <a:cubicBezTo>
                    <a:pt x="205" y="0"/>
                    <a:pt x="204" y="0"/>
                    <a:pt x="194" y="7"/>
                  </a:cubicBezTo>
                  <a:cubicBezTo>
                    <a:pt x="192" y="10"/>
                    <a:pt x="184" y="15"/>
                    <a:pt x="181" y="17"/>
                  </a:cubicBezTo>
                  <a:cubicBezTo>
                    <a:pt x="155" y="0"/>
                    <a:pt x="124" y="0"/>
                    <a:pt x="115" y="0"/>
                  </a:cubicBezTo>
                  <a:cubicBezTo>
                    <a:pt x="27" y="0"/>
                    <a:pt x="0" y="42"/>
                    <a:pt x="0" y="75"/>
                  </a:cubicBezTo>
                  <a:cubicBezTo>
                    <a:pt x="0" y="97"/>
                    <a:pt x="11" y="114"/>
                    <a:pt x="31" y="128"/>
                  </a:cubicBezTo>
                  <a:cubicBezTo>
                    <a:pt x="53" y="143"/>
                    <a:pt x="74" y="147"/>
                    <a:pt x="124" y="156"/>
                  </a:cubicBezTo>
                </a:path>
              </a:pathLst>
            </a:custGeom>
            <a:solidFill>
              <a:srgbClr val="000000"/>
            </a:solidFill>
            <a:ln w="15840">
              <a:noFill/>
            </a:ln>
          </p:spPr>
        </p:sp>
        <p:sp>
          <p:nvSpPr>
            <p:cNvPr id="162" name="Freeform 19"/>
            <p:cNvSpPr/>
            <p:nvPr/>
          </p:nvSpPr>
          <p:spPr>
            <a:xfrm>
              <a:off x="7854840" y="4056840"/>
              <a:ext cx="129600" cy="100440"/>
            </a:xfrm>
            <a:custGeom>
              <a:avLst/>
              <a:gdLst/>
              <a:ahLst/>
              <a:rect l="0" t="0" r="r" b="b"/>
              <a:pathLst>
                <a:path w="360" h="279">
                  <a:moveTo>
                    <a:pt x="255" y="222"/>
                  </a:moveTo>
                  <a:lnTo>
                    <a:pt x="255" y="278"/>
                  </a:lnTo>
                  <a:lnTo>
                    <a:pt x="359" y="271"/>
                  </a:lnTo>
                  <a:lnTo>
                    <a:pt x="359" y="251"/>
                  </a:lnTo>
                  <a:cubicBezTo>
                    <a:pt x="309" y="251"/>
                    <a:pt x="304" y="247"/>
                    <a:pt x="304" y="218"/>
                  </a:cubicBezTo>
                  <a:lnTo>
                    <a:pt x="304" y="0"/>
                  </a:lnTo>
                  <a:lnTo>
                    <a:pt x="199" y="7"/>
                  </a:lnTo>
                  <a:lnTo>
                    <a:pt x="199" y="26"/>
                  </a:lnTo>
                  <a:cubicBezTo>
                    <a:pt x="249" y="26"/>
                    <a:pt x="254" y="31"/>
                    <a:pt x="254" y="60"/>
                  </a:cubicBezTo>
                  <a:lnTo>
                    <a:pt x="254" y="169"/>
                  </a:lnTo>
                  <a:cubicBezTo>
                    <a:pt x="254" y="222"/>
                    <a:pt x="220" y="264"/>
                    <a:pt x="168" y="264"/>
                  </a:cubicBezTo>
                  <a:cubicBezTo>
                    <a:pt x="108" y="264"/>
                    <a:pt x="105" y="236"/>
                    <a:pt x="105" y="204"/>
                  </a:cubicBezTo>
                  <a:lnTo>
                    <a:pt x="105" y="0"/>
                  </a:lnTo>
                  <a:lnTo>
                    <a:pt x="0" y="7"/>
                  </a:lnTo>
                  <a:lnTo>
                    <a:pt x="0" y="26"/>
                  </a:lnTo>
                  <a:cubicBezTo>
                    <a:pt x="55" y="26"/>
                    <a:pt x="55" y="28"/>
                    <a:pt x="55" y="82"/>
                  </a:cubicBezTo>
                  <a:lnTo>
                    <a:pt x="55" y="174"/>
                  </a:lnTo>
                  <a:cubicBezTo>
                    <a:pt x="55" y="222"/>
                    <a:pt x="55" y="278"/>
                    <a:pt x="163" y="278"/>
                  </a:cubicBezTo>
                  <a:cubicBezTo>
                    <a:pt x="204" y="278"/>
                    <a:pt x="236" y="261"/>
                    <a:pt x="255" y="222"/>
                  </a:cubicBezTo>
                </a:path>
              </a:pathLst>
            </a:custGeom>
            <a:solidFill>
              <a:srgbClr val="000000"/>
            </a:solidFill>
            <a:ln w="15840">
              <a:noFill/>
            </a:ln>
          </p:spPr>
        </p:sp>
        <p:sp>
          <p:nvSpPr>
            <p:cNvPr id="163" name="Freeform 20"/>
            <p:cNvSpPr/>
            <p:nvPr/>
          </p:nvSpPr>
          <p:spPr>
            <a:xfrm>
              <a:off x="7996320" y="4056840"/>
              <a:ext cx="87120" cy="97920"/>
            </a:xfrm>
            <a:custGeom>
              <a:avLst/>
              <a:gdLst/>
              <a:ahLst/>
              <a:rect l="0" t="0" r="r" b="b"/>
              <a:pathLst>
                <a:path w="242" h="272">
                  <a:moveTo>
                    <a:pt x="99" y="68"/>
                  </a:moveTo>
                  <a:lnTo>
                    <a:pt x="99" y="0"/>
                  </a:lnTo>
                  <a:lnTo>
                    <a:pt x="0" y="7"/>
                  </a:lnTo>
                  <a:lnTo>
                    <a:pt x="0" y="26"/>
                  </a:lnTo>
                  <a:cubicBezTo>
                    <a:pt x="50" y="26"/>
                    <a:pt x="55" y="31"/>
                    <a:pt x="55" y="60"/>
                  </a:cubicBezTo>
                  <a:lnTo>
                    <a:pt x="55" y="225"/>
                  </a:lnTo>
                  <a:cubicBezTo>
                    <a:pt x="55" y="251"/>
                    <a:pt x="48" y="251"/>
                    <a:pt x="0" y="251"/>
                  </a:cubicBezTo>
                  <a:lnTo>
                    <a:pt x="0" y="271"/>
                  </a:lnTo>
                  <a:cubicBezTo>
                    <a:pt x="27" y="271"/>
                    <a:pt x="61" y="269"/>
                    <a:pt x="81" y="269"/>
                  </a:cubicBezTo>
                  <a:cubicBezTo>
                    <a:pt x="110" y="269"/>
                    <a:pt x="144" y="269"/>
                    <a:pt x="173" y="271"/>
                  </a:cubicBezTo>
                  <a:lnTo>
                    <a:pt x="173" y="251"/>
                  </a:lnTo>
                  <a:lnTo>
                    <a:pt x="157" y="251"/>
                  </a:lnTo>
                  <a:cubicBezTo>
                    <a:pt x="105" y="251"/>
                    <a:pt x="103" y="246"/>
                    <a:pt x="103" y="224"/>
                  </a:cubicBezTo>
                  <a:lnTo>
                    <a:pt x="103" y="129"/>
                  </a:lnTo>
                  <a:cubicBezTo>
                    <a:pt x="103" y="68"/>
                    <a:pt x="132" y="14"/>
                    <a:pt x="187" y="14"/>
                  </a:cubicBezTo>
                  <a:cubicBezTo>
                    <a:pt x="192" y="14"/>
                    <a:pt x="194" y="14"/>
                    <a:pt x="195" y="14"/>
                  </a:cubicBezTo>
                  <a:cubicBezTo>
                    <a:pt x="192" y="15"/>
                    <a:pt x="179" y="22"/>
                    <a:pt x="179" y="37"/>
                  </a:cubicBezTo>
                  <a:cubicBezTo>
                    <a:pt x="179" y="56"/>
                    <a:pt x="194" y="64"/>
                    <a:pt x="210" y="64"/>
                  </a:cubicBezTo>
                  <a:cubicBezTo>
                    <a:pt x="223" y="64"/>
                    <a:pt x="241" y="57"/>
                    <a:pt x="241" y="37"/>
                  </a:cubicBezTo>
                  <a:cubicBezTo>
                    <a:pt x="241" y="18"/>
                    <a:pt x="218" y="0"/>
                    <a:pt x="187" y="0"/>
                  </a:cubicBezTo>
                  <a:cubicBezTo>
                    <a:pt x="136" y="0"/>
                    <a:pt x="110" y="42"/>
                    <a:pt x="99" y="68"/>
                  </a:cubicBezTo>
                </a:path>
              </a:pathLst>
            </a:custGeom>
            <a:solidFill>
              <a:srgbClr val="000000"/>
            </a:solidFill>
            <a:ln w="15840">
              <a:noFill/>
            </a:ln>
          </p:spPr>
        </p:sp>
        <p:sp>
          <p:nvSpPr>
            <p:cNvPr id="164" name="Freeform 21"/>
            <p:cNvSpPr/>
            <p:nvPr/>
          </p:nvSpPr>
          <p:spPr>
            <a:xfrm>
              <a:off x="8096400" y="4055400"/>
              <a:ext cx="99720" cy="101880"/>
            </a:xfrm>
            <a:custGeom>
              <a:avLst/>
              <a:gdLst/>
              <a:ahLst/>
              <a:rect l="0" t="0" r="r" b="b"/>
              <a:pathLst>
                <a:path w="277" h="283">
                  <a:moveTo>
                    <a:pt x="60" y="121"/>
                  </a:moveTo>
                  <a:cubicBezTo>
                    <a:pt x="65" y="29"/>
                    <a:pt x="124" y="14"/>
                    <a:pt x="149" y="14"/>
                  </a:cubicBezTo>
                  <a:cubicBezTo>
                    <a:pt x="221" y="14"/>
                    <a:pt x="229" y="96"/>
                    <a:pt x="229" y="121"/>
                  </a:cubicBezTo>
                  <a:lnTo>
                    <a:pt x="60" y="121"/>
                  </a:lnTo>
                  <a:moveTo>
                    <a:pt x="60" y="133"/>
                  </a:moveTo>
                  <a:lnTo>
                    <a:pt x="258" y="133"/>
                  </a:lnTo>
                  <a:cubicBezTo>
                    <a:pt x="275" y="133"/>
                    <a:pt x="276" y="133"/>
                    <a:pt x="276" y="121"/>
                  </a:cubicBezTo>
                  <a:cubicBezTo>
                    <a:pt x="276" y="60"/>
                    <a:pt x="237" y="0"/>
                    <a:pt x="149" y="0"/>
                  </a:cubicBezTo>
                  <a:cubicBezTo>
                    <a:pt x="66" y="0"/>
                    <a:pt x="0" y="62"/>
                    <a:pt x="0" y="140"/>
                  </a:cubicBezTo>
                  <a:cubicBezTo>
                    <a:pt x="0" y="222"/>
                    <a:pt x="74" y="282"/>
                    <a:pt x="157" y="282"/>
                  </a:cubicBezTo>
                  <a:cubicBezTo>
                    <a:pt x="244" y="282"/>
                    <a:pt x="276" y="214"/>
                    <a:pt x="276" y="201"/>
                  </a:cubicBezTo>
                  <a:cubicBezTo>
                    <a:pt x="276" y="196"/>
                    <a:pt x="270" y="194"/>
                    <a:pt x="267" y="194"/>
                  </a:cubicBezTo>
                  <a:cubicBezTo>
                    <a:pt x="260" y="194"/>
                    <a:pt x="258" y="199"/>
                    <a:pt x="258" y="203"/>
                  </a:cubicBezTo>
                  <a:cubicBezTo>
                    <a:pt x="233" y="267"/>
                    <a:pt x="168" y="267"/>
                    <a:pt x="162" y="267"/>
                  </a:cubicBezTo>
                  <a:cubicBezTo>
                    <a:pt x="126" y="267"/>
                    <a:pt x="97" y="247"/>
                    <a:pt x="81" y="225"/>
                  </a:cubicBezTo>
                  <a:cubicBezTo>
                    <a:pt x="60" y="196"/>
                    <a:pt x="60" y="156"/>
                    <a:pt x="60" y="133"/>
                  </a:cubicBezTo>
                </a:path>
              </a:pathLst>
            </a:custGeom>
            <a:solidFill>
              <a:srgbClr val="000000"/>
            </a:solidFill>
            <a:ln w="15840">
              <a:noFill/>
            </a:ln>
          </p:spPr>
        </p:sp>
        <p:sp>
          <p:nvSpPr>
            <p:cNvPr id="165" name="Freeform 22"/>
            <p:cNvSpPr/>
            <p:nvPr/>
          </p:nvSpPr>
          <p:spPr>
            <a:xfrm>
              <a:off x="8210880" y="4056840"/>
              <a:ext cx="200520" cy="97920"/>
            </a:xfrm>
            <a:custGeom>
              <a:avLst/>
              <a:gdLst/>
              <a:ahLst/>
              <a:rect l="0" t="0" r="r" b="b"/>
              <a:pathLst>
                <a:path w="557" h="272">
                  <a:moveTo>
                    <a:pt x="55" y="60"/>
                  </a:moveTo>
                  <a:lnTo>
                    <a:pt x="55" y="225"/>
                  </a:lnTo>
                  <a:cubicBezTo>
                    <a:pt x="55" y="251"/>
                    <a:pt x="47" y="251"/>
                    <a:pt x="0" y="251"/>
                  </a:cubicBezTo>
                  <a:lnTo>
                    <a:pt x="0" y="271"/>
                  </a:lnTo>
                  <a:cubicBezTo>
                    <a:pt x="24" y="271"/>
                    <a:pt x="61" y="269"/>
                    <a:pt x="81" y="269"/>
                  </a:cubicBezTo>
                  <a:cubicBezTo>
                    <a:pt x="99" y="269"/>
                    <a:pt x="136" y="271"/>
                    <a:pt x="160" y="271"/>
                  </a:cubicBezTo>
                  <a:lnTo>
                    <a:pt x="160" y="251"/>
                  </a:lnTo>
                  <a:cubicBezTo>
                    <a:pt x="113" y="251"/>
                    <a:pt x="105" y="251"/>
                    <a:pt x="105" y="225"/>
                  </a:cubicBezTo>
                  <a:lnTo>
                    <a:pt x="105" y="111"/>
                  </a:lnTo>
                  <a:cubicBezTo>
                    <a:pt x="105" y="47"/>
                    <a:pt x="155" y="14"/>
                    <a:pt x="200" y="14"/>
                  </a:cubicBezTo>
                  <a:cubicBezTo>
                    <a:pt x="246" y="14"/>
                    <a:pt x="254" y="47"/>
                    <a:pt x="254" y="82"/>
                  </a:cubicBezTo>
                  <a:lnTo>
                    <a:pt x="254" y="225"/>
                  </a:lnTo>
                  <a:cubicBezTo>
                    <a:pt x="254" y="251"/>
                    <a:pt x="246" y="251"/>
                    <a:pt x="197" y="251"/>
                  </a:cubicBezTo>
                  <a:lnTo>
                    <a:pt x="197" y="271"/>
                  </a:lnTo>
                  <a:cubicBezTo>
                    <a:pt x="223" y="271"/>
                    <a:pt x="258" y="269"/>
                    <a:pt x="278" y="269"/>
                  </a:cubicBezTo>
                  <a:cubicBezTo>
                    <a:pt x="297" y="269"/>
                    <a:pt x="334" y="271"/>
                    <a:pt x="359" y="271"/>
                  </a:cubicBezTo>
                  <a:lnTo>
                    <a:pt x="359" y="251"/>
                  </a:lnTo>
                  <a:cubicBezTo>
                    <a:pt x="310" y="251"/>
                    <a:pt x="302" y="251"/>
                    <a:pt x="302" y="225"/>
                  </a:cubicBezTo>
                  <a:lnTo>
                    <a:pt x="302" y="111"/>
                  </a:lnTo>
                  <a:cubicBezTo>
                    <a:pt x="302" y="47"/>
                    <a:pt x="354" y="14"/>
                    <a:pt x="399" y="14"/>
                  </a:cubicBezTo>
                  <a:cubicBezTo>
                    <a:pt x="443" y="14"/>
                    <a:pt x="451" y="47"/>
                    <a:pt x="451" y="82"/>
                  </a:cubicBezTo>
                  <a:lnTo>
                    <a:pt x="451" y="225"/>
                  </a:lnTo>
                  <a:cubicBezTo>
                    <a:pt x="451" y="251"/>
                    <a:pt x="443" y="251"/>
                    <a:pt x="396" y="251"/>
                  </a:cubicBezTo>
                  <a:lnTo>
                    <a:pt x="396" y="271"/>
                  </a:lnTo>
                  <a:cubicBezTo>
                    <a:pt x="420" y="271"/>
                    <a:pt x="457" y="269"/>
                    <a:pt x="477" y="269"/>
                  </a:cubicBezTo>
                  <a:cubicBezTo>
                    <a:pt x="494" y="269"/>
                    <a:pt x="532" y="271"/>
                    <a:pt x="556" y="271"/>
                  </a:cubicBezTo>
                  <a:lnTo>
                    <a:pt x="556" y="251"/>
                  </a:lnTo>
                  <a:cubicBezTo>
                    <a:pt x="519" y="251"/>
                    <a:pt x="501" y="251"/>
                    <a:pt x="501" y="233"/>
                  </a:cubicBezTo>
                  <a:lnTo>
                    <a:pt x="501" y="117"/>
                  </a:lnTo>
                  <a:cubicBezTo>
                    <a:pt x="501" y="64"/>
                    <a:pt x="501" y="44"/>
                    <a:pt x="478" y="22"/>
                  </a:cubicBezTo>
                  <a:cubicBezTo>
                    <a:pt x="469" y="12"/>
                    <a:pt x="444" y="0"/>
                    <a:pt x="404" y="0"/>
                  </a:cubicBezTo>
                  <a:cubicBezTo>
                    <a:pt x="344" y="0"/>
                    <a:pt x="312" y="36"/>
                    <a:pt x="301" y="60"/>
                  </a:cubicBezTo>
                  <a:cubicBezTo>
                    <a:pt x="291" y="7"/>
                    <a:pt x="237" y="0"/>
                    <a:pt x="205" y="0"/>
                  </a:cubicBezTo>
                  <a:cubicBezTo>
                    <a:pt x="153" y="0"/>
                    <a:pt x="120" y="26"/>
                    <a:pt x="100" y="64"/>
                  </a:cubicBezTo>
                  <a:lnTo>
                    <a:pt x="100" y="0"/>
                  </a:lnTo>
                  <a:lnTo>
                    <a:pt x="0" y="7"/>
                  </a:lnTo>
                  <a:lnTo>
                    <a:pt x="0" y="26"/>
                  </a:lnTo>
                  <a:cubicBezTo>
                    <a:pt x="50" y="26"/>
                    <a:pt x="55" y="31"/>
                    <a:pt x="55" y="60"/>
                  </a:cubicBezTo>
                </a:path>
              </a:pathLst>
            </a:custGeom>
            <a:solidFill>
              <a:srgbClr val="000000"/>
            </a:solidFill>
            <a:ln w="15840">
              <a:noFill/>
            </a:ln>
          </p:spPr>
        </p:sp>
        <p:sp>
          <p:nvSpPr>
            <p:cNvPr id="166" name="Freeform 23"/>
            <p:cNvSpPr/>
            <p:nvPr/>
          </p:nvSpPr>
          <p:spPr>
            <a:xfrm>
              <a:off x="8422560" y="4055400"/>
              <a:ext cx="99720" cy="101880"/>
            </a:xfrm>
            <a:custGeom>
              <a:avLst/>
              <a:gdLst/>
              <a:ahLst/>
              <a:rect l="0" t="0" r="r" b="b"/>
              <a:pathLst>
                <a:path w="277" h="283">
                  <a:moveTo>
                    <a:pt x="60" y="121"/>
                  </a:moveTo>
                  <a:cubicBezTo>
                    <a:pt x="65" y="29"/>
                    <a:pt x="124" y="14"/>
                    <a:pt x="149" y="14"/>
                  </a:cubicBezTo>
                  <a:cubicBezTo>
                    <a:pt x="221" y="14"/>
                    <a:pt x="229" y="96"/>
                    <a:pt x="229" y="121"/>
                  </a:cubicBezTo>
                  <a:lnTo>
                    <a:pt x="60" y="121"/>
                  </a:lnTo>
                  <a:moveTo>
                    <a:pt x="60" y="133"/>
                  </a:moveTo>
                  <a:lnTo>
                    <a:pt x="258" y="133"/>
                  </a:lnTo>
                  <a:cubicBezTo>
                    <a:pt x="275" y="133"/>
                    <a:pt x="276" y="133"/>
                    <a:pt x="276" y="121"/>
                  </a:cubicBezTo>
                  <a:cubicBezTo>
                    <a:pt x="276" y="60"/>
                    <a:pt x="237" y="0"/>
                    <a:pt x="149" y="0"/>
                  </a:cubicBezTo>
                  <a:cubicBezTo>
                    <a:pt x="66" y="0"/>
                    <a:pt x="0" y="62"/>
                    <a:pt x="0" y="140"/>
                  </a:cubicBezTo>
                  <a:cubicBezTo>
                    <a:pt x="0" y="222"/>
                    <a:pt x="74" y="282"/>
                    <a:pt x="157" y="282"/>
                  </a:cubicBezTo>
                  <a:cubicBezTo>
                    <a:pt x="244" y="282"/>
                    <a:pt x="276" y="214"/>
                    <a:pt x="276" y="201"/>
                  </a:cubicBezTo>
                  <a:cubicBezTo>
                    <a:pt x="276" y="196"/>
                    <a:pt x="270" y="194"/>
                    <a:pt x="267" y="194"/>
                  </a:cubicBezTo>
                  <a:cubicBezTo>
                    <a:pt x="260" y="194"/>
                    <a:pt x="258" y="199"/>
                    <a:pt x="258" y="203"/>
                  </a:cubicBezTo>
                  <a:cubicBezTo>
                    <a:pt x="233" y="267"/>
                    <a:pt x="168" y="267"/>
                    <a:pt x="162" y="267"/>
                  </a:cubicBezTo>
                  <a:cubicBezTo>
                    <a:pt x="126" y="267"/>
                    <a:pt x="97" y="247"/>
                    <a:pt x="81" y="225"/>
                  </a:cubicBezTo>
                  <a:cubicBezTo>
                    <a:pt x="60" y="196"/>
                    <a:pt x="60" y="156"/>
                    <a:pt x="60" y="133"/>
                  </a:cubicBezTo>
                </a:path>
              </a:pathLst>
            </a:custGeom>
            <a:solidFill>
              <a:srgbClr val="000000"/>
            </a:solidFill>
            <a:ln w="15840">
              <a:noFill/>
            </a:ln>
          </p:spPr>
        </p:sp>
        <p:sp>
          <p:nvSpPr>
            <p:cNvPr id="167" name="Freeform 24"/>
            <p:cNvSpPr/>
            <p:nvPr/>
          </p:nvSpPr>
          <p:spPr>
            <a:xfrm>
              <a:off x="8537040" y="4056840"/>
              <a:ext cx="129600" cy="97920"/>
            </a:xfrm>
            <a:custGeom>
              <a:avLst/>
              <a:gdLst/>
              <a:ahLst/>
              <a:rect l="0" t="0" r="r" b="b"/>
              <a:pathLst>
                <a:path w="360" h="272">
                  <a:moveTo>
                    <a:pt x="55" y="60"/>
                  </a:moveTo>
                  <a:lnTo>
                    <a:pt x="55" y="225"/>
                  </a:lnTo>
                  <a:cubicBezTo>
                    <a:pt x="55" y="251"/>
                    <a:pt x="48" y="251"/>
                    <a:pt x="0" y="251"/>
                  </a:cubicBezTo>
                  <a:lnTo>
                    <a:pt x="0" y="271"/>
                  </a:lnTo>
                  <a:cubicBezTo>
                    <a:pt x="24" y="271"/>
                    <a:pt x="61" y="269"/>
                    <a:pt x="81" y="269"/>
                  </a:cubicBezTo>
                  <a:cubicBezTo>
                    <a:pt x="99" y="269"/>
                    <a:pt x="136" y="271"/>
                    <a:pt x="160" y="271"/>
                  </a:cubicBezTo>
                  <a:lnTo>
                    <a:pt x="160" y="251"/>
                  </a:lnTo>
                  <a:cubicBezTo>
                    <a:pt x="113" y="251"/>
                    <a:pt x="105" y="251"/>
                    <a:pt x="105" y="225"/>
                  </a:cubicBezTo>
                  <a:lnTo>
                    <a:pt x="105" y="111"/>
                  </a:lnTo>
                  <a:cubicBezTo>
                    <a:pt x="105" y="47"/>
                    <a:pt x="155" y="14"/>
                    <a:pt x="200" y="14"/>
                  </a:cubicBezTo>
                  <a:cubicBezTo>
                    <a:pt x="246" y="14"/>
                    <a:pt x="254" y="47"/>
                    <a:pt x="254" y="82"/>
                  </a:cubicBezTo>
                  <a:lnTo>
                    <a:pt x="254" y="225"/>
                  </a:lnTo>
                  <a:cubicBezTo>
                    <a:pt x="254" y="251"/>
                    <a:pt x="246" y="251"/>
                    <a:pt x="199" y="251"/>
                  </a:cubicBezTo>
                  <a:lnTo>
                    <a:pt x="199" y="271"/>
                  </a:lnTo>
                  <a:cubicBezTo>
                    <a:pt x="223" y="271"/>
                    <a:pt x="260" y="269"/>
                    <a:pt x="280" y="269"/>
                  </a:cubicBezTo>
                  <a:cubicBezTo>
                    <a:pt x="297" y="269"/>
                    <a:pt x="334" y="271"/>
                    <a:pt x="359" y="271"/>
                  </a:cubicBezTo>
                  <a:lnTo>
                    <a:pt x="359" y="251"/>
                  </a:lnTo>
                  <a:cubicBezTo>
                    <a:pt x="322" y="251"/>
                    <a:pt x="304" y="251"/>
                    <a:pt x="304" y="233"/>
                  </a:cubicBezTo>
                  <a:lnTo>
                    <a:pt x="304" y="117"/>
                  </a:lnTo>
                  <a:cubicBezTo>
                    <a:pt x="304" y="64"/>
                    <a:pt x="304" y="44"/>
                    <a:pt x="281" y="22"/>
                  </a:cubicBezTo>
                  <a:cubicBezTo>
                    <a:pt x="271" y="12"/>
                    <a:pt x="247" y="0"/>
                    <a:pt x="207" y="0"/>
                  </a:cubicBezTo>
                  <a:cubicBezTo>
                    <a:pt x="153" y="0"/>
                    <a:pt x="121" y="26"/>
                    <a:pt x="100" y="64"/>
                  </a:cubicBezTo>
                  <a:lnTo>
                    <a:pt x="100" y="0"/>
                  </a:lnTo>
                  <a:lnTo>
                    <a:pt x="0" y="7"/>
                  </a:lnTo>
                  <a:lnTo>
                    <a:pt x="0" y="26"/>
                  </a:lnTo>
                  <a:cubicBezTo>
                    <a:pt x="50" y="26"/>
                    <a:pt x="55" y="31"/>
                    <a:pt x="55" y="60"/>
                  </a:cubicBezTo>
                </a:path>
              </a:pathLst>
            </a:custGeom>
            <a:solidFill>
              <a:srgbClr val="000000"/>
            </a:solidFill>
            <a:ln w="15840">
              <a:noFill/>
            </a:ln>
          </p:spPr>
        </p:sp>
        <p:sp>
          <p:nvSpPr>
            <p:cNvPr id="168" name="Freeform 25"/>
            <p:cNvSpPr/>
            <p:nvPr/>
          </p:nvSpPr>
          <p:spPr>
            <a:xfrm>
              <a:off x="8668800" y="4018680"/>
              <a:ext cx="80640" cy="138240"/>
            </a:xfrm>
            <a:custGeom>
              <a:avLst/>
              <a:gdLst/>
              <a:ahLst/>
              <a:rect l="0" t="0" r="r" b="b"/>
              <a:pathLst>
                <a:path w="224" h="384">
                  <a:moveTo>
                    <a:pt x="110" y="132"/>
                  </a:moveTo>
                  <a:lnTo>
                    <a:pt x="212" y="132"/>
                  </a:lnTo>
                  <a:lnTo>
                    <a:pt x="212" y="112"/>
                  </a:lnTo>
                  <a:lnTo>
                    <a:pt x="110" y="112"/>
                  </a:lnTo>
                  <a:lnTo>
                    <a:pt x="110" y="0"/>
                  </a:lnTo>
                  <a:lnTo>
                    <a:pt x="92" y="0"/>
                  </a:lnTo>
                  <a:cubicBezTo>
                    <a:pt x="92" y="50"/>
                    <a:pt x="69" y="115"/>
                    <a:pt x="0" y="118"/>
                  </a:cubicBezTo>
                  <a:lnTo>
                    <a:pt x="0" y="132"/>
                  </a:lnTo>
                  <a:lnTo>
                    <a:pt x="61" y="132"/>
                  </a:lnTo>
                  <a:lnTo>
                    <a:pt x="61" y="300"/>
                  </a:lnTo>
                  <a:cubicBezTo>
                    <a:pt x="61" y="376"/>
                    <a:pt x="128" y="383"/>
                    <a:pt x="153" y="383"/>
                  </a:cubicBezTo>
                  <a:cubicBezTo>
                    <a:pt x="204" y="383"/>
                    <a:pt x="223" y="340"/>
                    <a:pt x="223" y="300"/>
                  </a:cubicBezTo>
                  <a:lnTo>
                    <a:pt x="223" y="265"/>
                  </a:lnTo>
                  <a:lnTo>
                    <a:pt x="205" y="265"/>
                  </a:lnTo>
                  <a:lnTo>
                    <a:pt x="205" y="300"/>
                  </a:lnTo>
                  <a:cubicBezTo>
                    <a:pt x="205" y="344"/>
                    <a:pt x="184" y="368"/>
                    <a:pt x="158" y="368"/>
                  </a:cubicBezTo>
                  <a:cubicBezTo>
                    <a:pt x="110" y="368"/>
                    <a:pt x="110" y="312"/>
                    <a:pt x="110" y="301"/>
                  </a:cubicBezTo>
                  <a:lnTo>
                    <a:pt x="110" y="132"/>
                  </a:lnTo>
                </a:path>
              </a:pathLst>
            </a:custGeom>
            <a:solidFill>
              <a:srgbClr val="000000"/>
            </a:solidFill>
            <a:ln w="15840">
              <a:noFill/>
            </a:ln>
          </p:spPr>
        </p:sp>
        <p:sp>
          <p:nvSpPr>
            <p:cNvPr id="169" name="Freeform 26"/>
            <p:cNvSpPr/>
            <p:nvPr/>
          </p:nvSpPr>
          <p:spPr>
            <a:xfrm>
              <a:off x="8771760" y="4055400"/>
              <a:ext cx="84600" cy="101880"/>
            </a:xfrm>
            <a:custGeom>
              <a:avLst/>
              <a:gdLst/>
              <a:ahLst/>
              <a:rect l="0" t="0" r="r" b="b"/>
              <a:pathLst>
                <a:path w="235" h="283">
                  <a:moveTo>
                    <a:pt x="124" y="156"/>
                  </a:moveTo>
                  <a:cubicBezTo>
                    <a:pt x="141" y="158"/>
                    <a:pt x="199" y="168"/>
                    <a:pt x="199" y="212"/>
                  </a:cubicBezTo>
                  <a:cubicBezTo>
                    <a:pt x="199" y="243"/>
                    <a:pt x="174" y="268"/>
                    <a:pt x="118" y="268"/>
                  </a:cubicBezTo>
                  <a:cubicBezTo>
                    <a:pt x="58" y="268"/>
                    <a:pt x="32" y="233"/>
                    <a:pt x="19" y="181"/>
                  </a:cubicBezTo>
                  <a:cubicBezTo>
                    <a:pt x="18" y="174"/>
                    <a:pt x="16" y="171"/>
                    <a:pt x="10" y="171"/>
                  </a:cubicBezTo>
                  <a:cubicBezTo>
                    <a:pt x="0" y="171"/>
                    <a:pt x="0" y="175"/>
                    <a:pt x="0" y="186"/>
                  </a:cubicBezTo>
                  <a:lnTo>
                    <a:pt x="0" y="267"/>
                  </a:lnTo>
                  <a:cubicBezTo>
                    <a:pt x="0" y="278"/>
                    <a:pt x="0" y="282"/>
                    <a:pt x="8" y="282"/>
                  </a:cubicBezTo>
                  <a:cubicBezTo>
                    <a:pt x="11" y="282"/>
                    <a:pt x="13" y="281"/>
                    <a:pt x="26" y="269"/>
                  </a:cubicBezTo>
                  <a:cubicBezTo>
                    <a:pt x="27" y="268"/>
                    <a:pt x="27" y="267"/>
                    <a:pt x="40" y="256"/>
                  </a:cubicBezTo>
                  <a:cubicBezTo>
                    <a:pt x="71" y="281"/>
                    <a:pt x="103" y="282"/>
                    <a:pt x="118" y="282"/>
                  </a:cubicBezTo>
                  <a:cubicBezTo>
                    <a:pt x="200" y="282"/>
                    <a:pt x="234" y="240"/>
                    <a:pt x="234" y="196"/>
                  </a:cubicBezTo>
                  <a:cubicBezTo>
                    <a:pt x="234" y="164"/>
                    <a:pt x="212" y="146"/>
                    <a:pt x="204" y="137"/>
                  </a:cubicBezTo>
                  <a:cubicBezTo>
                    <a:pt x="179" y="118"/>
                    <a:pt x="152" y="114"/>
                    <a:pt x="123" y="108"/>
                  </a:cubicBezTo>
                  <a:cubicBezTo>
                    <a:pt x="82" y="101"/>
                    <a:pt x="34" y="94"/>
                    <a:pt x="34" y="58"/>
                  </a:cubicBezTo>
                  <a:cubicBezTo>
                    <a:pt x="34" y="36"/>
                    <a:pt x="53" y="11"/>
                    <a:pt x="115" y="11"/>
                  </a:cubicBezTo>
                  <a:cubicBezTo>
                    <a:pt x="192" y="11"/>
                    <a:pt x="197" y="67"/>
                    <a:pt x="199" y="86"/>
                  </a:cubicBezTo>
                  <a:cubicBezTo>
                    <a:pt x="199" y="92"/>
                    <a:pt x="205" y="92"/>
                    <a:pt x="207" y="92"/>
                  </a:cubicBezTo>
                  <a:cubicBezTo>
                    <a:pt x="216" y="92"/>
                    <a:pt x="216" y="89"/>
                    <a:pt x="216" y="76"/>
                  </a:cubicBezTo>
                  <a:lnTo>
                    <a:pt x="216" y="15"/>
                  </a:lnTo>
                  <a:cubicBezTo>
                    <a:pt x="216" y="4"/>
                    <a:pt x="216" y="0"/>
                    <a:pt x="208" y="0"/>
                  </a:cubicBezTo>
                  <a:cubicBezTo>
                    <a:pt x="205" y="0"/>
                    <a:pt x="204" y="0"/>
                    <a:pt x="194" y="7"/>
                  </a:cubicBezTo>
                  <a:cubicBezTo>
                    <a:pt x="192" y="10"/>
                    <a:pt x="184" y="15"/>
                    <a:pt x="181" y="17"/>
                  </a:cubicBezTo>
                  <a:cubicBezTo>
                    <a:pt x="155" y="0"/>
                    <a:pt x="124" y="0"/>
                    <a:pt x="115" y="0"/>
                  </a:cubicBezTo>
                  <a:cubicBezTo>
                    <a:pt x="27" y="0"/>
                    <a:pt x="0" y="42"/>
                    <a:pt x="0" y="75"/>
                  </a:cubicBezTo>
                  <a:cubicBezTo>
                    <a:pt x="0" y="97"/>
                    <a:pt x="11" y="114"/>
                    <a:pt x="31" y="128"/>
                  </a:cubicBezTo>
                  <a:cubicBezTo>
                    <a:pt x="53" y="143"/>
                    <a:pt x="74" y="147"/>
                    <a:pt x="124" y="156"/>
                  </a:cubicBezTo>
                </a:path>
              </a:pathLst>
            </a:custGeom>
            <a:solidFill>
              <a:srgbClr val="000000"/>
            </a:solidFill>
            <a:ln w="15840">
              <a:noFill/>
            </a:ln>
          </p:spPr>
        </p:sp>
      </p:grpSp>
      <p:sp>
        <p:nvSpPr>
          <p:cNvPr id="170" name="Freeform 27"/>
          <p:cNvSpPr/>
          <p:nvPr/>
        </p:nvSpPr>
        <p:spPr>
          <a:xfrm>
            <a:off x="6413040" y="3999960"/>
            <a:ext cx="608400" cy="517320"/>
          </a:xfrm>
          <a:custGeom>
            <a:avLst/>
            <a:gdLst/>
            <a:ahLst/>
            <a:rect l="0" t="0" r="r" b="b"/>
            <a:pathLst>
              <a:path w="1690" h="1437">
                <a:moveTo>
                  <a:pt x="0" y="0"/>
                </a:moveTo>
                <a:cubicBezTo>
                  <a:pt x="1494" y="552"/>
                  <a:pt x="1689" y="1436"/>
                  <a:pt x="1689" y="1436"/>
                </a:cubicBezTo>
              </a:path>
            </a:pathLst>
          </a:custGeom>
          <a:ln>
            <a:solidFill>
              <a:srgbClr val="00a65d"/>
            </a:solidFill>
            <a:tailEnd len="med" type="triangle" w="med"/>
          </a:ln>
        </p:spPr>
      </p:sp>
      <p:grpSp>
        <p:nvGrpSpPr>
          <p:cNvPr id="171" name="Group 28"/>
          <p:cNvGrpSpPr/>
          <p:nvPr/>
        </p:nvGrpSpPr>
        <p:grpSpPr>
          <a:xfrm>
            <a:off x="5760000" y="3880080"/>
            <a:ext cx="584640" cy="163080"/>
            <a:chOff x="5760000" y="3880080"/>
            <a:chExt cx="584640" cy="163080"/>
          </a:xfrm>
        </p:grpSpPr>
        <p:sp>
          <p:nvSpPr>
            <p:cNvPr id="172" name="Freeform 29"/>
            <p:cNvSpPr/>
            <p:nvPr/>
          </p:nvSpPr>
          <p:spPr>
            <a:xfrm>
              <a:off x="5765040" y="3893040"/>
              <a:ext cx="565920" cy="137520"/>
            </a:xfrm>
            <a:custGeom>
              <a:avLst/>
              <a:gdLst/>
              <a:ahLst/>
              <a:rect l="0" t="0" r="r" b="b"/>
              <a:pathLst>
                <a:path w="1572" h="382">
                  <a:moveTo>
                    <a:pt x="785" y="381"/>
                  </a:moveTo>
                  <a:lnTo>
                    <a:pt x="0" y="381"/>
                  </a:lnTo>
                  <a:lnTo>
                    <a:pt x="0" y="0"/>
                  </a:lnTo>
                  <a:lnTo>
                    <a:pt x="1571" y="0"/>
                  </a:lnTo>
                  <a:lnTo>
                    <a:pt x="1571" y="381"/>
                  </a:lnTo>
                  <a:lnTo>
                    <a:pt x="785" y="381"/>
                  </a:lnTo>
                </a:path>
              </a:pathLst>
            </a:custGeom>
            <a:solidFill>
              <a:srgbClr val="ffffff"/>
            </a:solidFill>
            <a:ln w="15840">
              <a:noFill/>
            </a:ln>
          </p:spPr>
        </p:sp>
        <p:sp>
          <p:nvSpPr>
            <p:cNvPr id="173" name="Freeform 30"/>
            <p:cNvSpPr/>
            <p:nvPr/>
          </p:nvSpPr>
          <p:spPr>
            <a:xfrm>
              <a:off x="5760000" y="3923280"/>
              <a:ext cx="93960" cy="120240"/>
            </a:xfrm>
            <a:custGeom>
              <a:avLst/>
              <a:gdLst/>
              <a:ahLst/>
              <a:rect l="0" t="0" r="r" b="b"/>
              <a:pathLst>
                <a:path w="261" h="334">
                  <a:moveTo>
                    <a:pt x="138" y="184"/>
                  </a:moveTo>
                  <a:cubicBezTo>
                    <a:pt x="157" y="187"/>
                    <a:pt x="221" y="199"/>
                    <a:pt x="221" y="251"/>
                  </a:cubicBezTo>
                  <a:cubicBezTo>
                    <a:pt x="221" y="288"/>
                    <a:pt x="194" y="317"/>
                    <a:pt x="131" y="317"/>
                  </a:cubicBezTo>
                  <a:cubicBezTo>
                    <a:pt x="65" y="317"/>
                    <a:pt x="36" y="276"/>
                    <a:pt x="21" y="213"/>
                  </a:cubicBezTo>
                  <a:cubicBezTo>
                    <a:pt x="19" y="206"/>
                    <a:pt x="18" y="202"/>
                    <a:pt x="11" y="202"/>
                  </a:cubicBezTo>
                  <a:cubicBezTo>
                    <a:pt x="0" y="202"/>
                    <a:pt x="0" y="207"/>
                    <a:pt x="0" y="220"/>
                  </a:cubicBezTo>
                  <a:lnTo>
                    <a:pt x="0" y="316"/>
                  </a:lnTo>
                  <a:cubicBezTo>
                    <a:pt x="0" y="328"/>
                    <a:pt x="0" y="333"/>
                    <a:pt x="9" y="333"/>
                  </a:cubicBezTo>
                  <a:cubicBezTo>
                    <a:pt x="12" y="333"/>
                    <a:pt x="14" y="331"/>
                    <a:pt x="28" y="319"/>
                  </a:cubicBezTo>
                  <a:cubicBezTo>
                    <a:pt x="31" y="317"/>
                    <a:pt x="31" y="316"/>
                    <a:pt x="45" y="302"/>
                  </a:cubicBezTo>
                  <a:cubicBezTo>
                    <a:pt x="79" y="331"/>
                    <a:pt x="115" y="333"/>
                    <a:pt x="131" y="333"/>
                  </a:cubicBezTo>
                  <a:cubicBezTo>
                    <a:pt x="223" y="333"/>
                    <a:pt x="260" y="285"/>
                    <a:pt x="260" y="232"/>
                  </a:cubicBezTo>
                  <a:cubicBezTo>
                    <a:pt x="260" y="194"/>
                    <a:pt x="235" y="173"/>
                    <a:pt x="227" y="163"/>
                  </a:cubicBezTo>
                  <a:cubicBezTo>
                    <a:pt x="199" y="139"/>
                    <a:pt x="169" y="135"/>
                    <a:pt x="136" y="128"/>
                  </a:cubicBezTo>
                  <a:cubicBezTo>
                    <a:pt x="92" y="120"/>
                    <a:pt x="38" y="112"/>
                    <a:pt x="38" y="69"/>
                  </a:cubicBezTo>
                  <a:cubicBezTo>
                    <a:pt x="38" y="43"/>
                    <a:pt x="59" y="13"/>
                    <a:pt x="127" y="13"/>
                  </a:cubicBezTo>
                  <a:cubicBezTo>
                    <a:pt x="214" y="13"/>
                    <a:pt x="219" y="79"/>
                    <a:pt x="221" y="101"/>
                  </a:cubicBezTo>
                  <a:cubicBezTo>
                    <a:pt x="221" y="108"/>
                    <a:pt x="228" y="108"/>
                    <a:pt x="230" y="108"/>
                  </a:cubicBezTo>
                  <a:cubicBezTo>
                    <a:pt x="241" y="108"/>
                    <a:pt x="241" y="105"/>
                    <a:pt x="241" y="91"/>
                  </a:cubicBezTo>
                  <a:lnTo>
                    <a:pt x="241" y="19"/>
                  </a:lnTo>
                  <a:cubicBezTo>
                    <a:pt x="241" y="5"/>
                    <a:pt x="241" y="0"/>
                    <a:pt x="232" y="0"/>
                  </a:cubicBezTo>
                  <a:cubicBezTo>
                    <a:pt x="228" y="0"/>
                    <a:pt x="227" y="0"/>
                    <a:pt x="216" y="8"/>
                  </a:cubicBezTo>
                  <a:cubicBezTo>
                    <a:pt x="214" y="12"/>
                    <a:pt x="204" y="19"/>
                    <a:pt x="201" y="19"/>
                  </a:cubicBezTo>
                  <a:cubicBezTo>
                    <a:pt x="173" y="0"/>
                    <a:pt x="138" y="0"/>
                    <a:pt x="127" y="0"/>
                  </a:cubicBezTo>
                  <a:cubicBezTo>
                    <a:pt x="31" y="0"/>
                    <a:pt x="0" y="50"/>
                    <a:pt x="0" y="89"/>
                  </a:cubicBezTo>
                  <a:cubicBezTo>
                    <a:pt x="0" y="115"/>
                    <a:pt x="12" y="135"/>
                    <a:pt x="35" y="151"/>
                  </a:cubicBezTo>
                  <a:cubicBezTo>
                    <a:pt x="59" y="170"/>
                    <a:pt x="82" y="174"/>
                    <a:pt x="138" y="184"/>
                  </a:cubicBezTo>
                </a:path>
              </a:pathLst>
            </a:custGeom>
            <a:solidFill>
              <a:srgbClr val="000000"/>
            </a:solidFill>
            <a:ln w="15840">
              <a:noFill/>
            </a:ln>
          </p:spPr>
        </p:sp>
        <p:sp>
          <p:nvSpPr>
            <p:cNvPr id="174" name="Freeform 31"/>
            <p:cNvSpPr/>
            <p:nvPr/>
          </p:nvSpPr>
          <p:spPr>
            <a:xfrm>
              <a:off x="5868720" y="3880080"/>
              <a:ext cx="90000" cy="163440"/>
            </a:xfrm>
            <a:custGeom>
              <a:avLst/>
              <a:gdLst/>
              <a:ahLst/>
              <a:rect l="0" t="0" r="r" b="b"/>
              <a:pathLst>
                <a:path w="250" h="454">
                  <a:moveTo>
                    <a:pt x="122" y="156"/>
                  </a:moveTo>
                  <a:lnTo>
                    <a:pt x="235" y="156"/>
                  </a:lnTo>
                  <a:lnTo>
                    <a:pt x="235" y="133"/>
                  </a:lnTo>
                  <a:lnTo>
                    <a:pt x="122" y="133"/>
                  </a:lnTo>
                  <a:lnTo>
                    <a:pt x="122" y="0"/>
                  </a:lnTo>
                  <a:lnTo>
                    <a:pt x="103" y="0"/>
                  </a:lnTo>
                  <a:cubicBezTo>
                    <a:pt x="103" y="59"/>
                    <a:pt x="77" y="136"/>
                    <a:pt x="0" y="139"/>
                  </a:cubicBezTo>
                  <a:lnTo>
                    <a:pt x="0" y="156"/>
                  </a:lnTo>
                  <a:lnTo>
                    <a:pt x="68" y="156"/>
                  </a:lnTo>
                  <a:lnTo>
                    <a:pt x="68" y="355"/>
                  </a:lnTo>
                  <a:cubicBezTo>
                    <a:pt x="68" y="445"/>
                    <a:pt x="142" y="453"/>
                    <a:pt x="171" y="453"/>
                  </a:cubicBezTo>
                  <a:cubicBezTo>
                    <a:pt x="227" y="453"/>
                    <a:pt x="249" y="403"/>
                    <a:pt x="249" y="355"/>
                  </a:cubicBezTo>
                  <a:lnTo>
                    <a:pt x="249" y="314"/>
                  </a:lnTo>
                  <a:lnTo>
                    <a:pt x="228" y="314"/>
                  </a:lnTo>
                  <a:lnTo>
                    <a:pt x="228" y="355"/>
                  </a:lnTo>
                  <a:cubicBezTo>
                    <a:pt x="228" y="407"/>
                    <a:pt x="204" y="436"/>
                    <a:pt x="176" y="436"/>
                  </a:cubicBezTo>
                  <a:cubicBezTo>
                    <a:pt x="122" y="436"/>
                    <a:pt x="122" y="369"/>
                    <a:pt x="122" y="357"/>
                  </a:cubicBezTo>
                  <a:lnTo>
                    <a:pt x="122" y="156"/>
                  </a:lnTo>
                </a:path>
              </a:pathLst>
            </a:custGeom>
            <a:solidFill>
              <a:srgbClr val="000000"/>
            </a:solidFill>
            <a:ln w="15840">
              <a:noFill/>
            </a:ln>
          </p:spPr>
        </p:sp>
        <p:sp>
          <p:nvSpPr>
            <p:cNvPr id="175" name="Freeform 32"/>
            <p:cNvSpPr/>
            <p:nvPr/>
          </p:nvSpPr>
          <p:spPr>
            <a:xfrm>
              <a:off x="5985360" y="3923280"/>
              <a:ext cx="128880" cy="120240"/>
            </a:xfrm>
            <a:custGeom>
              <a:avLst/>
              <a:gdLst/>
              <a:ahLst/>
              <a:rect l="0" t="0" r="r" b="b"/>
              <a:pathLst>
                <a:path w="358" h="334">
                  <a:moveTo>
                    <a:pt x="230" y="269"/>
                  </a:moveTo>
                  <a:cubicBezTo>
                    <a:pt x="234" y="299"/>
                    <a:pt x="255" y="328"/>
                    <a:pt x="293" y="328"/>
                  </a:cubicBezTo>
                  <a:cubicBezTo>
                    <a:pt x="309" y="328"/>
                    <a:pt x="357" y="319"/>
                    <a:pt x="357" y="259"/>
                  </a:cubicBezTo>
                  <a:lnTo>
                    <a:pt x="357" y="220"/>
                  </a:lnTo>
                  <a:lnTo>
                    <a:pt x="338" y="220"/>
                  </a:lnTo>
                  <a:lnTo>
                    <a:pt x="338" y="259"/>
                  </a:lnTo>
                  <a:cubicBezTo>
                    <a:pt x="338" y="302"/>
                    <a:pt x="318" y="307"/>
                    <a:pt x="309" y="307"/>
                  </a:cubicBezTo>
                  <a:cubicBezTo>
                    <a:pt x="284" y="307"/>
                    <a:pt x="281" y="274"/>
                    <a:pt x="281" y="271"/>
                  </a:cubicBezTo>
                  <a:lnTo>
                    <a:pt x="281" y="125"/>
                  </a:lnTo>
                  <a:cubicBezTo>
                    <a:pt x="281" y="96"/>
                    <a:pt x="281" y="67"/>
                    <a:pt x="251" y="39"/>
                  </a:cubicBezTo>
                  <a:cubicBezTo>
                    <a:pt x="221" y="12"/>
                    <a:pt x="181" y="0"/>
                    <a:pt x="142" y="0"/>
                  </a:cubicBezTo>
                  <a:cubicBezTo>
                    <a:pt x="77" y="0"/>
                    <a:pt x="23" y="34"/>
                    <a:pt x="23" y="82"/>
                  </a:cubicBezTo>
                  <a:cubicBezTo>
                    <a:pt x="23" y="103"/>
                    <a:pt x="40" y="117"/>
                    <a:pt x="59" y="117"/>
                  </a:cubicBezTo>
                  <a:cubicBezTo>
                    <a:pt x="80" y="117"/>
                    <a:pt x="96" y="101"/>
                    <a:pt x="96" y="82"/>
                  </a:cubicBezTo>
                  <a:cubicBezTo>
                    <a:pt x="96" y="74"/>
                    <a:pt x="92" y="50"/>
                    <a:pt x="56" y="50"/>
                  </a:cubicBezTo>
                  <a:cubicBezTo>
                    <a:pt x="77" y="24"/>
                    <a:pt x="115" y="17"/>
                    <a:pt x="142" y="17"/>
                  </a:cubicBezTo>
                  <a:cubicBezTo>
                    <a:pt x="180" y="17"/>
                    <a:pt x="225" y="44"/>
                    <a:pt x="225" y="108"/>
                  </a:cubicBezTo>
                  <a:lnTo>
                    <a:pt x="225" y="136"/>
                  </a:lnTo>
                  <a:cubicBezTo>
                    <a:pt x="185" y="138"/>
                    <a:pt x="129" y="139"/>
                    <a:pt x="79" y="161"/>
                  </a:cubicBezTo>
                  <a:cubicBezTo>
                    <a:pt x="19" y="185"/>
                    <a:pt x="0" y="223"/>
                    <a:pt x="0" y="256"/>
                  </a:cubicBezTo>
                  <a:cubicBezTo>
                    <a:pt x="0" y="316"/>
                    <a:pt x="77" y="333"/>
                    <a:pt x="127" y="333"/>
                  </a:cubicBezTo>
                  <a:cubicBezTo>
                    <a:pt x="180" y="333"/>
                    <a:pt x="216" y="304"/>
                    <a:pt x="230" y="269"/>
                  </a:cubicBezTo>
                  <a:moveTo>
                    <a:pt x="225" y="151"/>
                  </a:moveTo>
                  <a:lnTo>
                    <a:pt x="225" y="223"/>
                  </a:lnTo>
                  <a:cubicBezTo>
                    <a:pt x="225" y="292"/>
                    <a:pt x="169" y="317"/>
                    <a:pt x="133" y="317"/>
                  </a:cubicBezTo>
                  <a:cubicBezTo>
                    <a:pt x="94" y="317"/>
                    <a:pt x="61" y="290"/>
                    <a:pt x="61" y="254"/>
                  </a:cubicBezTo>
                  <a:cubicBezTo>
                    <a:pt x="61" y="215"/>
                    <a:pt x="96" y="154"/>
                    <a:pt x="225" y="151"/>
                  </a:cubicBezTo>
                </a:path>
              </a:pathLst>
            </a:custGeom>
            <a:solidFill>
              <a:srgbClr val="000000"/>
            </a:solidFill>
            <a:ln w="15840">
              <a:noFill/>
            </a:ln>
          </p:spPr>
        </p:sp>
        <p:sp>
          <p:nvSpPr>
            <p:cNvPr id="176" name="Freeform 33"/>
            <p:cNvSpPr/>
            <p:nvPr/>
          </p:nvSpPr>
          <p:spPr>
            <a:xfrm>
              <a:off x="6120720" y="3880080"/>
              <a:ext cx="90000" cy="163440"/>
            </a:xfrm>
            <a:custGeom>
              <a:avLst/>
              <a:gdLst/>
              <a:ahLst/>
              <a:rect l="0" t="0" r="r" b="b"/>
              <a:pathLst>
                <a:path w="250" h="454">
                  <a:moveTo>
                    <a:pt x="122" y="156"/>
                  </a:moveTo>
                  <a:lnTo>
                    <a:pt x="235" y="156"/>
                  </a:lnTo>
                  <a:lnTo>
                    <a:pt x="235" y="133"/>
                  </a:lnTo>
                  <a:lnTo>
                    <a:pt x="122" y="133"/>
                  </a:lnTo>
                  <a:lnTo>
                    <a:pt x="122" y="0"/>
                  </a:lnTo>
                  <a:lnTo>
                    <a:pt x="103" y="0"/>
                  </a:lnTo>
                  <a:cubicBezTo>
                    <a:pt x="103" y="59"/>
                    <a:pt x="77" y="136"/>
                    <a:pt x="0" y="139"/>
                  </a:cubicBezTo>
                  <a:lnTo>
                    <a:pt x="0" y="156"/>
                  </a:lnTo>
                  <a:lnTo>
                    <a:pt x="68" y="156"/>
                  </a:lnTo>
                  <a:lnTo>
                    <a:pt x="68" y="355"/>
                  </a:lnTo>
                  <a:cubicBezTo>
                    <a:pt x="68" y="445"/>
                    <a:pt x="142" y="453"/>
                    <a:pt x="171" y="453"/>
                  </a:cubicBezTo>
                  <a:cubicBezTo>
                    <a:pt x="227" y="453"/>
                    <a:pt x="249" y="403"/>
                    <a:pt x="249" y="355"/>
                  </a:cubicBezTo>
                  <a:lnTo>
                    <a:pt x="249" y="314"/>
                  </a:lnTo>
                  <a:lnTo>
                    <a:pt x="228" y="314"/>
                  </a:lnTo>
                  <a:lnTo>
                    <a:pt x="228" y="355"/>
                  </a:lnTo>
                  <a:cubicBezTo>
                    <a:pt x="228" y="407"/>
                    <a:pt x="204" y="436"/>
                    <a:pt x="176" y="436"/>
                  </a:cubicBezTo>
                  <a:cubicBezTo>
                    <a:pt x="122" y="436"/>
                    <a:pt x="122" y="369"/>
                    <a:pt x="122" y="357"/>
                  </a:cubicBezTo>
                  <a:lnTo>
                    <a:pt x="122" y="156"/>
                  </a:lnTo>
                </a:path>
              </a:pathLst>
            </a:custGeom>
            <a:solidFill>
              <a:srgbClr val="000000"/>
            </a:solidFill>
            <a:ln w="15840">
              <a:noFill/>
            </a:ln>
          </p:spPr>
        </p:sp>
        <p:sp>
          <p:nvSpPr>
            <p:cNvPr id="177" name="Freeform 34"/>
            <p:cNvSpPr/>
            <p:nvPr/>
          </p:nvSpPr>
          <p:spPr>
            <a:xfrm>
              <a:off x="6234120" y="3923280"/>
              <a:ext cx="110880" cy="120240"/>
            </a:xfrm>
            <a:custGeom>
              <a:avLst/>
              <a:gdLst/>
              <a:ahLst/>
              <a:rect l="0" t="0" r="r" b="b"/>
              <a:pathLst>
                <a:path w="308" h="334">
                  <a:moveTo>
                    <a:pt x="66" y="143"/>
                  </a:moveTo>
                  <a:cubicBezTo>
                    <a:pt x="72" y="34"/>
                    <a:pt x="138" y="17"/>
                    <a:pt x="165" y="17"/>
                  </a:cubicBezTo>
                  <a:cubicBezTo>
                    <a:pt x="246" y="17"/>
                    <a:pt x="255" y="113"/>
                    <a:pt x="255" y="143"/>
                  </a:cubicBezTo>
                  <a:lnTo>
                    <a:pt x="66" y="143"/>
                  </a:lnTo>
                  <a:moveTo>
                    <a:pt x="66" y="158"/>
                  </a:moveTo>
                  <a:lnTo>
                    <a:pt x="288" y="158"/>
                  </a:lnTo>
                  <a:cubicBezTo>
                    <a:pt x="305" y="158"/>
                    <a:pt x="307" y="158"/>
                    <a:pt x="307" y="143"/>
                  </a:cubicBezTo>
                  <a:cubicBezTo>
                    <a:pt x="307" y="70"/>
                    <a:pt x="265" y="0"/>
                    <a:pt x="165" y="0"/>
                  </a:cubicBezTo>
                  <a:cubicBezTo>
                    <a:pt x="73" y="0"/>
                    <a:pt x="0" y="74"/>
                    <a:pt x="0" y="166"/>
                  </a:cubicBezTo>
                  <a:cubicBezTo>
                    <a:pt x="0" y="263"/>
                    <a:pt x="82" y="333"/>
                    <a:pt x="174" y="333"/>
                  </a:cubicBezTo>
                  <a:cubicBezTo>
                    <a:pt x="272" y="333"/>
                    <a:pt x="307" y="252"/>
                    <a:pt x="307" y="238"/>
                  </a:cubicBezTo>
                  <a:cubicBezTo>
                    <a:pt x="307" y="232"/>
                    <a:pt x="300" y="230"/>
                    <a:pt x="296" y="230"/>
                  </a:cubicBezTo>
                  <a:cubicBezTo>
                    <a:pt x="289" y="230"/>
                    <a:pt x="288" y="235"/>
                    <a:pt x="288" y="240"/>
                  </a:cubicBezTo>
                  <a:cubicBezTo>
                    <a:pt x="258" y="316"/>
                    <a:pt x="187" y="316"/>
                    <a:pt x="180" y="316"/>
                  </a:cubicBezTo>
                  <a:cubicBezTo>
                    <a:pt x="140" y="316"/>
                    <a:pt x="108" y="292"/>
                    <a:pt x="90" y="266"/>
                  </a:cubicBezTo>
                  <a:cubicBezTo>
                    <a:pt x="66" y="232"/>
                    <a:pt x="66" y="184"/>
                    <a:pt x="66" y="158"/>
                  </a:cubicBezTo>
                </a:path>
              </a:pathLst>
            </a:custGeom>
            <a:solidFill>
              <a:srgbClr val="000000"/>
            </a:solidFill>
            <a:ln w="15840">
              <a:noFill/>
            </a:ln>
          </p:spPr>
        </p:sp>
      </p:grpSp>
      <p:grpSp>
        <p:nvGrpSpPr>
          <p:cNvPr id="178" name="Group 35"/>
          <p:cNvGrpSpPr/>
          <p:nvPr/>
        </p:nvGrpSpPr>
        <p:grpSpPr>
          <a:xfrm>
            <a:off x="4104000" y="5596920"/>
            <a:ext cx="936000" cy="576000"/>
            <a:chOff x="4104000" y="5596920"/>
            <a:chExt cx="936000" cy="576000"/>
          </a:xfrm>
        </p:grpSpPr>
        <p:sp>
          <p:nvSpPr>
            <p:cNvPr id="179" name="Freeform 36"/>
            <p:cNvSpPr/>
            <p:nvPr/>
          </p:nvSpPr>
          <p:spPr>
            <a:xfrm>
              <a:off x="4111200" y="5609160"/>
              <a:ext cx="912960" cy="551880"/>
            </a:xfrm>
            <a:custGeom>
              <a:avLst/>
              <a:gdLst/>
              <a:ahLst/>
              <a:rect l="0" t="0" r="r" b="b"/>
              <a:pathLst>
                <a:path w="2536" h="1533">
                  <a:moveTo>
                    <a:pt x="1267" y="1532"/>
                  </a:moveTo>
                  <a:lnTo>
                    <a:pt x="0" y="1532"/>
                  </a:lnTo>
                  <a:lnTo>
                    <a:pt x="0" y="0"/>
                  </a:lnTo>
                  <a:lnTo>
                    <a:pt x="2535" y="0"/>
                  </a:lnTo>
                  <a:lnTo>
                    <a:pt x="2535" y="1532"/>
                  </a:lnTo>
                  <a:lnTo>
                    <a:pt x="1267" y="1532"/>
                  </a:lnTo>
                </a:path>
              </a:pathLst>
            </a:custGeom>
            <a:solidFill>
              <a:srgbClr val="ffffff"/>
            </a:solidFill>
            <a:ln w="15840">
              <a:noFill/>
            </a:ln>
          </p:spPr>
        </p:sp>
        <p:sp>
          <p:nvSpPr>
            <p:cNvPr id="180" name="Freeform 37"/>
            <p:cNvSpPr/>
            <p:nvPr/>
          </p:nvSpPr>
          <p:spPr>
            <a:xfrm>
              <a:off x="4106160" y="5596920"/>
              <a:ext cx="154440" cy="171000"/>
            </a:xfrm>
            <a:custGeom>
              <a:avLst/>
              <a:gdLst/>
              <a:ahLst/>
              <a:rect l="0" t="0" r="r" b="b"/>
              <a:pathLst>
                <a:path w="429" h="475">
                  <a:moveTo>
                    <a:pt x="301" y="430"/>
                  </a:moveTo>
                  <a:lnTo>
                    <a:pt x="301" y="474"/>
                  </a:lnTo>
                  <a:lnTo>
                    <a:pt x="428" y="466"/>
                  </a:lnTo>
                  <a:lnTo>
                    <a:pt x="428" y="445"/>
                  </a:lnTo>
                  <a:cubicBezTo>
                    <a:pt x="367" y="445"/>
                    <a:pt x="360" y="440"/>
                    <a:pt x="360" y="408"/>
                  </a:cubicBezTo>
                  <a:lnTo>
                    <a:pt x="360" y="0"/>
                  </a:lnTo>
                  <a:lnTo>
                    <a:pt x="236" y="8"/>
                  </a:lnTo>
                  <a:lnTo>
                    <a:pt x="236" y="29"/>
                  </a:lnTo>
                  <a:cubicBezTo>
                    <a:pt x="297" y="29"/>
                    <a:pt x="303" y="34"/>
                    <a:pt x="303" y="66"/>
                  </a:cubicBezTo>
                  <a:lnTo>
                    <a:pt x="303" y="210"/>
                  </a:lnTo>
                  <a:cubicBezTo>
                    <a:pt x="277" y="187"/>
                    <a:pt x="240" y="169"/>
                    <a:pt x="192" y="169"/>
                  </a:cubicBezTo>
                  <a:cubicBezTo>
                    <a:pt x="90" y="169"/>
                    <a:pt x="0" y="235"/>
                    <a:pt x="0" y="322"/>
                  </a:cubicBezTo>
                  <a:cubicBezTo>
                    <a:pt x="0" y="407"/>
                    <a:pt x="84" y="474"/>
                    <a:pt x="185" y="474"/>
                  </a:cubicBezTo>
                  <a:cubicBezTo>
                    <a:pt x="240" y="474"/>
                    <a:pt x="279" y="451"/>
                    <a:pt x="301" y="430"/>
                  </a:cubicBezTo>
                  <a:moveTo>
                    <a:pt x="301" y="250"/>
                  </a:moveTo>
                  <a:lnTo>
                    <a:pt x="301" y="387"/>
                  </a:lnTo>
                  <a:cubicBezTo>
                    <a:pt x="301" y="399"/>
                    <a:pt x="301" y="401"/>
                    <a:pt x="291" y="411"/>
                  </a:cubicBezTo>
                  <a:cubicBezTo>
                    <a:pt x="265" y="443"/>
                    <a:pt x="226" y="459"/>
                    <a:pt x="189" y="459"/>
                  </a:cubicBezTo>
                  <a:cubicBezTo>
                    <a:pt x="149" y="459"/>
                    <a:pt x="118" y="442"/>
                    <a:pt x="96" y="416"/>
                  </a:cubicBezTo>
                  <a:cubicBezTo>
                    <a:pt x="75" y="389"/>
                    <a:pt x="73" y="350"/>
                    <a:pt x="73" y="323"/>
                  </a:cubicBezTo>
                  <a:cubicBezTo>
                    <a:pt x="73" y="297"/>
                    <a:pt x="75" y="258"/>
                    <a:pt x="98" y="227"/>
                  </a:cubicBezTo>
                  <a:cubicBezTo>
                    <a:pt x="118" y="206"/>
                    <a:pt x="149" y="184"/>
                    <a:pt x="196" y="184"/>
                  </a:cubicBezTo>
                  <a:cubicBezTo>
                    <a:pt x="228" y="184"/>
                    <a:pt x="263" y="194"/>
                    <a:pt x="291" y="224"/>
                  </a:cubicBezTo>
                  <a:cubicBezTo>
                    <a:pt x="301" y="236"/>
                    <a:pt x="301" y="238"/>
                    <a:pt x="301" y="250"/>
                  </a:cubicBezTo>
                </a:path>
              </a:pathLst>
            </a:custGeom>
            <a:solidFill>
              <a:srgbClr val="000000"/>
            </a:solidFill>
            <a:ln w="15840">
              <a:noFill/>
            </a:ln>
          </p:spPr>
        </p:sp>
        <p:sp>
          <p:nvSpPr>
            <p:cNvPr id="181" name="Freeform 38"/>
            <p:cNvSpPr/>
            <p:nvPr/>
          </p:nvSpPr>
          <p:spPr>
            <a:xfrm>
              <a:off x="4276800" y="5656320"/>
              <a:ext cx="121320" cy="111600"/>
            </a:xfrm>
            <a:custGeom>
              <a:avLst/>
              <a:gdLst/>
              <a:ahLst/>
              <a:rect l="0" t="0" r="r" b="b"/>
              <a:pathLst>
                <a:path w="337" h="310">
                  <a:moveTo>
                    <a:pt x="72" y="132"/>
                  </a:moveTo>
                  <a:cubicBezTo>
                    <a:pt x="78" y="32"/>
                    <a:pt x="151" y="15"/>
                    <a:pt x="180" y="15"/>
                  </a:cubicBezTo>
                  <a:cubicBezTo>
                    <a:pt x="269" y="15"/>
                    <a:pt x="279" y="105"/>
                    <a:pt x="279" y="132"/>
                  </a:cubicBezTo>
                  <a:lnTo>
                    <a:pt x="72" y="132"/>
                  </a:lnTo>
                  <a:moveTo>
                    <a:pt x="72" y="146"/>
                  </a:moveTo>
                  <a:lnTo>
                    <a:pt x="314" y="146"/>
                  </a:lnTo>
                  <a:cubicBezTo>
                    <a:pt x="334" y="146"/>
                    <a:pt x="336" y="146"/>
                    <a:pt x="336" y="132"/>
                  </a:cubicBezTo>
                  <a:cubicBezTo>
                    <a:pt x="336" y="65"/>
                    <a:pt x="288" y="0"/>
                    <a:pt x="180" y="0"/>
                  </a:cubicBezTo>
                  <a:cubicBezTo>
                    <a:pt x="80" y="0"/>
                    <a:pt x="0" y="68"/>
                    <a:pt x="0" y="153"/>
                  </a:cubicBezTo>
                  <a:cubicBezTo>
                    <a:pt x="0" y="243"/>
                    <a:pt x="90" y="309"/>
                    <a:pt x="190" y="309"/>
                  </a:cubicBezTo>
                  <a:cubicBezTo>
                    <a:pt x="296" y="309"/>
                    <a:pt x="336" y="234"/>
                    <a:pt x="336" y="221"/>
                  </a:cubicBezTo>
                  <a:cubicBezTo>
                    <a:pt x="336" y="214"/>
                    <a:pt x="328" y="213"/>
                    <a:pt x="324" y="213"/>
                  </a:cubicBezTo>
                  <a:cubicBezTo>
                    <a:pt x="316" y="213"/>
                    <a:pt x="314" y="217"/>
                    <a:pt x="314" y="222"/>
                  </a:cubicBezTo>
                  <a:cubicBezTo>
                    <a:pt x="283" y="292"/>
                    <a:pt x="204" y="292"/>
                    <a:pt x="196" y="292"/>
                  </a:cubicBezTo>
                  <a:cubicBezTo>
                    <a:pt x="153" y="292"/>
                    <a:pt x="117" y="271"/>
                    <a:pt x="98" y="246"/>
                  </a:cubicBezTo>
                  <a:cubicBezTo>
                    <a:pt x="72" y="214"/>
                    <a:pt x="72" y="170"/>
                    <a:pt x="72" y="146"/>
                  </a:cubicBezTo>
                </a:path>
              </a:pathLst>
            </a:custGeom>
            <a:solidFill>
              <a:srgbClr val="000000"/>
            </a:solidFill>
            <a:ln w="15840">
              <a:noFill/>
            </a:ln>
          </p:spPr>
        </p:sp>
        <p:sp>
          <p:nvSpPr>
            <p:cNvPr id="182" name="Freeform 39"/>
            <p:cNvSpPr/>
            <p:nvPr/>
          </p:nvSpPr>
          <p:spPr>
            <a:xfrm>
              <a:off x="4416840" y="5656320"/>
              <a:ext cx="102960" cy="111600"/>
            </a:xfrm>
            <a:custGeom>
              <a:avLst/>
              <a:gdLst/>
              <a:ahLst/>
              <a:rect l="0" t="0" r="r" b="b"/>
              <a:pathLst>
                <a:path w="286" h="310">
                  <a:moveTo>
                    <a:pt x="151" y="170"/>
                  </a:moveTo>
                  <a:cubicBezTo>
                    <a:pt x="171" y="173"/>
                    <a:pt x="241" y="184"/>
                    <a:pt x="241" y="233"/>
                  </a:cubicBezTo>
                  <a:cubicBezTo>
                    <a:pt x="241" y="266"/>
                    <a:pt x="212" y="294"/>
                    <a:pt x="143" y="294"/>
                  </a:cubicBezTo>
                  <a:cubicBezTo>
                    <a:pt x="70" y="294"/>
                    <a:pt x="39" y="256"/>
                    <a:pt x="23" y="198"/>
                  </a:cubicBezTo>
                  <a:cubicBezTo>
                    <a:pt x="21" y="190"/>
                    <a:pt x="19" y="187"/>
                    <a:pt x="11" y="187"/>
                  </a:cubicBezTo>
                  <a:cubicBezTo>
                    <a:pt x="0" y="187"/>
                    <a:pt x="0" y="192"/>
                    <a:pt x="0" y="204"/>
                  </a:cubicBezTo>
                  <a:lnTo>
                    <a:pt x="0" y="292"/>
                  </a:lnTo>
                  <a:cubicBezTo>
                    <a:pt x="0" y="304"/>
                    <a:pt x="0" y="309"/>
                    <a:pt x="9" y="309"/>
                  </a:cubicBezTo>
                  <a:cubicBezTo>
                    <a:pt x="13" y="309"/>
                    <a:pt x="15" y="307"/>
                    <a:pt x="31" y="295"/>
                  </a:cubicBezTo>
                  <a:cubicBezTo>
                    <a:pt x="33" y="294"/>
                    <a:pt x="33" y="292"/>
                    <a:pt x="49" y="280"/>
                  </a:cubicBezTo>
                  <a:cubicBezTo>
                    <a:pt x="86" y="307"/>
                    <a:pt x="125" y="309"/>
                    <a:pt x="143" y="309"/>
                  </a:cubicBezTo>
                  <a:cubicBezTo>
                    <a:pt x="243" y="309"/>
                    <a:pt x="285" y="263"/>
                    <a:pt x="285" y="214"/>
                  </a:cubicBezTo>
                  <a:cubicBezTo>
                    <a:pt x="285" y="179"/>
                    <a:pt x="257" y="160"/>
                    <a:pt x="247" y="150"/>
                  </a:cubicBezTo>
                  <a:cubicBezTo>
                    <a:pt x="218" y="129"/>
                    <a:pt x="184" y="125"/>
                    <a:pt x="149" y="118"/>
                  </a:cubicBezTo>
                  <a:cubicBezTo>
                    <a:pt x="100" y="111"/>
                    <a:pt x="41" y="103"/>
                    <a:pt x="41" y="64"/>
                  </a:cubicBezTo>
                  <a:cubicBezTo>
                    <a:pt x="41" y="39"/>
                    <a:pt x="64" y="12"/>
                    <a:pt x="139" y="12"/>
                  </a:cubicBezTo>
                  <a:cubicBezTo>
                    <a:pt x="233" y="12"/>
                    <a:pt x="239" y="73"/>
                    <a:pt x="241" y="94"/>
                  </a:cubicBezTo>
                  <a:cubicBezTo>
                    <a:pt x="241" y="100"/>
                    <a:pt x="249" y="100"/>
                    <a:pt x="251" y="100"/>
                  </a:cubicBezTo>
                  <a:cubicBezTo>
                    <a:pt x="263" y="100"/>
                    <a:pt x="263" y="97"/>
                    <a:pt x="263" y="83"/>
                  </a:cubicBezTo>
                  <a:lnTo>
                    <a:pt x="263" y="16"/>
                  </a:lnTo>
                  <a:cubicBezTo>
                    <a:pt x="263" y="4"/>
                    <a:pt x="263" y="0"/>
                    <a:pt x="253" y="0"/>
                  </a:cubicBezTo>
                  <a:cubicBezTo>
                    <a:pt x="249" y="0"/>
                    <a:pt x="247" y="0"/>
                    <a:pt x="235" y="7"/>
                  </a:cubicBezTo>
                  <a:cubicBezTo>
                    <a:pt x="233" y="10"/>
                    <a:pt x="224" y="16"/>
                    <a:pt x="220" y="18"/>
                  </a:cubicBezTo>
                  <a:cubicBezTo>
                    <a:pt x="188" y="0"/>
                    <a:pt x="151" y="0"/>
                    <a:pt x="139" y="0"/>
                  </a:cubicBezTo>
                  <a:cubicBezTo>
                    <a:pt x="33" y="0"/>
                    <a:pt x="0" y="45"/>
                    <a:pt x="0" y="82"/>
                  </a:cubicBezTo>
                  <a:cubicBezTo>
                    <a:pt x="0" y="106"/>
                    <a:pt x="13" y="125"/>
                    <a:pt x="37" y="140"/>
                  </a:cubicBezTo>
                  <a:cubicBezTo>
                    <a:pt x="64" y="157"/>
                    <a:pt x="90" y="161"/>
                    <a:pt x="151" y="170"/>
                  </a:cubicBezTo>
                </a:path>
              </a:pathLst>
            </a:custGeom>
            <a:solidFill>
              <a:srgbClr val="000000"/>
            </a:solidFill>
            <a:ln w="15840">
              <a:noFill/>
            </a:ln>
          </p:spPr>
        </p:sp>
        <p:sp>
          <p:nvSpPr>
            <p:cNvPr id="183" name="Freeform 40"/>
            <p:cNvSpPr/>
            <p:nvPr/>
          </p:nvSpPr>
          <p:spPr>
            <a:xfrm>
              <a:off x="4539240" y="5603040"/>
              <a:ext cx="67320" cy="162000"/>
            </a:xfrm>
            <a:custGeom>
              <a:avLst/>
              <a:gdLst/>
              <a:ahLst/>
              <a:rect l="0" t="0" r="r" b="b"/>
              <a:pathLst>
                <a:path w="187" h="450">
                  <a:moveTo>
                    <a:pt x="125" y="152"/>
                  </a:moveTo>
                  <a:lnTo>
                    <a:pt x="4" y="160"/>
                  </a:lnTo>
                  <a:lnTo>
                    <a:pt x="4" y="181"/>
                  </a:lnTo>
                  <a:cubicBezTo>
                    <a:pt x="61" y="181"/>
                    <a:pt x="68" y="184"/>
                    <a:pt x="68" y="218"/>
                  </a:cubicBezTo>
                  <a:lnTo>
                    <a:pt x="68" y="397"/>
                  </a:lnTo>
                  <a:cubicBezTo>
                    <a:pt x="68" y="428"/>
                    <a:pt x="59" y="428"/>
                    <a:pt x="0" y="428"/>
                  </a:cubicBezTo>
                  <a:lnTo>
                    <a:pt x="0" y="449"/>
                  </a:lnTo>
                  <a:cubicBezTo>
                    <a:pt x="27" y="448"/>
                    <a:pt x="74" y="448"/>
                    <a:pt x="96" y="448"/>
                  </a:cubicBezTo>
                  <a:cubicBezTo>
                    <a:pt x="125" y="448"/>
                    <a:pt x="157" y="448"/>
                    <a:pt x="186" y="449"/>
                  </a:cubicBezTo>
                  <a:lnTo>
                    <a:pt x="186" y="428"/>
                  </a:lnTo>
                  <a:cubicBezTo>
                    <a:pt x="129" y="428"/>
                    <a:pt x="125" y="425"/>
                    <a:pt x="125" y="399"/>
                  </a:cubicBezTo>
                  <a:lnTo>
                    <a:pt x="125" y="152"/>
                  </a:lnTo>
                  <a:moveTo>
                    <a:pt x="129" y="35"/>
                  </a:moveTo>
                  <a:cubicBezTo>
                    <a:pt x="129" y="13"/>
                    <a:pt x="108" y="0"/>
                    <a:pt x="82" y="0"/>
                  </a:cubicBezTo>
                  <a:cubicBezTo>
                    <a:pt x="55" y="0"/>
                    <a:pt x="37" y="18"/>
                    <a:pt x="37" y="35"/>
                  </a:cubicBezTo>
                  <a:cubicBezTo>
                    <a:pt x="37" y="53"/>
                    <a:pt x="55" y="71"/>
                    <a:pt x="82" y="71"/>
                  </a:cubicBezTo>
                  <a:cubicBezTo>
                    <a:pt x="108" y="71"/>
                    <a:pt x="129" y="56"/>
                    <a:pt x="129" y="35"/>
                  </a:cubicBezTo>
                </a:path>
              </a:pathLst>
            </a:custGeom>
            <a:solidFill>
              <a:srgbClr val="000000"/>
            </a:solidFill>
            <a:ln w="15840">
              <a:noFill/>
            </a:ln>
          </p:spPr>
        </p:sp>
        <p:sp>
          <p:nvSpPr>
            <p:cNvPr id="184" name="Freeform 41"/>
            <p:cNvSpPr/>
            <p:nvPr/>
          </p:nvSpPr>
          <p:spPr>
            <a:xfrm>
              <a:off x="4623840" y="5657760"/>
              <a:ext cx="105840" cy="107280"/>
            </a:xfrm>
            <a:custGeom>
              <a:avLst/>
              <a:gdLst/>
              <a:ahLst/>
              <a:rect l="0" t="0" r="r" b="b"/>
              <a:pathLst>
                <a:path w="294" h="298">
                  <a:moveTo>
                    <a:pt x="120" y="75"/>
                  </a:moveTo>
                  <a:lnTo>
                    <a:pt x="120" y="0"/>
                  </a:lnTo>
                  <a:lnTo>
                    <a:pt x="0" y="8"/>
                  </a:lnTo>
                  <a:lnTo>
                    <a:pt x="0" y="29"/>
                  </a:lnTo>
                  <a:cubicBezTo>
                    <a:pt x="61" y="29"/>
                    <a:pt x="69" y="34"/>
                    <a:pt x="69" y="66"/>
                  </a:cubicBezTo>
                  <a:lnTo>
                    <a:pt x="69" y="247"/>
                  </a:lnTo>
                  <a:cubicBezTo>
                    <a:pt x="69" y="276"/>
                    <a:pt x="59" y="276"/>
                    <a:pt x="0" y="276"/>
                  </a:cubicBezTo>
                  <a:lnTo>
                    <a:pt x="0" y="297"/>
                  </a:lnTo>
                  <a:cubicBezTo>
                    <a:pt x="34" y="297"/>
                    <a:pt x="75" y="296"/>
                    <a:pt x="99" y="296"/>
                  </a:cubicBezTo>
                  <a:cubicBezTo>
                    <a:pt x="134" y="296"/>
                    <a:pt x="175" y="296"/>
                    <a:pt x="211" y="297"/>
                  </a:cubicBezTo>
                  <a:lnTo>
                    <a:pt x="211" y="276"/>
                  </a:lnTo>
                  <a:lnTo>
                    <a:pt x="191" y="276"/>
                  </a:lnTo>
                  <a:cubicBezTo>
                    <a:pt x="128" y="276"/>
                    <a:pt x="126" y="270"/>
                    <a:pt x="126" y="245"/>
                  </a:cubicBezTo>
                  <a:lnTo>
                    <a:pt x="126" y="142"/>
                  </a:lnTo>
                  <a:cubicBezTo>
                    <a:pt x="126" y="75"/>
                    <a:pt x="162" y="15"/>
                    <a:pt x="228" y="15"/>
                  </a:cubicBezTo>
                  <a:cubicBezTo>
                    <a:pt x="234" y="15"/>
                    <a:pt x="236" y="15"/>
                    <a:pt x="238" y="15"/>
                  </a:cubicBezTo>
                  <a:cubicBezTo>
                    <a:pt x="234" y="17"/>
                    <a:pt x="219" y="25"/>
                    <a:pt x="219" y="41"/>
                  </a:cubicBezTo>
                  <a:cubicBezTo>
                    <a:pt x="219" y="61"/>
                    <a:pt x="236" y="70"/>
                    <a:pt x="256" y="70"/>
                  </a:cubicBezTo>
                  <a:cubicBezTo>
                    <a:pt x="272" y="70"/>
                    <a:pt x="293" y="63"/>
                    <a:pt x="293" y="41"/>
                  </a:cubicBezTo>
                  <a:cubicBezTo>
                    <a:pt x="293" y="20"/>
                    <a:pt x="266" y="0"/>
                    <a:pt x="228" y="0"/>
                  </a:cubicBezTo>
                  <a:cubicBezTo>
                    <a:pt x="166" y="0"/>
                    <a:pt x="134" y="46"/>
                    <a:pt x="120" y="75"/>
                  </a:cubicBezTo>
                </a:path>
              </a:pathLst>
            </a:custGeom>
            <a:solidFill>
              <a:srgbClr val="000000"/>
            </a:solidFill>
            <a:ln w="15840">
              <a:noFill/>
            </a:ln>
          </p:spPr>
        </p:sp>
        <p:sp>
          <p:nvSpPr>
            <p:cNvPr id="185" name="Freeform 42"/>
            <p:cNvSpPr/>
            <p:nvPr/>
          </p:nvSpPr>
          <p:spPr>
            <a:xfrm>
              <a:off x="4745520" y="5656320"/>
              <a:ext cx="121680" cy="111600"/>
            </a:xfrm>
            <a:custGeom>
              <a:avLst/>
              <a:gdLst/>
              <a:ahLst/>
              <a:rect l="0" t="0" r="r" b="b"/>
              <a:pathLst>
                <a:path w="338" h="310">
                  <a:moveTo>
                    <a:pt x="73" y="132"/>
                  </a:moveTo>
                  <a:cubicBezTo>
                    <a:pt x="79" y="32"/>
                    <a:pt x="152" y="15"/>
                    <a:pt x="181" y="15"/>
                  </a:cubicBezTo>
                  <a:cubicBezTo>
                    <a:pt x="270" y="15"/>
                    <a:pt x="280" y="105"/>
                    <a:pt x="280" y="132"/>
                  </a:cubicBezTo>
                  <a:lnTo>
                    <a:pt x="73" y="132"/>
                  </a:lnTo>
                  <a:moveTo>
                    <a:pt x="73" y="146"/>
                  </a:moveTo>
                  <a:lnTo>
                    <a:pt x="315" y="146"/>
                  </a:lnTo>
                  <a:cubicBezTo>
                    <a:pt x="335" y="146"/>
                    <a:pt x="337" y="146"/>
                    <a:pt x="337" y="132"/>
                  </a:cubicBezTo>
                  <a:cubicBezTo>
                    <a:pt x="337" y="65"/>
                    <a:pt x="289" y="0"/>
                    <a:pt x="181" y="0"/>
                  </a:cubicBezTo>
                  <a:cubicBezTo>
                    <a:pt x="81" y="0"/>
                    <a:pt x="0" y="68"/>
                    <a:pt x="0" y="153"/>
                  </a:cubicBezTo>
                  <a:cubicBezTo>
                    <a:pt x="0" y="243"/>
                    <a:pt x="91" y="309"/>
                    <a:pt x="191" y="309"/>
                  </a:cubicBezTo>
                  <a:cubicBezTo>
                    <a:pt x="297" y="309"/>
                    <a:pt x="337" y="234"/>
                    <a:pt x="337" y="221"/>
                  </a:cubicBezTo>
                  <a:cubicBezTo>
                    <a:pt x="337" y="214"/>
                    <a:pt x="329" y="213"/>
                    <a:pt x="325" y="213"/>
                  </a:cubicBezTo>
                  <a:cubicBezTo>
                    <a:pt x="317" y="213"/>
                    <a:pt x="315" y="217"/>
                    <a:pt x="315" y="222"/>
                  </a:cubicBezTo>
                  <a:cubicBezTo>
                    <a:pt x="283" y="292"/>
                    <a:pt x="205" y="292"/>
                    <a:pt x="197" y="292"/>
                  </a:cubicBezTo>
                  <a:cubicBezTo>
                    <a:pt x="154" y="292"/>
                    <a:pt x="118" y="271"/>
                    <a:pt x="99" y="246"/>
                  </a:cubicBezTo>
                  <a:cubicBezTo>
                    <a:pt x="73" y="214"/>
                    <a:pt x="73" y="170"/>
                    <a:pt x="73" y="146"/>
                  </a:cubicBezTo>
                </a:path>
              </a:pathLst>
            </a:custGeom>
            <a:solidFill>
              <a:srgbClr val="000000"/>
            </a:solidFill>
            <a:ln w="15840">
              <a:noFill/>
            </a:ln>
          </p:spPr>
        </p:sp>
        <p:sp>
          <p:nvSpPr>
            <p:cNvPr id="186" name="Freeform 43"/>
            <p:cNvSpPr/>
            <p:nvPr/>
          </p:nvSpPr>
          <p:spPr>
            <a:xfrm>
              <a:off x="4885920" y="5596920"/>
              <a:ext cx="154440" cy="171000"/>
            </a:xfrm>
            <a:custGeom>
              <a:avLst/>
              <a:gdLst/>
              <a:ahLst/>
              <a:rect l="0" t="0" r="r" b="b"/>
              <a:pathLst>
                <a:path w="429" h="475">
                  <a:moveTo>
                    <a:pt x="300" y="430"/>
                  </a:moveTo>
                  <a:lnTo>
                    <a:pt x="300" y="474"/>
                  </a:lnTo>
                  <a:lnTo>
                    <a:pt x="428" y="466"/>
                  </a:lnTo>
                  <a:lnTo>
                    <a:pt x="428" y="445"/>
                  </a:lnTo>
                  <a:cubicBezTo>
                    <a:pt x="367" y="445"/>
                    <a:pt x="359" y="440"/>
                    <a:pt x="359" y="408"/>
                  </a:cubicBezTo>
                  <a:lnTo>
                    <a:pt x="359" y="0"/>
                  </a:lnTo>
                  <a:lnTo>
                    <a:pt x="235" y="8"/>
                  </a:lnTo>
                  <a:lnTo>
                    <a:pt x="235" y="29"/>
                  </a:lnTo>
                  <a:cubicBezTo>
                    <a:pt x="294" y="29"/>
                    <a:pt x="302" y="34"/>
                    <a:pt x="302" y="66"/>
                  </a:cubicBezTo>
                  <a:lnTo>
                    <a:pt x="302" y="210"/>
                  </a:lnTo>
                  <a:cubicBezTo>
                    <a:pt x="277" y="187"/>
                    <a:pt x="239" y="169"/>
                    <a:pt x="192" y="169"/>
                  </a:cubicBezTo>
                  <a:cubicBezTo>
                    <a:pt x="90" y="169"/>
                    <a:pt x="0" y="235"/>
                    <a:pt x="0" y="322"/>
                  </a:cubicBezTo>
                  <a:cubicBezTo>
                    <a:pt x="0" y="407"/>
                    <a:pt x="84" y="474"/>
                    <a:pt x="184" y="474"/>
                  </a:cubicBezTo>
                  <a:cubicBezTo>
                    <a:pt x="239" y="474"/>
                    <a:pt x="279" y="451"/>
                    <a:pt x="300" y="430"/>
                  </a:cubicBezTo>
                  <a:moveTo>
                    <a:pt x="300" y="250"/>
                  </a:moveTo>
                  <a:lnTo>
                    <a:pt x="300" y="387"/>
                  </a:lnTo>
                  <a:cubicBezTo>
                    <a:pt x="300" y="399"/>
                    <a:pt x="300" y="401"/>
                    <a:pt x="290" y="411"/>
                  </a:cubicBezTo>
                  <a:cubicBezTo>
                    <a:pt x="265" y="443"/>
                    <a:pt x="226" y="459"/>
                    <a:pt x="188" y="459"/>
                  </a:cubicBezTo>
                  <a:cubicBezTo>
                    <a:pt x="149" y="459"/>
                    <a:pt x="117" y="442"/>
                    <a:pt x="96" y="416"/>
                  </a:cubicBezTo>
                  <a:cubicBezTo>
                    <a:pt x="74" y="389"/>
                    <a:pt x="72" y="350"/>
                    <a:pt x="72" y="323"/>
                  </a:cubicBezTo>
                  <a:cubicBezTo>
                    <a:pt x="72" y="297"/>
                    <a:pt x="74" y="258"/>
                    <a:pt x="98" y="227"/>
                  </a:cubicBezTo>
                  <a:cubicBezTo>
                    <a:pt x="117" y="206"/>
                    <a:pt x="149" y="184"/>
                    <a:pt x="196" y="184"/>
                  </a:cubicBezTo>
                  <a:cubicBezTo>
                    <a:pt x="228" y="184"/>
                    <a:pt x="263" y="194"/>
                    <a:pt x="290" y="224"/>
                  </a:cubicBezTo>
                  <a:cubicBezTo>
                    <a:pt x="300" y="236"/>
                    <a:pt x="300" y="238"/>
                    <a:pt x="300" y="250"/>
                  </a:cubicBezTo>
                </a:path>
              </a:pathLst>
            </a:custGeom>
            <a:solidFill>
              <a:srgbClr val="000000"/>
            </a:solidFill>
            <a:ln w="15840">
              <a:noFill/>
            </a:ln>
          </p:spPr>
        </p:sp>
        <p:sp>
          <p:nvSpPr>
            <p:cNvPr id="187" name="Freeform 44"/>
            <p:cNvSpPr/>
            <p:nvPr/>
          </p:nvSpPr>
          <p:spPr>
            <a:xfrm>
              <a:off x="4104000" y="6017760"/>
              <a:ext cx="138960" cy="111600"/>
            </a:xfrm>
            <a:custGeom>
              <a:avLst/>
              <a:gdLst/>
              <a:ahLst/>
              <a:rect l="0" t="0" r="r" b="b"/>
              <a:pathLst>
                <a:path w="386" h="310">
                  <a:moveTo>
                    <a:pt x="385" y="157"/>
                  </a:moveTo>
                  <a:cubicBezTo>
                    <a:pt x="385" y="71"/>
                    <a:pt x="297" y="0"/>
                    <a:pt x="193" y="0"/>
                  </a:cubicBezTo>
                  <a:cubicBezTo>
                    <a:pt x="85" y="0"/>
                    <a:pt x="0" y="73"/>
                    <a:pt x="0" y="157"/>
                  </a:cubicBezTo>
                  <a:cubicBezTo>
                    <a:pt x="0" y="244"/>
                    <a:pt x="90" y="309"/>
                    <a:pt x="193" y="309"/>
                  </a:cubicBezTo>
                  <a:cubicBezTo>
                    <a:pt x="297" y="309"/>
                    <a:pt x="385" y="242"/>
                    <a:pt x="385" y="157"/>
                  </a:cubicBezTo>
                  <a:moveTo>
                    <a:pt x="193" y="292"/>
                  </a:moveTo>
                  <a:cubicBezTo>
                    <a:pt x="155" y="292"/>
                    <a:pt x="118" y="277"/>
                    <a:pt x="94" y="247"/>
                  </a:cubicBezTo>
                  <a:cubicBezTo>
                    <a:pt x="73" y="218"/>
                    <a:pt x="73" y="177"/>
                    <a:pt x="73" y="152"/>
                  </a:cubicBezTo>
                  <a:cubicBezTo>
                    <a:pt x="73" y="126"/>
                    <a:pt x="73" y="90"/>
                    <a:pt x="92" y="59"/>
                  </a:cubicBezTo>
                  <a:cubicBezTo>
                    <a:pt x="116" y="29"/>
                    <a:pt x="157" y="15"/>
                    <a:pt x="193" y="15"/>
                  </a:cubicBezTo>
                  <a:cubicBezTo>
                    <a:pt x="230" y="15"/>
                    <a:pt x="267" y="29"/>
                    <a:pt x="289" y="58"/>
                  </a:cubicBezTo>
                  <a:cubicBezTo>
                    <a:pt x="312" y="87"/>
                    <a:pt x="312" y="126"/>
                    <a:pt x="312" y="152"/>
                  </a:cubicBezTo>
                  <a:cubicBezTo>
                    <a:pt x="312" y="177"/>
                    <a:pt x="312" y="213"/>
                    <a:pt x="293" y="242"/>
                  </a:cubicBezTo>
                  <a:cubicBezTo>
                    <a:pt x="275" y="273"/>
                    <a:pt x="236" y="292"/>
                    <a:pt x="193" y="292"/>
                  </a:cubicBezTo>
                </a:path>
              </a:pathLst>
            </a:custGeom>
            <a:solidFill>
              <a:srgbClr val="000000"/>
            </a:solidFill>
            <a:ln w="15840">
              <a:noFill/>
            </a:ln>
          </p:spPr>
        </p:sp>
        <p:sp>
          <p:nvSpPr>
            <p:cNvPr id="188" name="Freeform 45"/>
            <p:cNvSpPr/>
            <p:nvPr/>
          </p:nvSpPr>
          <p:spPr>
            <a:xfrm>
              <a:off x="4260960" y="6019200"/>
              <a:ext cx="157680" cy="110160"/>
            </a:xfrm>
            <a:custGeom>
              <a:avLst/>
              <a:gdLst/>
              <a:ahLst/>
              <a:rect l="0" t="0" r="r" b="b"/>
              <a:pathLst>
                <a:path w="438" h="306">
                  <a:moveTo>
                    <a:pt x="311" y="244"/>
                  </a:moveTo>
                  <a:lnTo>
                    <a:pt x="311" y="305"/>
                  </a:lnTo>
                  <a:lnTo>
                    <a:pt x="437" y="297"/>
                  </a:lnTo>
                  <a:lnTo>
                    <a:pt x="437" y="276"/>
                  </a:lnTo>
                  <a:cubicBezTo>
                    <a:pt x="376" y="276"/>
                    <a:pt x="370" y="272"/>
                    <a:pt x="370" y="240"/>
                  </a:cubicBezTo>
                  <a:lnTo>
                    <a:pt x="370" y="0"/>
                  </a:lnTo>
                  <a:lnTo>
                    <a:pt x="242" y="8"/>
                  </a:lnTo>
                  <a:lnTo>
                    <a:pt x="242" y="29"/>
                  </a:lnTo>
                  <a:cubicBezTo>
                    <a:pt x="303" y="29"/>
                    <a:pt x="309" y="34"/>
                    <a:pt x="309" y="66"/>
                  </a:cubicBezTo>
                  <a:lnTo>
                    <a:pt x="309" y="186"/>
                  </a:lnTo>
                  <a:cubicBezTo>
                    <a:pt x="309" y="244"/>
                    <a:pt x="268" y="290"/>
                    <a:pt x="205" y="290"/>
                  </a:cubicBezTo>
                  <a:cubicBezTo>
                    <a:pt x="132" y="290"/>
                    <a:pt x="128" y="259"/>
                    <a:pt x="128" y="224"/>
                  </a:cubicBezTo>
                  <a:lnTo>
                    <a:pt x="128" y="0"/>
                  </a:lnTo>
                  <a:lnTo>
                    <a:pt x="0" y="8"/>
                  </a:lnTo>
                  <a:lnTo>
                    <a:pt x="0" y="29"/>
                  </a:lnTo>
                  <a:cubicBezTo>
                    <a:pt x="67" y="29"/>
                    <a:pt x="67" y="31"/>
                    <a:pt x="67" y="90"/>
                  </a:cubicBezTo>
                  <a:lnTo>
                    <a:pt x="67" y="191"/>
                  </a:lnTo>
                  <a:cubicBezTo>
                    <a:pt x="67" y="244"/>
                    <a:pt x="67" y="305"/>
                    <a:pt x="199" y="305"/>
                  </a:cubicBezTo>
                  <a:cubicBezTo>
                    <a:pt x="248" y="305"/>
                    <a:pt x="287" y="287"/>
                    <a:pt x="311" y="244"/>
                  </a:cubicBezTo>
                </a:path>
              </a:pathLst>
            </a:custGeom>
            <a:solidFill>
              <a:srgbClr val="000000"/>
            </a:solidFill>
            <a:ln w="15840">
              <a:noFill/>
            </a:ln>
          </p:spPr>
        </p:sp>
        <p:sp>
          <p:nvSpPr>
            <p:cNvPr id="189" name="Freeform 46"/>
            <p:cNvSpPr/>
            <p:nvPr/>
          </p:nvSpPr>
          <p:spPr>
            <a:xfrm>
              <a:off x="4429440" y="5977800"/>
              <a:ext cx="97920" cy="151560"/>
            </a:xfrm>
            <a:custGeom>
              <a:avLst/>
              <a:gdLst/>
              <a:ahLst/>
              <a:rect l="0" t="0" r="r" b="b"/>
              <a:pathLst>
                <a:path w="272" h="421">
                  <a:moveTo>
                    <a:pt x="134" y="144"/>
                  </a:moveTo>
                  <a:lnTo>
                    <a:pt x="257" y="144"/>
                  </a:lnTo>
                  <a:lnTo>
                    <a:pt x="257" y="123"/>
                  </a:lnTo>
                  <a:lnTo>
                    <a:pt x="134" y="123"/>
                  </a:lnTo>
                  <a:lnTo>
                    <a:pt x="134" y="0"/>
                  </a:lnTo>
                  <a:lnTo>
                    <a:pt x="112" y="0"/>
                  </a:lnTo>
                  <a:cubicBezTo>
                    <a:pt x="112" y="54"/>
                    <a:pt x="85" y="126"/>
                    <a:pt x="0" y="129"/>
                  </a:cubicBezTo>
                  <a:lnTo>
                    <a:pt x="0" y="144"/>
                  </a:lnTo>
                  <a:lnTo>
                    <a:pt x="75" y="144"/>
                  </a:lnTo>
                  <a:lnTo>
                    <a:pt x="75" y="329"/>
                  </a:lnTo>
                  <a:cubicBezTo>
                    <a:pt x="75" y="412"/>
                    <a:pt x="155" y="420"/>
                    <a:pt x="187" y="420"/>
                  </a:cubicBezTo>
                  <a:cubicBezTo>
                    <a:pt x="248" y="420"/>
                    <a:pt x="271" y="373"/>
                    <a:pt x="271" y="329"/>
                  </a:cubicBezTo>
                  <a:lnTo>
                    <a:pt x="271" y="291"/>
                  </a:lnTo>
                  <a:lnTo>
                    <a:pt x="250" y="291"/>
                  </a:lnTo>
                  <a:lnTo>
                    <a:pt x="250" y="329"/>
                  </a:lnTo>
                  <a:cubicBezTo>
                    <a:pt x="250" y="377"/>
                    <a:pt x="224" y="403"/>
                    <a:pt x="193" y="403"/>
                  </a:cubicBezTo>
                  <a:cubicBezTo>
                    <a:pt x="134" y="403"/>
                    <a:pt x="134" y="342"/>
                    <a:pt x="134" y="330"/>
                  </a:cubicBezTo>
                  <a:lnTo>
                    <a:pt x="134" y="144"/>
                  </a:lnTo>
                </a:path>
              </a:pathLst>
            </a:custGeom>
            <a:solidFill>
              <a:srgbClr val="000000"/>
            </a:solidFill>
            <a:ln w="15840">
              <a:noFill/>
            </a:ln>
          </p:spPr>
        </p:sp>
        <p:sp>
          <p:nvSpPr>
            <p:cNvPr id="190" name="Freeform 47"/>
            <p:cNvSpPr/>
            <p:nvPr/>
          </p:nvSpPr>
          <p:spPr>
            <a:xfrm>
              <a:off x="4553280" y="6019200"/>
              <a:ext cx="154440" cy="154080"/>
            </a:xfrm>
            <a:custGeom>
              <a:avLst/>
              <a:gdLst/>
              <a:ahLst/>
              <a:rect l="0" t="0" r="r" b="b"/>
              <a:pathLst>
                <a:path w="429" h="428">
                  <a:moveTo>
                    <a:pt x="126" y="45"/>
                  </a:moveTo>
                  <a:lnTo>
                    <a:pt x="126" y="0"/>
                  </a:lnTo>
                  <a:lnTo>
                    <a:pt x="0" y="8"/>
                  </a:lnTo>
                  <a:lnTo>
                    <a:pt x="0" y="29"/>
                  </a:lnTo>
                  <a:cubicBezTo>
                    <a:pt x="61" y="29"/>
                    <a:pt x="67" y="32"/>
                    <a:pt x="67" y="63"/>
                  </a:cubicBezTo>
                  <a:lnTo>
                    <a:pt x="67" y="377"/>
                  </a:lnTo>
                  <a:cubicBezTo>
                    <a:pt x="67" y="407"/>
                    <a:pt x="59" y="407"/>
                    <a:pt x="0" y="407"/>
                  </a:cubicBezTo>
                  <a:lnTo>
                    <a:pt x="0" y="427"/>
                  </a:lnTo>
                  <a:cubicBezTo>
                    <a:pt x="29" y="427"/>
                    <a:pt x="75" y="425"/>
                    <a:pt x="96" y="425"/>
                  </a:cubicBezTo>
                  <a:cubicBezTo>
                    <a:pt x="120" y="425"/>
                    <a:pt x="165" y="427"/>
                    <a:pt x="194" y="427"/>
                  </a:cubicBezTo>
                  <a:lnTo>
                    <a:pt x="194" y="407"/>
                  </a:lnTo>
                  <a:cubicBezTo>
                    <a:pt x="137" y="407"/>
                    <a:pt x="128" y="407"/>
                    <a:pt x="128" y="377"/>
                  </a:cubicBezTo>
                  <a:lnTo>
                    <a:pt x="128" y="264"/>
                  </a:lnTo>
                  <a:lnTo>
                    <a:pt x="128" y="258"/>
                  </a:lnTo>
                  <a:cubicBezTo>
                    <a:pt x="132" y="269"/>
                    <a:pt x="169" y="305"/>
                    <a:pt x="234" y="305"/>
                  </a:cubicBezTo>
                  <a:cubicBezTo>
                    <a:pt x="338" y="305"/>
                    <a:pt x="428" y="240"/>
                    <a:pt x="428" y="153"/>
                  </a:cubicBezTo>
                  <a:cubicBezTo>
                    <a:pt x="428" y="67"/>
                    <a:pt x="344" y="0"/>
                    <a:pt x="246" y="0"/>
                  </a:cubicBezTo>
                  <a:cubicBezTo>
                    <a:pt x="179" y="0"/>
                    <a:pt x="141" y="29"/>
                    <a:pt x="126" y="45"/>
                  </a:cubicBezTo>
                  <a:moveTo>
                    <a:pt x="128" y="221"/>
                  </a:moveTo>
                  <a:lnTo>
                    <a:pt x="128" y="70"/>
                  </a:lnTo>
                  <a:cubicBezTo>
                    <a:pt x="153" y="37"/>
                    <a:pt x="194" y="17"/>
                    <a:pt x="240" y="17"/>
                  </a:cubicBezTo>
                  <a:cubicBezTo>
                    <a:pt x="303" y="17"/>
                    <a:pt x="356" y="77"/>
                    <a:pt x="356" y="153"/>
                  </a:cubicBezTo>
                  <a:cubicBezTo>
                    <a:pt x="356" y="233"/>
                    <a:pt x="295" y="290"/>
                    <a:pt x="230" y="290"/>
                  </a:cubicBezTo>
                  <a:cubicBezTo>
                    <a:pt x="196" y="290"/>
                    <a:pt x="163" y="276"/>
                    <a:pt x="139" y="249"/>
                  </a:cubicBezTo>
                  <a:cubicBezTo>
                    <a:pt x="128" y="235"/>
                    <a:pt x="128" y="233"/>
                    <a:pt x="128" y="221"/>
                  </a:cubicBezTo>
                </a:path>
              </a:pathLst>
            </a:custGeom>
            <a:solidFill>
              <a:srgbClr val="000000"/>
            </a:solidFill>
            <a:ln w="15840">
              <a:noFill/>
            </a:ln>
          </p:spPr>
        </p:sp>
        <p:sp>
          <p:nvSpPr>
            <p:cNvPr id="191" name="Freeform 48"/>
            <p:cNvSpPr/>
            <p:nvPr/>
          </p:nvSpPr>
          <p:spPr>
            <a:xfrm>
              <a:off x="4727160" y="6019200"/>
              <a:ext cx="157680" cy="110160"/>
            </a:xfrm>
            <a:custGeom>
              <a:avLst/>
              <a:gdLst/>
              <a:ahLst/>
              <a:rect l="0" t="0" r="r" b="b"/>
              <a:pathLst>
                <a:path w="438" h="306">
                  <a:moveTo>
                    <a:pt x="311" y="244"/>
                  </a:moveTo>
                  <a:lnTo>
                    <a:pt x="311" y="305"/>
                  </a:lnTo>
                  <a:lnTo>
                    <a:pt x="437" y="297"/>
                  </a:lnTo>
                  <a:lnTo>
                    <a:pt x="437" y="276"/>
                  </a:lnTo>
                  <a:cubicBezTo>
                    <a:pt x="376" y="276"/>
                    <a:pt x="370" y="272"/>
                    <a:pt x="370" y="240"/>
                  </a:cubicBezTo>
                  <a:lnTo>
                    <a:pt x="370" y="0"/>
                  </a:lnTo>
                  <a:lnTo>
                    <a:pt x="242" y="8"/>
                  </a:lnTo>
                  <a:lnTo>
                    <a:pt x="242" y="29"/>
                  </a:lnTo>
                  <a:cubicBezTo>
                    <a:pt x="303" y="29"/>
                    <a:pt x="309" y="34"/>
                    <a:pt x="309" y="66"/>
                  </a:cubicBezTo>
                  <a:lnTo>
                    <a:pt x="309" y="186"/>
                  </a:lnTo>
                  <a:cubicBezTo>
                    <a:pt x="309" y="244"/>
                    <a:pt x="268" y="290"/>
                    <a:pt x="205" y="290"/>
                  </a:cubicBezTo>
                  <a:cubicBezTo>
                    <a:pt x="132" y="290"/>
                    <a:pt x="128" y="259"/>
                    <a:pt x="128" y="224"/>
                  </a:cubicBezTo>
                  <a:lnTo>
                    <a:pt x="128" y="0"/>
                  </a:lnTo>
                  <a:lnTo>
                    <a:pt x="0" y="8"/>
                  </a:lnTo>
                  <a:lnTo>
                    <a:pt x="0" y="29"/>
                  </a:lnTo>
                  <a:cubicBezTo>
                    <a:pt x="67" y="29"/>
                    <a:pt x="67" y="31"/>
                    <a:pt x="67" y="90"/>
                  </a:cubicBezTo>
                  <a:lnTo>
                    <a:pt x="67" y="191"/>
                  </a:lnTo>
                  <a:cubicBezTo>
                    <a:pt x="67" y="244"/>
                    <a:pt x="67" y="305"/>
                    <a:pt x="199" y="305"/>
                  </a:cubicBezTo>
                  <a:cubicBezTo>
                    <a:pt x="248" y="305"/>
                    <a:pt x="287" y="287"/>
                    <a:pt x="311" y="244"/>
                  </a:cubicBezTo>
                </a:path>
              </a:pathLst>
            </a:custGeom>
            <a:solidFill>
              <a:srgbClr val="000000"/>
            </a:solidFill>
            <a:ln w="15840">
              <a:noFill/>
            </a:ln>
          </p:spPr>
        </p:sp>
        <p:sp>
          <p:nvSpPr>
            <p:cNvPr id="192" name="Freeform 49"/>
            <p:cNvSpPr/>
            <p:nvPr/>
          </p:nvSpPr>
          <p:spPr>
            <a:xfrm>
              <a:off x="4895640" y="5977800"/>
              <a:ext cx="97920" cy="151560"/>
            </a:xfrm>
            <a:custGeom>
              <a:avLst/>
              <a:gdLst/>
              <a:ahLst/>
              <a:rect l="0" t="0" r="r" b="b"/>
              <a:pathLst>
                <a:path w="272" h="421">
                  <a:moveTo>
                    <a:pt x="134" y="144"/>
                  </a:moveTo>
                  <a:lnTo>
                    <a:pt x="258" y="144"/>
                  </a:lnTo>
                  <a:lnTo>
                    <a:pt x="258" y="123"/>
                  </a:lnTo>
                  <a:lnTo>
                    <a:pt x="134" y="123"/>
                  </a:lnTo>
                  <a:lnTo>
                    <a:pt x="134" y="0"/>
                  </a:lnTo>
                  <a:lnTo>
                    <a:pt x="112" y="0"/>
                  </a:lnTo>
                  <a:cubicBezTo>
                    <a:pt x="112" y="54"/>
                    <a:pt x="85" y="126"/>
                    <a:pt x="0" y="129"/>
                  </a:cubicBezTo>
                  <a:lnTo>
                    <a:pt x="0" y="144"/>
                  </a:lnTo>
                  <a:lnTo>
                    <a:pt x="75" y="144"/>
                  </a:lnTo>
                  <a:lnTo>
                    <a:pt x="75" y="329"/>
                  </a:lnTo>
                  <a:cubicBezTo>
                    <a:pt x="75" y="412"/>
                    <a:pt x="155" y="420"/>
                    <a:pt x="187" y="420"/>
                  </a:cubicBezTo>
                  <a:cubicBezTo>
                    <a:pt x="248" y="420"/>
                    <a:pt x="271" y="373"/>
                    <a:pt x="271" y="329"/>
                  </a:cubicBezTo>
                  <a:lnTo>
                    <a:pt x="271" y="291"/>
                  </a:lnTo>
                  <a:lnTo>
                    <a:pt x="250" y="291"/>
                  </a:lnTo>
                  <a:lnTo>
                    <a:pt x="250" y="329"/>
                  </a:lnTo>
                  <a:cubicBezTo>
                    <a:pt x="250" y="377"/>
                    <a:pt x="224" y="403"/>
                    <a:pt x="193" y="403"/>
                  </a:cubicBezTo>
                  <a:cubicBezTo>
                    <a:pt x="134" y="403"/>
                    <a:pt x="134" y="342"/>
                    <a:pt x="134" y="330"/>
                  </a:cubicBezTo>
                  <a:lnTo>
                    <a:pt x="134" y="144"/>
                  </a:lnTo>
                </a:path>
              </a:pathLst>
            </a:custGeom>
            <a:solidFill>
              <a:srgbClr val="000000"/>
            </a:solidFill>
            <a:ln w="15840">
              <a:noFill/>
            </a:ln>
          </p:spPr>
        </p:sp>
      </p:grpSp>
      <p:sp>
        <p:nvSpPr>
          <p:cNvPr id="193" name="Freeform 50"/>
          <p:cNvSpPr/>
          <p:nvPr/>
        </p:nvSpPr>
        <p:spPr>
          <a:xfrm>
            <a:off x="6704280" y="5627880"/>
            <a:ext cx="608400" cy="516960"/>
          </a:xfrm>
          <a:custGeom>
            <a:avLst/>
            <a:gdLst/>
            <a:ahLst/>
            <a:rect l="0" t="0" r="r" b="b"/>
            <a:pathLst>
              <a:path w="1690" h="1436">
                <a:moveTo>
                  <a:pt x="1689" y="1435"/>
                </a:moveTo>
                <a:cubicBezTo>
                  <a:pt x="195" y="883"/>
                  <a:pt x="0" y="0"/>
                  <a:pt x="0" y="0"/>
                </a:cubicBezTo>
              </a:path>
            </a:pathLst>
          </a:custGeom>
          <a:ln>
            <a:solidFill>
              <a:srgbClr val="00a65d"/>
            </a:solidFill>
            <a:tailEnd len="med" type="triangle" w="med"/>
          </a:ln>
        </p:spPr>
      </p:sp>
      <p:grpSp>
        <p:nvGrpSpPr>
          <p:cNvPr id="194" name="Group 51"/>
          <p:cNvGrpSpPr/>
          <p:nvPr/>
        </p:nvGrpSpPr>
        <p:grpSpPr>
          <a:xfrm>
            <a:off x="5673240" y="4595760"/>
            <a:ext cx="2368800" cy="952560"/>
            <a:chOff x="5673240" y="4595760"/>
            <a:chExt cx="2368800" cy="952560"/>
          </a:xfrm>
        </p:grpSpPr>
        <p:sp>
          <p:nvSpPr>
            <p:cNvPr id="195" name="Freeform 52"/>
            <p:cNvSpPr/>
            <p:nvPr/>
          </p:nvSpPr>
          <p:spPr>
            <a:xfrm>
              <a:off x="5679000" y="4613400"/>
              <a:ext cx="2345760" cy="917640"/>
            </a:xfrm>
            <a:custGeom>
              <a:avLst/>
              <a:gdLst/>
              <a:ahLst/>
              <a:rect l="0" t="0" r="r" b="b"/>
              <a:pathLst>
                <a:path w="6516" h="2549">
                  <a:moveTo>
                    <a:pt x="3257" y="2548"/>
                  </a:moveTo>
                  <a:lnTo>
                    <a:pt x="0" y="2548"/>
                  </a:lnTo>
                  <a:lnTo>
                    <a:pt x="0" y="0"/>
                  </a:lnTo>
                  <a:lnTo>
                    <a:pt x="6515" y="0"/>
                  </a:lnTo>
                  <a:lnTo>
                    <a:pt x="6515" y="2548"/>
                  </a:lnTo>
                  <a:lnTo>
                    <a:pt x="3257" y="2548"/>
                  </a:lnTo>
                </a:path>
              </a:pathLst>
            </a:custGeom>
            <a:solidFill>
              <a:srgbClr val="ffffff"/>
            </a:solidFill>
            <a:ln w="15840">
              <a:noFill/>
            </a:ln>
          </p:spPr>
        </p:sp>
        <p:sp>
          <p:nvSpPr>
            <p:cNvPr id="196" name="Freeform 53"/>
            <p:cNvSpPr/>
            <p:nvPr/>
          </p:nvSpPr>
          <p:spPr>
            <a:xfrm>
              <a:off x="5787000" y="4595760"/>
              <a:ext cx="56880" cy="56880"/>
            </a:xfrm>
            <a:custGeom>
              <a:avLst/>
              <a:gdLst/>
              <a:ahLst/>
              <a:rect l="0" t="0" r="r" b="b"/>
              <a:pathLst>
                <a:path w="158" h="158">
                  <a:moveTo>
                    <a:pt x="157" y="78"/>
                  </a:moveTo>
                  <a:cubicBezTo>
                    <a:pt x="157" y="36"/>
                    <a:pt x="121" y="0"/>
                    <a:pt x="78" y="0"/>
                  </a:cubicBezTo>
                  <a:cubicBezTo>
                    <a:pt x="36" y="0"/>
                    <a:pt x="0" y="36"/>
                    <a:pt x="0" y="78"/>
                  </a:cubicBezTo>
                  <a:cubicBezTo>
                    <a:pt x="0" y="121"/>
                    <a:pt x="36" y="157"/>
                    <a:pt x="78" y="157"/>
                  </a:cubicBezTo>
                  <a:cubicBezTo>
                    <a:pt x="121" y="157"/>
                    <a:pt x="157" y="121"/>
                    <a:pt x="157" y="78"/>
                  </a:cubicBezTo>
                </a:path>
              </a:pathLst>
            </a:custGeom>
            <a:solidFill>
              <a:srgbClr val="000000"/>
            </a:solidFill>
            <a:ln w="15840">
              <a:noFill/>
            </a:ln>
          </p:spPr>
        </p:sp>
        <p:sp>
          <p:nvSpPr>
            <p:cNvPr id="197" name="Freeform 54"/>
            <p:cNvSpPr/>
            <p:nvPr/>
          </p:nvSpPr>
          <p:spPr>
            <a:xfrm>
              <a:off x="5673240" y="4684320"/>
              <a:ext cx="285120" cy="244080"/>
            </a:xfrm>
            <a:custGeom>
              <a:avLst/>
              <a:gdLst/>
              <a:ahLst/>
              <a:rect l="0" t="0" r="r" b="b"/>
              <a:pathLst>
                <a:path w="792" h="678">
                  <a:moveTo>
                    <a:pt x="444" y="285"/>
                  </a:moveTo>
                  <a:lnTo>
                    <a:pt x="609" y="68"/>
                  </a:lnTo>
                  <a:cubicBezTo>
                    <a:pt x="621" y="54"/>
                    <a:pt x="623" y="52"/>
                    <a:pt x="656" y="50"/>
                  </a:cubicBezTo>
                  <a:cubicBezTo>
                    <a:pt x="681" y="48"/>
                    <a:pt x="686" y="48"/>
                    <a:pt x="715" y="48"/>
                  </a:cubicBezTo>
                  <a:lnTo>
                    <a:pt x="742" y="48"/>
                  </a:lnTo>
                  <a:lnTo>
                    <a:pt x="742" y="0"/>
                  </a:lnTo>
                  <a:cubicBezTo>
                    <a:pt x="701" y="3"/>
                    <a:pt x="652" y="3"/>
                    <a:pt x="609" y="3"/>
                  </a:cubicBezTo>
                  <a:cubicBezTo>
                    <a:pt x="571" y="3"/>
                    <a:pt x="495" y="3"/>
                    <a:pt x="459" y="0"/>
                  </a:cubicBezTo>
                  <a:lnTo>
                    <a:pt x="459" y="48"/>
                  </a:lnTo>
                  <a:cubicBezTo>
                    <a:pt x="477" y="48"/>
                    <a:pt x="515" y="48"/>
                    <a:pt x="551" y="59"/>
                  </a:cubicBezTo>
                  <a:cubicBezTo>
                    <a:pt x="549" y="59"/>
                    <a:pt x="544" y="65"/>
                    <a:pt x="542" y="68"/>
                  </a:cubicBezTo>
                  <a:lnTo>
                    <a:pt x="412" y="242"/>
                  </a:lnTo>
                  <a:lnTo>
                    <a:pt x="271" y="48"/>
                  </a:lnTo>
                  <a:lnTo>
                    <a:pt x="354" y="48"/>
                  </a:lnTo>
                  <a:lnTo>
                    <a:pt x="354" y="0"/>
                  </a:lnTo>
                  <a:cubicBezTo>
                    <a:pt x="314" y="3"/>
                    <a:pt x="220" y="3"/>
                    <a:pt x="175" y="3"/>
                  </a:cubicBezTo>
                  <a:cubicBezTo>
                    <a:pt x="134" y="3"/>
                    <a:pt x="49" y="3"/>
                    <a:pt x="16" y="0"/>
                  </a:cubicBezTo>
                  <a:lnTo>
                    <a:pt x="16" y="48"/>
                  </a:lnTo>
                  <a:lnTo>
                    <a:pt x="112" y="48"/>
                  </a:lnTo>
                  <a:lnTo>
                    <a:pt x="332" y="350"/>
                  </a:lnTo>
                  <a:lnTo>
                    <a:pt x="132" y="612"/>
                  </a:lnTo>
                  <a:cubicBezTo>
                    <a:pt x="123" y="623"/>
                    <a:pt x="121" y="626"/>
                    <a:pt x="90" y="628"/>
                  </a:cubicBezTo>
                  <a:cubicBezTo>
                    <a:pt x="69" y="630"/>
                    <a:pt x="49" y="632"/>
                    <a:pt x="29" y="632"/>
                  </a:cubicBezTo>
                  <a:lnTo>
                    <a:pt x="0" y="632"/>
                  </a:lnTo>
                  <a:lnTo>
                    <a:pt x="0" y="677"/>
                  </a:lnTo>
                  <a:cubicBezTo>
                    <a:pt x="43"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3"/>
                  </a:lnTo>
                  <a:lnTo>
                    <a:pt x="533" y="632"/>
                  </a:lnTo>
                  <a:lnTo>
                    <a:pt x="453" y="632"/>
                  </a:lnTo>
                  <a:lnTo>
                    <a:pt x="453" y="677"/>
                  </a:lnTo>
                  <a:cubicBezTo>
                    <a:pt x="493" y="675"/>
                    <a:pt x="587" y="675"/>
                    <a:pt x="632" y="675"/>
                  </a:cubicBezTo>
                  <a:cubicBezTo>
                    <a:pt x="670" y="675"/>
                    <a:pt x="757" y="675"/>
                    <a:pt x="791" y="677"/>
                  </a:cubicBezTo>
                  <a:lnTo>
                    <a:pt x="791" y="632"/>
                  </a:lnTo>
                  <a:lnTo>
                    <a:pt x="695" y="632"/>
                  </a:lnTo>
                  <a:lnTo>
                    <a:pt x="444" y="285"/>
                  </a:lnTo>
                </a:path>
              </a:pathLst>
            </a:custGeom>
            <a:solidFill>
              <a:srgbClr val="000000"/>
            </a:solidFill>
            <a:ln w="15840">
              <a:noFill/>
            </a:ln>
          </p:spPr>
        </p:sp>
        <p:sp>
          <p:nvSpPr>
            <p:cNvPr id="198" name="Freeform 55"/>
            <p:cNvSpPr/>
            <p:nvPr/>
          </p:nvSpPr>
          <p:spPr>
            <a:xfrm>
              <a:off x="5979600" y="4825800"/>
              <a:ext cx="85320" cy="158400"/>
            </a:xfrm>
            <a:custGeom>
              <a:avLst/>
              <a:gdLst/>
              <a:ahLst/>
              <a:rect l="0" t="0" r="r" b="b"/>
              <a:pathLst>
                <a:path w="237" h="440">
                  <a:moveTo>
                    <a:pt x="141" y="159"/>
                  </a:moveTo>
                  <a:lnTo>
                    <a:pt x="213" y="159"/>
                  </a:lnTo>
                  <a:cubicBezTo>
                    <a:pt x="227" y="159"/>
                    <a:pt x="236" y="159"/>
                    <a:pt x="236" y="143"/>
                  </a:cubicBezTo>
                  <a:cubicBezTo>
                    <a:pt x="236" y="134"/>
                    <a:pt x="227" y="134"/>
                    <a:pt x="215" y="134"/>
                  </a:cubicBezTo>
                  <a:lnTo>
                    <a:pt x="148" y="134"/>
                  </a:lnTo>
                  <a:lnTo>
                    <a:pt x="175" y="31"/>
                  </a:lnTo>
                  <a:cubicBezTo>
                    <a:pt x="175" y="29"/>
                    <a:pt x="177" y="24"/>
                    <a:pt x="177" y="22"/>
                  </a:cubicBezTo>
                  <a:cubicBezTo>
                    <a:pt x="177" y="8"/>
                    <a:pt x="166" y="0"/>
                    <a:pt x="153" y="0"/>
                  </a:cubicBezTo>
                  <a:cubicBezTo>
                    <a:pt x="135" y="0"/>
                    <a:pt x="126" y="11"/>
                    <a:pt x="119" y="29"/>
                  </a:cubicBezTo>
                  <a:cubicBezTo>
                    <a:pt x="115" y="47"/>
                    <a:pt x="124" y="13"/>
                    <a:pt x="94" y="134"/>
                  </a:cubicBezTo>
                  <a:lnTo>
                    <a:pt x="23" y="134"/>
                  </a:lnTo>
                  <a:cubicBezTo>
                    <a:pt x="9" y="134"/>
                    <a:pt x="0" y="134"/>
                    <a:pt x="0" y="150"/>
                  </a:cubicBezTo>
                  <a:cubicBezTo>
                    <a:pt x="0" y="159"/>
                    <a:pt x="9" y="159"/>
                    <a:pt x="21" y="159"/>
                  </a:cubicBezTo>
                  <a:lnTo>
                    <a:pt x="88" y="159"/>
                  </a:lnTo>
                  <a:lnTo>
                    <a:pt x="47" y="322"/>
                  </a:lnTo>
                  <a:cubicBezTo>
                    <a:pt x="43" y="340"/>
                    <a:pt x="36" y="365"/>
                    <a:pt x="36" y="374"/>
                  </a:cubicBezTo>
                  <a:cubicBezTo>
                    <a:pt x="36" y="414"/>
                    <a:pt x="70" y="439"/>
                    <a:pt x="110" y="439"/>
                  </a:cubicBezTo>
                  <a:cubicBezTo>
                    <a:pt x="189" y="439"/>
                    <a:pt x="231" y="342"/>
                    <a:pt x="231" y="333"/>
                  </a:cubicBezTo>
                  <a:cubicBezTo>
                    <a:pt x="231" y="324"/>
                    <a:pt x="222" y="324"/>
                    <a:pt x="220" y="324"/>
                  </a:cubicBezTo>
                  <a:cubicBezTo>
                    <a:pt x="211" y="324"/>
                    <a:pt x="211" y="327"/>
                    <a:pt x="206" y="338"/>
                  </a:cubicBezTo>
                  <a:cubicBezTo>
                    <a:pt x="186" y="380"/>
                    <a:pt x="150" y="421"/>
                    <a:pt x="112" y="421"/>
                  </a:cubicBezTo>
                  <a:cubicBezTo>
                    <a:pt x="97" y="421"/>
                    <a:pt x="88" y="412"/>
                    <a:pt x="88" y="385"/>
                  </a:cubicBezTo>
                  <a:cubicBezTo>
                    <a:pt x="88" y="378"/>
                    <a:pt x="90" y="365"/>
                    <a:pt x="92" y="358"/>
                  </a:cubicBezTo>
                  <a:lnTo>
                    <a:pt x="141" y="159"/>
                  </a:lnTo>
                </a:path>
              </a:pathLst>
            </a:custGeom>
            <a:solidFill>
              <a:srgbClr val="000000"/>
            </a:solidFill>
            <a:ln w="15840">
              <a:noFill/>
            </a:ln>
          </p:spPr>
        </p:sp>
        <p:sp>
          <p:nvSpPr>
            <p:cNvPr id="199" name="Freeform 56"/>
            <p:cNvSpPr/>
            <p:nvPr/>
          </p:nvSpPr>
          <p:spPr>
            <a:xfrm>
              <a:off x="6212160" y="4797360"/>
              <a:ext cx="236520" cy="84240"/>
            </a:xfrm>
            <a:custGeom>
              <a:avLst/>
              <a:gdLst/>
              <a:ahLst/>
              <a:rect l="0" t="0" r="r" b="b"/>
              <a:pathLst>
                <a:path w="657" h="234">
                  <a:moveTo>
                    <a:pt x="622" y="40"/>
                  </a:moveTo>
                  <a:cubicBezTo>
                    <a:pt x="638" y="40"/>
                    <a:pt x="656" y="40"/>
                    <a:pt x="656" y="20"/>
                  </a:cubicBezTo>
                  <a:cubicBezTo>
                    <a:pt x="656" y="0"/>
                    <a:pt x="638" y="0"/>
                    <a:pt x="625" y="0"/>
                  </a:cubicBezTo>
                  <a:lnTo>
                    <a:pt x="33" y="0"/>
                  </a:lnTo>
                  <a:cubicBezTo>
                    <a:pt x="17" y="0"/>
                    <a:pt x="0" y="0"/>
                    <a:pt x="0" y="20"/>
                  </a:cubicBezTo>
                  <a:cubicBezTo>
                    <a:pt x="0" y="40"/>
                    <a:pt x="17" y="40"/>
                    <a:pt x="33" y="40"/>
                  </a:cubicBezTo>
                  <a:lnTo>
                    <a:pt x="622" y="40"/>
                  </a:lnTo>
                  <a:moveTo>
                    <a:pt x="625" y="233"/>
                  </a:moveTo>
                  <a:cubicBezTo>
                    <a:pt x="638" y="233"/>
                    <a:pt x="656" y="233"/>
                    <a:pt x="656" y="213"/>
                  </a:cubicBezTo>
                  <a:cubicBezTo>
                    <a:pt x="656" y="193"/>
                    <a:pt x="638" y="193"/>
                    <a:pt x="622" y="193"/>
                  </a:cubicBezTo>
                  <a:lnTo>
                    <a:pt x="33" y="193"/>
                  </a:lnTo>
                  <a:cubicBezTo>
                    <a:pt x="17" y="193"/>
                    <a:pt x="0" y="193"/>
                    <a:pt x="0" y="213"/>
                  </a:cubicBezTo>
                  <a:cubicBezTo>
                    <a:pt x="0" y="233"/>
                    <a:pt x="17" y="233"/>
                    <a:pt x="33" y="233"/>
                  </a:cubicBezTo>
                  <a:lnTo>
                    <a:pt x="625" y="233"/>
                  </a:lnTo>
                </a:path>
              </a:pathLst>
            </a:custGeom>
            <a:solidFill>
              <a:srgbClr val="000000"/>
            </a:solidFill>
            <a:ln w="15840">
              <a:noFill/>
            </a:ln>
          </p:spPr>
        </p:sp>
        <p:sp>
          <p:nvSpPr>
            <p:cNvPr id="200" name="Freeform 57"/>
            <p:cNvSpPr/>
            <p:nvPr/>
          </p:nvSpPr>
          <p:spPr>
            <a:xfrm>
              <a:off x="6585480" y="4678200"/>
              <a:ext cx="177840" cy="323640"/>
            </a:xfrm>
            <a:custGeom>
              <a:avLst/>
              <a:gdLst/>
              <a:ahLst/>
              <a:rect l="0" t="0" r="r" b="b"/>
              <a:pathLst>
                <a:path w="494" h="899">
                  <a:moveTo>
                    <a:pt x="311" y="300"/>
                  </a:moveTo>
                  <a:lnTo>
                    <a:pt x="396" y="300"/>
                  </a:lnTo>
                  <a:cubicBezTo>
                    <a:pt x="414" y="300"/>
                    <a:pt x="426" y="300"/>
                    <a:pt x="426" y="282"/>
                  </a:cubicBezTo>
                  <a:cubicBezTo>
                    <a:pt x="426" y="271"/>
                    <a:pt x="414" y="271"/>
                    <a:pt x="399" y="271"/>
                  </a:cubicBezTo>
                  <a:lnTo>
                    <a:pt x="316" y="271"/>
                  </a:lnTo>
                  <a:lnTo>
                    <a:pt x="336" y="156"/>
                  </a:lnTo>
                  <a:cubicBezTo>
                    <a:pt x="340" y="136"/>
                    <a:pt x="354" y="67"/>
                    <a:pt x="361" y="56"/>
                  </a:cubicBezTo>
                  <a:cubicBezTo>
                    <a:pt x="370" y="35"/>
                    <a:pt x="387" y="22"/>
                    <a:pt x="408" y="22"/>
                  </a:cubicBezTo>
                  <a:cubicBezTo>
                    <a:pt x="412" y="22"/>
                    <a:pt x="437" y="22"/>
                    <a:pt x="455" y="40"/>
                  </a:cubicBezTo>
                  <a:cubicBezTo>
                    <a:pt x="412" y="42"/>
                    <a:pt x="403" y="78"/>
                    <a:pt x="403" y="91"/>
                  </a:cubicBezTo>
                  <a:cubicBezTo>
                    <a:pt x="403" y="116"/>
                    <a:pt x="421" y="127"/>
                    <a:pt x="439" y="127"/>
                  </a:cubicBezTo>
                  <a:cubicBezTo>
                    <a:pt x="464" y="127"/>
                    <a:pt x="493" y="105"/>
                    <a:pt x="493" y="67"/>
                  </a:cubicBezTo>
                  <a:cubicBezTo>
                    <a:pt x="493" y="22"/>
                    <a:pt x="448" y="0"/>
                    <a:pt x="408" y="0"/>
                  </a:cubicBezTo>
                  <a:cubicBezTo>
                    <a:pt x="374" y="0"/>
                    <a:pt x="311" y="17"/>
                    <a:pt x="282" y="116"/>
                  </a:cubicBezTo>
                  <a:cubicBezTo>
                    <a:pt x="275" y="136"/>
                    <a:pt x="273" y="145"/>
                    <a:pt x="249" y="271"/>
                  </a:cubicBezTo>
                  <a:lnTo>
                    <a:pt x="181" y="271"/>
                  </a:lnTo>
                  <a:cubicBezTo>
                    <a:pt x="161" y="271"/>
                    <a:pt x="152" y="271"/>
                    <a:pt x="152" y="289"/>
                  </a:cubicBezTo>
                  <a:cubicBezTo>
                    <a:pt x="152" y="300"/>
                    <a:pt x="159" y="300"/>
                    <a:pt x="179" y="300"/>
                  </a:cubicBezTo>
                  <a:lnTo>
                    <a:pt x="244" y="300"/>
                  </a:lnTo>
                  <a:lnTo>
                    <a:pt x="170" y="690"/>
                  </a:lnTo>
                  <a:cubicBezTo>
                    <a:pt x="152" y="786"/>
                    <a:pt x="134" y="876"/>
                    <a:pt x="83" y="876"/>
                  </a:cubicBezTo>
                  <a:cubicBezTo>
                    <a:pt x="81" y="876"/>
                    <a:pt x="56" y="876"/>
                    <a:pt x="36" y="858"/>
                  </a:cubicBezTo>
                  <a:cubicBezTo>
                    <a:pt x="83" y="855"/>
                    <a:pt x="92" y="820"/>
                    <a:pt x="92" y="804"/>
                  </a:cubicBezTo>
                  <a:cubicBezTo>
                    <a:pt x="92" y="781"/>
                    <a:pt x="74" y="770"/>
                    <a:pt x="54" y="770"/>
                  </a:cubicBezTo>
                  <a:cubicBezTo>
                    <a:pt x="29" y="770"/>
                    <a:pt x="0" y="793"/>
                    <a:pt x="0" y="829"/>
                  </a:cubicBezTo>
                  <a:cubicBezTo>
                    <a:pt x="0" y="873"/>
                    <a:pt x="42" y="898"/>
                    <a:pt x="83" y="898"/>
                  </a:cubicBezTo>
                  <a:cubicBezTo>
                    <a:pt x="139" y="898"/>
                    <a:pt x="177" y="840"/>
                    <a:pt x="195" y="802"/>
                  </a:cubicBezTo>
                  <a:cubicBezTo>
                    <a:pt x="226" y="739"/>
                    <a:pt x="251" y="620"/>
                    <a:pt x="251" y="613"/>
                  </a:cubicBezTo>
                  <a:lnTo>
                    <a:pt x="311" y="300"/>
                  </a:lnTo>
                </a:path>
              </a:pathLst>
            </a:custGeom>
            <a:solidFill>
              <a:srgbClr val="000000"/>
            </a:solidFill>
            <a:ln w="15840">
              <a:noFill/>
            </a:ln>
          </p:spPr>
        </p:sp>
        <p:sp>
          <p:nvSpPr>
            <p:cNvPr id="201" name="Freeform 58"/>
            <p:cNvSpPr/>
            <p:nvPr/>
          </p:nvSpPr>
          <p:spPr>
            <a:xfrm>
              <a:off x="6813000" y="4662000"/>
              <a:ext cx="83160" cy="355320"/>
            </a:xfrm>
            <a:custGeom>
              <a:avLst/>
              <a:gdLst/>
              <a:ahLst/>
              <a:rect l="0" t="0" r="r" b="b"/>
              <a:pathLst>
                <a:path w="231" h="987">
                  <a:moveTo>
                    <a:pt x="230" y="977"/>
                  </a:moveTo>
                  <a:cubicBezTo>
                    <a:pt x="230" y="974"/>
                    <a:pt x="230" y="972"/>
                    <a:pt x="212" y="954"/>
                  </a:cubicBezTo>
                  <a:cubicBezTo>
                    <a:pt x="89" y="831"/>
                    <a:pt x="58" y="645"/>
                    <a:pt x="58" y="493"/>
                  </a:cubicBezTo>
                  <a:cubicBezTo>
                    <a:pt x="58" y="322"/>
                    <a:pt x="96" y="150"/>
                    <a:pt x="217" y="27"/>
                  </a:cubicBezTo>
                  <a:cubicBezTo>
                    <a:pt x="230" y="15"/>
                    <a:pt x="230" y="13"/>
                    <a:pt x="230" y="9"/>
                  </a:cubicBezTo>
                  <a:cubicBezTo>
                    <a:pt x="230" y="2"/>
                    <a:pt x="226" y="0"/>
                    <a:pt x="219" y="0"/>
                  </a:cubicBezTo>
                  <a:cubicBezTo>
                    <a:pt x="210" y="0"/>
                    <a:pt x="121" y="67"/>
                    <a:pt x="62" y="192"/>
                  </a:cubicBezTo>
                  <a:cubicBezTo>
                    <a:pt x="11" y="300"/>
                    <a:pt x="0" y="410"/>
                    <a:pt x="0" y="493"/>
                  </a:cubicBezTo>
                  <a:cubicBezTo>
                    <a:pt x="0" y="571"/>
                    <a:pt x="11" y="690"/>
                    <a:pt x="65" y="802"/>
                  </a:cubicBezTo>
                  <a:cubicBezTo>
                    <a:pt x="125" y="923"/>
                    <a:pt x="210" y="986"/>
                    <a:pt x="219" y="986"/>
                  </a:cubicBezTo>
                  <a:cubicBezTo>
                    <a:pt x="226" y="986"/>
                    <a:pt x="230" y="983"/>
                    <a:pt x="230" y="977"/>
                  </a:cubicBezTo>
                </a:path>
              </a:pathLst>
            </a:custGeom>
            <a:solidFill>
              <a:srgbClr val="000000"/>
            </a:solidFill>
            <a:ln w="15840">
              <a:noFill/>
            </a:ln>
          </p:spPr>
        </p:sp>
        <p:sp>
          <p:nvSpPr>
            <p:cNvPr id="202" name="Freeform 59"/>
            <p:cNvSpPr/>
            <p:nvPr/>
          </p:nvSpPr>
          <p:spPr>
            <a:xfrm>
              <a:off x="6928200" y="4684320"/>
              <a:ext cx="285120" cy="244080"/>
            </a:xfrm>
            <a:custGeom>
              <a:avLst/>
              <a:gdLst/>
              <a:ahLst/>
              <a:rect l="0" t="0" r="r" b="b"/>
              <a:pathLst>
                <a:path w="792" h="678">
                  <a:moveTo>
                    <a:pt x="444" y="285"/>
                  </a:moveTo>
                  <a:lnTo>
                    <a:pt x="609" y="68"/>
                  </a:lnTo>
                  <a:cubicBezTo>
                    <a:pt x="621" y="54"/>
                    <a:pt x="623" y="52"/>
                    <a:pt x="656" y="50"/>
                  </a:cubicBezTo>
                  <a:cubicBezTo>
                    <a:pt x="681" y="48"/>
                    <a:pt x="686" y="48"/>
                    <a:pt x="715" y="48"/>
                  </a:cubicBezTo>
                  <a:lnTo>
                    <a:pt x="742" y="48"/>
                  </a:lnTo>
                  <a:lnTo>
                    <a:pt x="742" y="0"/>
                  </a:lnTo>
                  <a:cubicBezTo>
                    <a:pt x="701" y="3"/>
                    <a:pt x="652" y="3"/>
                    <a:pt x="609" y="3"/>
                  </a:cubicBezTo>
                  <a:cubicBezTo>
                    <a:pt x="571" y="3"/>
                    <a:pt x="495" y="3"/>
                    <a:pt x="459" y="0"/>
                  </a:cubicBezTo>
                  <a:lnTo>
                    <a:pt x="459" y="48"/>
                  </a:lnTo>
                  <a:cubicBezTo>
                    <a:pt x="477" y="48"/>
                    <a:pt x="515" y="48"/>
                    <a:pt x="551" y="59"/>
                  </a:cubicBezTo>
                  <a:cubicBezTo>
                    <a:pt x="549" y="59"/>
                    <a:pt x="544" y="65"/>
                    <a:pt x="542" y="68"/>
                  </a:cubicBezTo>
                  <a:lnTo>
                    <a:pt x="412" y="242"/>
                  </a:lnTo>
                  <a:lnTo>
                    <a:pt x="271" y="48"/>
                  </a:lnTo>
                  <a:lnTo>
                    <a:pt x="354" y="48"/>
                  </a:lnTo>
                  <a:lnTo>
                    <a:pt x="354" y="0"/>
                  </a:lnTo>
                  <a:cubicBezTo>
                    <a:pt x="314" y="3"/>
                    <a:pt x="220" y="3"/>
                    <a:pt x="175" y="3"/>
                  </a:cubicBezTo>
                  <a:cubicBezTo>
                    <a:pt x="134" y="3"/>
                    <a:pt x="49" y="3"/>
                    <a:pt x="16" y="0"/>
                  </a:cubicBezTo>
                  <a:lnTo>
                    <a:pt x="16" y="48"/>
                  </a:lnTo>
                  <a:lnTo>
                    <a:pt x="112" y="48"/>
                  </a:lnTo>
                  <a:lnTo>
                    <a:pt x="332" y="350"/>
                  </a:lnTo>
                  <a:lnTo>
                    <a:pt x="132" y="612"/>
                  </a:lnTo>
                  <a:cubicBezTo>
                    <a:pt x="123" y="623"/>
                    <a:pt x="121" y="626"/>
                    <a:pt x="90" y="628"/>
                  </a:cubicBezTo>
                  <a:cubicBezTo>
                    <a:pt x="69" y="630"/>
                    <a:pt x="49" y="632"/>
                    <a:pt x="29" y="632"/>
                  </a:cubicBezTo>
                  <a:lnTo>
                    <a:pt x="0" y="632"/>
                  </a:lnTo>
                  <a:lnTo>
                    <a:pt x="0" y="677"/>
                  </a:lnTo>
                  <a:cubicBezTo>
                    <a:pt x="40" y="675"/>
                    <a:pt x="90" y="675"/>
                    <a:pt x="132" y="675"/>
                  </a:cubicBezTo>
                  <a:cubicBezTo>
                    <a:pt x="170" y="675"/>
                    <a:pt x="246" y="675"/>
                    <a:pt x="282" y="677"/>
                  </a:cubicBezTo>
                  <a:lnTo>
                    <a:pt x="282" y="632"/>
                  </a:lnTo>
                  <a:cubicBezTo>
                    <a:pt x="264" y="632"/>
                    <a:pt x="226" y="632"/>
                    <a:pt x="190" y="621"/>
                  </a:cubicBezTo>
                  <a:cubicBezTo>
                    <a:pt x="193" y="619"/>
                    <a:pt x="197" y="612"/>
                    <a:pt x="199" y="610"/>
                  </a:cubicBezTo>
                  <a:lnTo>
                    <a:pt x="363" y="393"/>
                  </a:lnTo>
                  <a:lnTo>
                    <a:pt x="533" y="632"/>
                  </a:lnTo>
                  <a:lnTo>
                    <a:pt x="453" y="632"/>
                  </a:lnTo>
                  <a:lnTo>
                    <a:pt x="453" y="677"/>
                  </a:lnTo>
                  <a:cubicBezTo>
                    <a:pt x="493" y="675"/>
                    <a:pt x="587" y="675"/>
                    <a:pt x="632" y="675"/>
                  </a:cubicBezTo>
                  <a:cubicBezTo>
                    <a:pt x="670" y="675"/>
                    <a:pt x="755" y="675"/>
                    <a:pt x="791" y="677"/>
                  </a:cubicBezTo>
                  <a:lnTo>
                    <a:pt x="791" y="632"/>
                  </a:lnTo>
                  <a:lnTo>
                    <a:pt x="695" y="632"/>
                  </a:lnTo>
                  <a:lnTo>
                    <a:pt x="444" y="285"/>
                  </a:lnTo>
                </a:path>
              </a:pathLst>
            </a:custGeom>
            <a:solidFill>
              <a:srgbClr val="000000"/>
            </a:solidFill>
            <a:ln w="15840">
              <a:noFill/>
            </a:ln>
          </p:spPr>
        </p:sp>
        <p:sp>
          <p:nvSpPr>
            <p:cNvPr id="203" name="Freeform 60"/>
            <p:cNvSpPr/>
            <p:nvPr/>
          </p:nvSpPr>
          <p:spPr>
            <a:xfrm>
              <a:off x="7234560" y="4825800"/>
              <a:ext cx="85320" cy="158400"/>
            </a:xfrm>
            <a:custGeom>
              <a:avLst/>
              <a:gdLst/>
              <a:ahLst/>
              <a:rect l="0" t="0" r="r" b="b"/>
              <a:pathLst>
                <a:path w="237" h="440">
                  <a:moveTo>
                    <a:pt x="142" y="159"/>
                  </a:moveTo>
                  <a:lnTo>
                    <a:pt x="213" y="159"/>
                  </a:lnTo>
                  <a:cubicBezTo>
                    <a:pt x="227" y="159"/>
                    <a:pt x="236" y="159"/>
                    <a:pt x="236" y="143"/>
                  </a:cubicBezTo>
                  <a:cubicBezTo>
                    <a:pt x="236" y="134"/>
                    <a:pt x="227" y="134"/>
                    <a:pt x="215" y="134"/>
                  </a:cubicBezTo>
                  <a:lnTo>
                    <a:pt x="148" y="134"/>
                  </a:lnTo>
                  <a:lnTo>
                    <a:pt x="175" y="31"/>
                  </a:lnTo>
                  <a:cubicBezTo>
                    <a:pt x="175" y="29"/>
                    <a:pt x="177" y="24"/>
                    <a:pt x="177" y="22"/>
                  </a:cubicBezTo>
                  <a:cubicBezTo>
                    <a:pt x="177" y="8"/>
                    <a:pt x="166" y="0"/>
                    <a:pt x="153" y="0"/>
                  </a:cubicBezTo>
                  <a:cubicBezTo>
                    <a:pt x="135" y="0"/>
                    <a:pt x="126" y="11"/>
                    <a:pt x="119" y="29"/>
                  </a:cubicBezTo>
                  <a:cubicBezTo>
                    <a:pt x="115" y="47"/>
                    <a:pt x="124" y="13"/>
                    <a:pt x="94" y="134"/>
                  </a:cubicBezTo>
                  <a:lnTo>
                    <a:pt x="23" y="134"/>
                  </a:lnTo>
                  <a:cubicBezTo>
                    <a:pt x="9" y="134"/>
                    <a:pt x="0" y="134"/>
                    <a:pt x="0" y="150"/>
                  </a:cubicBezTo>
                  <a:cubicBezTo>
                    <a:pt x="0" y="159"/>
                    <a:pt x="9" y="159"/>
                    <a:pt x="21" y="159"/>
                  </a:cubicBezTo>
                  <a:lnTo>
                    <a:pt x="88" y="159"/>
                  </a:lnTo>
                  <a:lnTo>
                    <a:pt x="45" y="322"/>
                  </a:lnTo>
                  <a:cubicBezTo>
                    <a:pt x="43" y="340"/>
                    <a:pt x="36" y="365"/>
                    <a:pt x="36" y="374"/>
                  </a:cubicBezTo>
                  <a:cubicBezTo>
                    <a:pt x="36" y="414"/>
                    <a:pt x="70" y="439"/>
                    <a:pt x="110" y="439"/>
                  </a:cubicBezTo>
                  <a:cubicBezTo>
                    <a:pt x="189" y="439"/>
                    <a:pt x="231" y="342"/>
                    <a:pt x="231" y="333"/>
                  </a:cubicBezTo>
                  <a:cubicBezTo>
                    <a:pt x="231" y="324"/>
                    <a:pt x="222" y="324"/>
                    <a:pt x="220" y="324"/>
                  </a:cubicBezTo>
                  <a:cubicBezTo>
                    <a:pt x="211" y="324"/>
                    <a:pt x="211" y="327"/>
                    <a:pt x="206" y="338"/>
                  </a:cubicBezTo>
                  <a:cubicBezTo>
                    <a:pt x="186" y="380"/>
                    <a:pt x="150" y="421"/>
                    <a:pt x="112" y="421"/>
                  </a:cubicBezTo>
                  <a:cubicBezTo>
                    <a:pt x="97" y="421"/>
                    <a:pt x="88" y="412"/>
                    <a:pt x="88" y="385"/>
                  </a:cubicBezTo>
                  <a:cubicBezTo>
                    <a:pt x="88" y="378"/>
                    <a:pt x="90" y="365"/>
                    <a:pt x="92" y="358"/>
                  </a:cubicBezTo>
                  <a:lnTo>
                    <a:pt x="142" y="159"/>
                  </a:lnTo>
                </a:path>
              </a:pathLst>
            </a:custGeom>
            <a:solidFill>
              <a:srgbClr val="000000"/>
            </a:solidFill>
            <a:ln w="15840">
              <a:noFill/>
            </a:ln>
          </p:spPr>
        </p:sp>
        <p:sp>
          <p:nvSpPr>
            <p:cNvPr id="204" name="Freeform 61"/>
            <p:cNvSpPr/>
            <p:nvPr/>
          </p:nvSpPr>
          <p:spPr>
            <a:xfrm>
              <a:off x="7378920" y="4890240"/>
              <a:ext cx="42480" cy="106920"/>
            </a:xfrm>
            <a:custGeom>
              <a:avLst/>
              <a:gdLst/>
              <a:ahLst/>
              <a:rect l="0" t="0" r="r" b="b"/>
              <a:pathLst>
                <a:path w="118" h="297">
                  <a:moveTo>
                    <a:pt x="117" y="103"/>
                  </a:moveTo>
                  <a:cubicBezTo>
                    <a:pt x="117" y="38"/>
                    <a:pt x="92" y="0"/>
                    <a:pt x="54" y="0"/>
                  </a:cubicBezTo>
                  <a:cubicBezTo>
                    <a:pt x="21" y="0"/>
                    <a:pt x="0" y="24"/>
                    <a:pt x="0" y="51"/>
                  </a:cubicBezTo>
                  <a:cubicBezTo>
                    <a:pt x="0" y="78"/>
                    <a:pt x="21" y="105"/>
                    <a:pt x="54" y="105"/>
                  </a:cubicBezTo>
                  <a:cubicBezTo>
                    <a:pt x="65" y="105"/>
                    <a:pt x="79" y="101"/>
                    <a:pt x="88" y="92"/>
                  </a:cubicBezTo>
                  <a:cubicBezTo>
                    <a:pt x="92" y="89"/>
                    <a:pt x="92" y="89"/>
                    <a:pt x="95" y="89"/>
                  </a:cubicBezTo>
                  <a:cubicBezTo>
                    <a:pt x="95" y="89"/>
                    <a:pt x="97" y="89"/>
                    <a:pt x="97" y="103"/>
                  </a:cubicBezTo>
                  <a:cubicBezTo>
                    <a:pt x="97" y="177"/>
                    <a:pt x="61" y="237"/>
                    <a:pt x="27" y="269"/>
                  </a:cubicBezTo>
                  <a:cubicBezTo>
                    <a:pt x="16" y="280"/>
                    <a:pt x="16" y="282"/>
                    <a:pt x="16" y="284"/>
                  </a:cubicBezTo>
                  <a:cubicBezTo>
                    <a:pt x="16" y="293"/>
                    <a:pt x="21" y="296"/>
                    <a:pt x="27" y="296"/>
                  </a:cubicBezTo>
                  <a:cubicBezTo>
                    <a:pt x="38" y="296"/>
                    <a:pt x="117" y="219"/>
                    <a:pt x="117" y="103"/>
                  </a:cubicBezTo>
                </a:path>
              </a:pathLst>
            </a:custGeom>
            <a:solidFill>
              <a:srgbClr val="000000"/>
            </a:solidFill>
            <a:ln w="15840">
              <a:noFill/>
            </a:ln>
          </p:spPr>
        </p:sp>
        <p:sp>
          <p:nvSpPr>
            <p:cNvPr id="205" name="Freeform 62"/>
            <p:cNvSpPr/>
            <p:nvPr/>
          </p:nvSpPr>
          <p:spPr>
            <a:xfrm>
              <a:off x="7515360" y="4684320"/>
              <a:ext cx="290880" cy="247320"/>
            </a:xfrm>
            <a:custGeom>
              <a:avLst/>
              <a:gdLst/>
              <a:ahLst/>
              <a:rect l="0" t="0" r="r" b="b"/>
              <a:pathLst>
                <a:path w="808" h="687">
                  <a:moveTo>
                    <a:pt x="706" y="68"/>
                  </a:moveTo>
                  <a:cubicBezTo>
                    <a:pt x="710" y="56"/>
                    <a:pt x="715" y="48"/>
                    <a:pt x="786" y="48"/>
                  </a:cubicBezTo>
                  <a:lnTo>
                    <a:pt x="807" y="48"/>
                  </a:lnTo>
                  <a:lnTo>
                    <a:pt x="807" y="0"/>
                  </a:lnTo>
                  <a:cubicBezTo>
                    <a:pt x="768" y="0"/>
                    <a:pt x="721" y="3"/>
                    <a:pt x="695" y="3"/>
                  </a:cubicBezTo>
                  <a:cubicBezTo>
                    <a:pt x="654" y="3"/>
                    <a:pt x="603" y="3"/>
                    <a:pt x="565" y="0"/>
                  </a:cubicBezTo>
                  <a:lnTo>
                    <a:pt x="565" y="48"/>
                  </a:lnTo>
                  <a:cubicBezTo>
                    <a:pt x="574" y="48"/>
                    <a:pt x="652" y="48"/>
                    <a:pt x="652" y="59"/>
                  </a:cubicBezTo>
                  <a:cubicBezTo>
                    <a:pt x="652" y="63"/>
                    <a:pt x="648" y="68"/>
                    <a:pt x="648" y="70"/>
                  </a:cubicBezTo>
                  <a:lnTo>
                    <a:pt x="448" y="520"/>
                  </a:lnTo>
                  <a:lnTo>
                    <a:pt x="238" y="48"/>
                  </a:lnTo>
                  <a:lnTo>
                    <a:pt x="332" y="48"/>
                  </a:lnTo>
                  <a:lnTo>
                    <a:pt x="332" y="0"/>
                  </a:lnTo>
                  <a:cubicBezTo>
                    <a:pt x="294" y="3"/>
                    <a:pt x="199" y="3"/>
                    <a:pt x="157" y="3"/>
                  </a:cubicBezTo>
                  <a:cubicBezTo>
                    <a:pt x="117" y="3"/>
                    <a:pt x="34" y="3"/>
                    <a:pt x="0" y="0"/>
                  </a:cubicBezTo>
                  <a:lnTo>
                    <a:pt x="0" y="48"/>
                  </a:lnTo>
                  <a:lnTo>
                    <a:pt x="92" y="48"/>
                  </a:lnTo>
                  <a:lnTo>
                    <a:pt x="363" y="659"/>
                  </a:lnTo>
                  <a:cubicBezTo>
                    <a:pt x="372" y="677"/>
                    <a:pt x="374" y="686"/>
                    <a:pt x="403" y="686"/>
                  </a:cubicBezTo>
                  <a:cubicBezTo>
                    <a:pt x="419" y="686"/>
                    <a:pt x="432" y="686"/>
                    <a:pt x="441" y="661"/>
                  </a:cubicBezTo>
                  <a:lnTo>
                    <a:pt x="706" y="68"/>
                  </a:lnTo>
                </a:path>
              </a:pathLst>
            </a:custGeom>
            <a:solidFill>
              <a:srgbClr val="000000"/>
            </a:solidFill>
            <a:ln w="15840">
              <a:noFill/>
            </a:ln>
          </p:spPr>
        </p:sp>
        <p:sp>
          <p:nvSpPr>
            <p:cNvPr id="206" name="Freeform 63"/>
            <p:cNvSpPr/>
            <p:nvPr/>
          </p:nvSpPr>
          <p:spPr>
            <a:xfrm>
              <a:off x="7824240" y="48258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8"/>
                    <a:pt x="166" y="0"/>
                    <a:pt x="152" y="0"/>
                  </a:cubicBezTo>
                  <a:cubicBezTo>
                    <a:pt x="135" y="0"/>
                    <a:pt x="126" y="11"/>
                    <a:pt x="119" y="29"/>
                  </a:cubicBezTo>
                  <a:cubicBezTo>
                    <a:pt x="114" y="47"/>
                    <a:pt x="123" y="13"/>
                    <a:pt x="94" y="134"/>
                  </a:cubicBezTo>
                  <a:lnTo>
                    <a:pt x="23" y="134"/>
                  </a:lnTo>
                  <a:cubicBezTo>
                    <a:pt x="9" y="134"/>
                    <a:pt x="0" y="134"/>
                    <a:pt x="0" y="150"/>
                  </a:cubicBezTo>
                  <a:cubicBezTo>
                    <a:pt x="0" y="159"/>
                    <a:pt x="9" y="159"/>
                    <a:pt x="20" y="159"/>
                  </a:cubicBezTo>
                  <a:lnTo>
                    <a:pt x="87" y="159"/>
                  </a:lnTo>
                  <a:lnTo>
                    <a:pt x="45" y="322"/>
                  </a:lnTo>
                  <a:cubicBezTo>
                    <a:pt x="43" y="340"/>
                    <a:pt x="36" y="365"/>
                    <a:pt x="36" y="374"/>
                  </a:cubicBezTo>
                  <a:cubicBezTo>
                    <a:pt x="36" y="414"/>
                    <a:pt x="70" y="439"/>
                    <a:pt x="110" y="439"/>
                  </a:cubicBezTo>
                  <a:cubicBezTo>
                    <a:pt x="188" y="439"/>
                    <a:pt x="231" y="342"/>
                    <a:pt x="231" y="333"/>
                  </a:cubicBezTo>
                  <a:cubicBezTo>
                    <a:pt x="231" y="324"/>
                    <a:pt x="222" y="324"/>
                    <a:pt x="220" y="324"/>
                  </a:cubicBezTo>
                  <a:cubicBezTo>
                    <a:pt x="211" y="324"/>
                    <a:pt x="211" y="327"/>
                    <a:pt x="206" y="338"/>
                  </a:cubicBezTo>
                  <a:cubicBezTo>
                    <a:pt x="186" y="380"/>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207" name="Freeform 64"/>
            <p:cNvSpPr/>
            <p:nvPr/>
          </p:nvSpPr>
          <p:spPr>
            <a:xfrm>
              <a:off x="7958880" y="4662000"/>
              <a:ext cx="83520" cy="355320"/>
            </a:xfrm>
            <a:custGeom>
              <a:avLst/>
              <a:gdLst/>
              <a:ahLst/>
              <a:rect l="0" t="0" r="r" b="b"/>
              <a:pathLst>
                <a:path w="232" h="987">
                  <a:moveTo>
                    <a:pt x="231" y="493"/>
                  </a:moveTo>
                  <a:cubicBezTo>
                    <a:pt x="231" y="416"/>
                    <a:pt x="220" y="298"/>
                    <a:pt x="166" y="186"/>
                  </a:cubicBezTo>
                  <a:cubicBezTo>
                    <a:pt x="106" y="65"/>
                    <a:pt x="20" y="0"/>
                    <a:pt x="9" y="0"/>
                  </a:cubicBezTo>
                  <a:cubicBezTo>
                    <a:pt x="5" y="0"/>
                    <a:pt x="0" y="4"/>
                    <a:pt x="0" y="9"/>
                  </a:cubicBezTo>
                  <a:cubicBezTo>
                    <a:pt x="0" y="13"/>
                    <a:pt x="0" y="15"/>
                    <a:pt x="18" y="33"/>
                  </a:cubicBezTo>
                  <a:cubicBezTo>
                    <a:pt x="117" y="130"/>
                    <a:pt x="173" y="286"/>
                    <a:pt x="173" y="493"/>
                  </a:cubicBezTo>
                  <a:cubicBezTo>
                    <a:pt x="173" y="661"/>
                    <a:pt x="137" y="835"/>
                    <a:pt x="14" y="959"/>
                  </a:cubicBezTo>
                  <a:cubicBezTo>
                    <a:pt x="0" y="972"/>
                    <a:pt x="0" y="974"/>
                    <a:pt x="0" y="977"/>
                  </a:cubicBezTo>
                  <a:cubicBezTo>
                    <a:pt x="0" y="983"/>
                    <a:pt x="5" y="986"/>
                    <a:pt x="9" y="986"/>
                  </a:cubicBezTo>
                  <a:cubicBezTo>
                    <a:pt x="20" y="986"/>
                    <a:pt x="110" y="918"/>
                    <a:pt x="168" y="793"/>
                  </a:cubicBezTo>
                  <a:cubicBezTo>
                    <a:pt x="220" y="685"/>
                    <a:pt x="231" y="576"/>
                    <a:pt x="231" y="493"/>
                  </a:cubicBezTo>
                </a:path>
              </a:pathLst>
            </a:custGeom>
            <a:solidFill>
              <a:srgbClr val="000000"/>
            </a:solidFill>
            <a:ln w="15840">
              <a:noFill/>
            </a:ln>
          </p:spPr>
        </p:sp>
        <p:sp>
          <p:nvSpPr>
            <p:cNvPr id="208" name="Freeform 65"/>
            <p:cNvSpPr/>
            <p:nvPr/>
          </p:nvSpPr>
          <p:spPr>
            <a:xfrm>
              <a:off x="5761800" y="5301360"/>
              <a:ext cx="199080" cy="229680"/>
            </a:xfrm>
            <a:custGeom>
              <a:avLst/>
              <a:gdLst/>
              <a:ahLst/>
              <a:rect l="0" t="0" r="r" b="b"/>
              <a:pathLst>
                <a:path w="553" h="638">
                  <a:moveTo>
                    <a:pt x="480" y="68"/>
                  </a:moveTo>
                  <a:cubicBezTo>
                    <a:pt x="487" y="54"/>
                    <a:pt x="489" y="47"/>
                    <a:pt x="552" y="47"/>
                  </a:cubicBezTo>
                  <a:lnTo>
                    <a:pt x="552" y="0"/>
                  </a:lnTo>
                  <a:cubicBezTo>
                    <a:pt x="529" y="3"/>
                    <a:pt x="498" y="3"/>
                    <a:pt x="473" y="3"/>
                  </a:cubicBezTo>
                  <a:cubicBezTo>
                    <a:pt x="449" y="3"/>
                    <a:pt x="404" y="0"/>
                    <a:pt x="384" y="0"/>
                  </a:cubicBezTo>
                  <a:lnTo>
                    <a:pt x="384" y="47"/>
                  </a:lnTo>
                  <a:cubicBezTo>
                    <a:pt x="386" y="47"/>
                    <a:pt x="431" y="47"/>
                    <a:pt x="431" y="59"/>
                  </a:cubicBezTo>
                  <a:lnTo>
                    <a:pt x="426" y="70"/>
                  </a:lnTo>
                  <a:lnTo>
                    <a:pt x="312" y="314"/>
                  </a:lnTo>
                  <a:lnTo>
                    <a:pt x="186" y="47"/>
                  </a:lnTo>
                  <a:lnTo>
                    <a:pt x="240" y="47"/>
                  </a:lnTo>
                  <a:lnTo>
                    <a:pt x="240" y="0"/>
                  </a:lnTo>
                  <a:cubicBezTo>
                    <a:pt x="207" y="3"/>
                    <a:pt x="117" y="3"/>
                    <a:pt x="117" y="3"/>
                  </a:cubicBezTo>
                  <a:cubicBezTo>
                    <a:pt x="90" y="3"/>
                    <a:pt x="45" y="0"/>
                    <a:pt x="5" y="0"/>
                  </a:cubicBezTo>
                  <a:lnTo>
                    <a:pt x="5" y="47"/>
                  </a:lnTo>
                  <a:lnTo>
                    <a:pt x="68" y="47"/>
                  </a:lnTo>
                  <a:lnTo>
                    <a:pt x="251" y="440"/>
                  </a:lnTo>
                  <a:lnTo>
                    <a:pt x="229" y="487"/>
                  </a:lnTo>
                  <a:cubicBezTo>
                    <a:pt x="209" y="534"/>
                    <a:pt x="177" y="601"/>
                    <a:pt x="106" y="601"/>
                  </a:cubicBezTo>
                  <a:cubicBezTo>
                    <a:pt x="92" y="601"/>
                    <a:pt x="90" y="601"/>
                    <a:pt x="83" y="596"/>
                  </a:cubicBezTo>
                  <a:cubicBezTo>
                    <a:pt x="92" y="594"/>
                    <a:pt x="115" y="578"/>
                    <a:pt x="115" y="545"/>
                  </a:cubicBezTo>
                  <a:cubicBezTo>
                    <a:pt x="115" y="511"/>
                    <a:pt x="90" y="489"/>
                    <a:pt x="56" y="489"/>
                  </a:cubicBezTo>
                  <a:cubicBezTo>
                    <a:pt x="30" y="489"/>
                    <a:pt x="0" y="507"/>
                    <a:pt x="0" y="545"/>
                  </a:cubicBezTo>
                  <a:cubicBezTo>
                    <a:pt x="0" y="596"/>
                    <a:pt x="47" y="637"/>
                    <a:pt x="106" y="637"/>
                  </a:cubicBezTo>
                  <a:cubicBezTo>
                    <a:pt x="182" y="637"/>
                    <a:pt x="240" y="576"/>
                    <a:pt x="267" y="518"/>
                  </a:cubicBezTo>
                  <a:lnTo>
                    <a:pt x="480" y="68"/>
                  </a:lnTo>
                </a:path>
              </a:pathLst>
            </a:custGeom>
            <a:solidFill>
              <a:srgbClr val="000000"/>
            </a:solidFill>
            <a:ln w="15840">
              <a:noFill/>
            </a:ln>
          </p:spPr>
        </p:sp>
        <p:sp>
          <p:nvSpPr>
            <p:cNvPr id="209" name="Freeform 66"/>
            <p:cNvSpPr/>
            <p:nvPr/>
          </p:nvSpPr>
          <p:spPr>
            <a:xfrm>
              <a:off x="5979600" y="5357160"/>
              <a:ext cx="85320" cy="158400"/>
            </a:xfrm>
            <a:custGeom>
              <a:avLst/>
              <a:gdLst/>
              <a:ahLst/>
              <a:rect l="0" t="0" r="r" b="b"/>
              <a:pathLst>
                <a:path w="237" h="440">
                  <a:moveTo>
                    <a:pt x="141" y="159"/>
                  </a:moveTo>
                  <a:lnTo>
                    <a:pt x="213" y="159"/>
                  </a:lnTo>
                  <a:cubicBezTo>
                    <a:pt x="227" y="159"/>
                    <a:pt x="236" y="159"/>
                    <a:pt x="236" y="143"/>
                  </a:cubicBezTo>
                  <a:cubicBezTo>
                    <a:pt x="236" y="134"/>
                    <a:pt x="227" y="134"/>
                    <a:pt x="215" y="134"/>
                  </a:cubicBezTo>
                  <a:lnTo>
                    <a:pt x="148" y="134"/>
                  </a:lnTo>
                  <a:lnTo>
                    <a:pt x="175" y="31"/>
                  </a:lnTo>
                  <a:cubicBezTo>
                    <a:pt x="175" y="29"/>
                    <a:pt x="177" y="25"/>
                    <a:pt x="177" y="22"/>
                  </a:cubicBezTo>
                  <a:cubicBezTo>
                    <a:pt x="177" y="9"/>
                    <a:pt x="166" y="0"/>
                    <a:pt x="153" y="0"/>
                  </a:cubicBezTo>
                  <a:cubicBezTo>
                    <a:pt x="135" y="0"/>
                    <a:pt x="126" y="11"/>
                    <a:pt x="119" y="29"/>
                  </a:cubicBezTo>
                  <a:cubicBezTo>
                    <a:pt x="115" y="47"/>
                    <a:pt x="124" y="13"/>
                    <a:pt x="94" y="134"/>
                  </a:cubicBezTo>
                  <a:lnTo>
                    <a:pt x="23" y="134"/>
                  </a:lnTo>
                  <a:cubicBezTo>
                    <a:pt x="9" y="134"/>
                    <a:pt x="0" y="134"/>
                    <a:pt x="0" y="150"/>
                  </a:cubicBezTo>
                  <a:cubicBezTo>
                    <a:pt x="0" y="159"/>
                    <a:pt x="9" y="159"/>
                    <a:pt x="21" y="159"/>
                  </a:cubicBezTo>
                  <a:lnTo>
                    <a:pt x="88" y="159"/>
                  </a:lnTo>
                  <a:lnTo>
                    <a:pt x="47" y="323"/>
                  </a:lnTo>
                  <a:cubicBezTo>
                    <a:pt x="43" y="341"/>
                    <a:pt x="36" y="365"/>
                    <a:pt x="36" y="374"/>
                  </a:cubicBezTo>
                  <a:cubicBezTo>
                    <a:pt x="36" y="414"/>
                    <a:pt x="70" y="439"/>
                    <a:pt x="110" y="439"/>
                  </a:cubicBezTo>
                  <a:cubicBezTo>
                    <a:pt x="189" y="439"/>
                    <a:pt x="231" y="343"/>
                    <a:pt x="231" y="334"/>
                  </a:cubicBezTo>
                  <a:cubicBezTo>
                    <a:pt x="231" y="325"/>
                    <a:pt x="222" y="325"/>
                    <a:pt x="220" y="325"/>
                  </a:cubicBezTo>
                  <a:cubicBezTo>
                    <a:pt x="211" y="325"/>
                    <a:pt x="211" y="327"/>
                    <a:pt x="206" y="338"/>
                  </a:cubicBezTo>
                  <a:cubicBezTo>
                    <a:pt x="186" y="381"/>
                    <a:pt x="150" y="421"/>
                    <a:pt x="112" y="421"/>
                  </a:cubicBezTo>
                  <a:cubicBezTo>
                    <a:pt x="97" y="421"/>
                    <a:pt x="88" y="412"/>
                    <a:pt x="88" y="388"/>
                  </a:cubicBezTo>
                  <a:cubicBezTo>
                    <a:pt x="88" y="379"/>
                    <a:pt x="90" y="365"/>
                    <a:pt x="92" y="358"/>
                  </a:cubicBezTo>
                  <a:lnTo>
                    <a:pt x="141" y="159"/>
                  </a:lnTo>
                </a:path>
              </a:pathLst>
            </a:custGeom>
            <a:solidFill>
              <a:srgbClr val="000000"/>
            </a:solidFill>
            <a:ln w="15840">
              <a:noFill/>
            </a:ln>
          </p:spPr>
        </p:sp>
        <p:sp>
          <p:nvSpPr>
            <p:cNvPr id="210" name="Freeform 67"/>
            <p:cNvSpPr/>
            <p:nvPr/>
          </p:nvSpPr>
          <p:spPr>
            <a:xfrm>
              <a:off x="6212160" y="5329080"/>
              <a:ext cx="236520" cy="84240"/>
            </a:xfrm>
            <a:custGeom>
              <a:avLst/>
              <a:gdLst/>
              <a:ahLst/>
              <a:rect l="0" t="0" r="r" b="b"/>
              <a:pathLst>
                <a:path w="657" h="234">
                  <a:moveTo>
                    <a:pt x="622" y="40"/>
                  </a:moveTo>
                  <a:cubicBezTo>
                    <a:pt x="638" y="40"/>
                    <a:pt x="656" y="40"/>
                    <a:pt x="656" y="20"/>
                  </a:cubicBezTo>
                  <a:cubicBezTo>
                    <a:pt x="656" y="0"/>
                    <a:pt x="638" y="0"/>
                    <a:pt x="625" y="0"/>
                  </a:cubicBezTo>
                  <a:lnTo>
                    <a:pt x="33" y="0"/>
                  </a:lnTo>
                  <a:cubicBezTo>
                    <a:pt x="17" y="0"/>
                    <a:pt x="0" y="0"/>
                    <a:pt x="0" y="20"/>
                  </a:cubicBezTo>
                  <a:cubicBezTo>
                    <a:pt x="0" y="40"/>
                    <a:pt x="17" y="40"/>
                    <a:pt x="33" y="40"/>
                  </a:cubicBezTo>
                  <a:lnTo>
                    <a:pt x="622" y="40"/>
                  </a:lnTo>
                  <a:moveTo>
                    <a:pt x="625" y="233"/>
                  </a:moveTo>
                  <a:cubicBezTo>
                    <a:pt x="638" y="233"/>
                    <a:pt x="656" y="233"/>
                    <a:pt x="656" y="212"/>
                  </a:cubicBezTo>
                  <a:cubicBezTo>
                    <a:pt x="656" y="192"/>
                    <a:pt x="638" y="192"/>
                    <a:pt x="622" y="192"/>
                  </a:cubicBezTo>
                  <a:lnTo>
                    <a:pt x="33" y="192"/>
                  </a:lnTo>
                  <a:cubicBezTo>
                    <a:pt x="17" y="192"/>
                    <a:pt x="0" y="192"/>
                    <a:pt x="0" y="212"/>
                  </a:cubicBezTo>
                  <a:cubicBezTo>
                    <a:pt x="0" y="233"/>
                    <a:pt x="17" y="233"/>
                    <a:pt x="33" y="233"/>
                  </a:cubicBezTo>
                  <a:lnTo>
                    <a:pt x="625" y="233"/>
                  </a:lnTo>
                </a:path>
              </a:pathLst>
            </a:custGeom>
            <a:solidFill>
              <a:srgbClr val="000000"/>
            </a:solidFill>
            <a:ln w="15840">
              <a:noFill/>
            </a:ln>
          </p:spPr>
        </p:sp>
        <p:sp>
          <p:nvSpPr>
            <p:cNvPr id="211" name="Freeform 68"/>
            <p:cNvSpPr/>
            <p:nvPr/>
          </p:nvSpPr>
          <p:spPr>
            <a:xfrm>
              <a:off x="6586200" y="5213520"/>
              <a:ext cx="175320" cy="251280"/>
            </a:xfrm>
            <a:custGeom>
              <a:avLst/>
              <a:gdLst/>
              <a:ahLst/>
              <a:rect l="0" t="0" r="r" b="b"/>
              <a:pathLst>
                <a:path w="487" h="698">
                  <a:moveTo>
                    <a:pt x="229" y="11"/>
                  </a:moveTo>
                  <a:cubicBezTo>
                    <a:pt x="229" y="9"/>
                    <a:pt x="229" y="0"/>
                    <a:pt x="217" y="0"/>
                  </a:cubicBezTo>
                  <a:cubicBezTo>
                    <a:pt x="193" y="0"/>
                    <a:pt x="121" y="9"/>
                    <a:pt x="96" y="9"/>
                  </a:cubicBezTo>
                  <a:cubicBezTo>
                    <a:pt x="87" y="11"/>
                    <a:pt x="76" y="11"/>
                    <a:pt x="76" y="29"/>
                  </a:cubicBezTo>
                  <a:cubicBezTo>
                    <a:pt x="76" y="43"/>
                    <a:pt x="85" y="43"/>
                    <a:pt x="101" y="43"/>
                  </a:cubicBezTo>
                  <a:cubicBezTo>
                    <a:pt x="148" y="43"/>
                    <a:pt x="150" y="49"/>
                    <a:pt x="150" y="58"/>
                  </a:cubicBezTo>
                  <a:lnTo>
                    <a:pt x="148" y="79"/>
                  </a:lnTo>
                  <a:lnTo>
                    <a:pt x="5" y="648"/>
                  </a:lnTo>
                  <a:cubicBezTo>
                    <a:pt x="0" y="661"/>
                    <a:pt x="0" y="663"/>
                    <a:pt x="0" y="668"/>
                  </a:cubicBezTo>
                  <a:cubicBezTo>
                    <a:pt x="0" y="693"/>
                    <a:pt x="20" y="697"/>
                    <a:pt x="29" y="697"/>
                  </a:cubicBezTo>
                  <a:cubicBezTo>
                    <a:pt x="45" y="697"/>
                    <a:pt x="61" y="684"/>
                    <a:pt x="65" y="670"/>
                  </a:cubicBezTo>
                  <a:lnTo>
                    <a:pt x="83" y="596"/>
                  </a:lnTo>
                  <a:lnTo>
                    <a:pt x="105" y="507"/>
                  </a:lnTo>
                  <a:cubicBezTo>
                    <a:pt x="112" y="484"/>
                    <a:pt x="117" y="464"/>
                    <a:pt x="123" y="442"/>
                  </a:cubicBezTo>
                  <a:cubicBezTo>
                    <a:pt x="126" y="435"/>
                    <a:pt x="132" y="401"/>
                    <a:pt x="135" y="397"/>
                  </a:cubicBezTo>
                  <a:cubicBezTo>
                    <a:pt x="137" y="388"/>
                    <a:pt x="168" y="332"/>
                    <a:pt x="202" y="305"/>
                  </a:cubicBezTo>
                  <a:cubicBezTo>
                    <a:pt x="222" y="289"/>
                    <a:pt x="253" y="271"/>
                    <a:pt x="296" y="271"/>
                  </a:cubicBezTo>
                  <a:cubicBezTo>
                    <a:pt x="338" y="271"/>
                    <a:pt x="350" y="305"/>
                    <a:pt x="350" y="341"/>
                  </a:cubicBezTo>
                  <a:cubicBezTo>
                    <a:pt x="350" y="392"/>
                    <a:pt x="312" y="500"/>
                    <a:pt x="287" y="560"/>
                  </a:cubicBezTo>
                  <a:cubicBezTo>
                    <a:pt x="280" y="583"/>
                    <a:pt x="276" y="596"/>
                    <a:pt x="276" y="616"/>
                  </a:cubicBezTo>
                  <a:cubicBezTo>
                    <a:pt x="276" y="661"/>
                    <a:pt x="309" y="697"/>
                    <a:pt x="356" y="697"/>
                  </a:cubicBezTo>
                  <a:cubicBezTo>
                    <a:pt x="448" y="697"/>
                    <a:pt x="486" y="551"/>
                    <a:pt x="486" y="545"/>
                  </a:cubicBezTo>
                  <a:cubicBezTo>
                    <a:pt x="486" y="533"/>
                    <a:pt x="477" y="533"/>
                    <a:pt x="473" y="533"/>
                  </a:cubicBezTo>
                  <a:cubicBezTo>
                    <a:pt x="464" y="533"/>
                    <a:pt x="464" y="538"/>
                    <a:pt x="459" y="551"/>
                  </a:cubicBezTo>
                  <a:cubicBezTo>
                    <a:pt x="444" y="605"/>
                    <a:pt x="412" y="675"/>
                    <a:pt x="359" y="675"/>
                  </a:cubicBezTo>
                  <a:cubicBezTo>
                    <a:pt x="341" y="675"/>
                    <a:pt x="334" y="666"/>
                    <a:pt x="334" y="641"/>
                  </a:cubicBezTo>
                  <a:cubicBezTo>
                    <a:pt x="334" y="616"/>
                    <a:pt x="343" y="594"/>
                    <a:pt x="352" y="572"/>
                  </a:cubicBezTo>
                  <a:cubicBezTo>
                    <a:pt x="368" y="529"/>
                    <a:pt x="412" y="412"/>
                    <a:pt x="412" y="354"/>
                  </a:cubicBezTo>
                  <a:cubicBezTo>
                    <a:pt x="412" y="291"/>
                    <a:pt x="372" y="249"/>
                    <a:pt x="298" y="249"/>
                  </a:cubicBezTo>
                  <a:cubicBezTo>
                    <a:pt x="235" y="249"/>
                    <a:pt x="188" y="280"/>
                    <a:pt x="152" y="325"/>
                  </a:cubicBezTo>
                  <a:lnTo>
                    <a:pt x="229" y="11"/>
                  </a:lnTo>
                </a:path>
              </a:pathLst>
            </a:custGeom>
            <a:solidFill>
              <a:srgbClr val="000000"/>
            </a:solidFill>
            <a:ln w="15840">
              <a:noFill/>
            </a:ln>
          </p:spPr>
        </p:sp>
        <p:sp>
          <p:nvSpPr>
            <p:cNvPr id="212" name="Freeform 69"/>
            <p:cNvSpPr/>
            <p:nvPr/>
          </p:nvSpPr>
          <p:spPr>
            <a:xfrm>
              <a:off x="6805440" y="5193360"/>
              <a:ext cx="83520" cy="355320"/>
            </a:xfrm>
            <a:custGeom>
              <a:avLst/>
              <a:gdLst/>
              <a:ahLst/>
              <a:rect l="0" t="0" r="r" b="b"/>
              <a:pathLst>
                <a:path w="232" h="987">
                  <a:moveTo>
                    <a:pt x="231" y="977"/>
                  </a:moveTo>
                  <a:cubicBezTo>
                    <a:pt x="231" y="975"/>
                    <a:pt x="231" y="973"/>
                    <a:pt x="213" y="955"/>
                  </a:cubicBezTo>
                  <a:cubicBezTo>
                    <a:pt x="90" y="831"/>
                    <a:pt x="59" y="645"/>
                    <a:pt x="59" y="493"/>
                  </a:cubicBezTo>
                  <a:cubicBezTo>
                    <a:pt x="59" y="323"/>
                    <a:pt x="97" y="150"/>
                    <a:pt x="218" y="27"/>
                  </a:cubicBezTo>
                  <a:cubicBezTo>
                    <a:pt x="231" y="16"/>
                    <a:pt x="231" y="14"/>
                    <a:pt x="231" y="9"/>
                  </a:cubicBezTo>
                  <a:cubicBezTo>
                    <a:pt x="231" y="2"/>
                    <a:pt x="227" y="0"/>
                    <a:pt x="220" y="0"/>
                  </a:cubicBezTo>
                  <a:cubicBezTo>
                    <a:pt x="211" y="0"/>
                    <a:pt x="121" y="67"/>
                    <a:pt x="63" y="193"/>
                  </a:cubicBezTo>
                  <a:cubicBezTo>
                    <a:pt x="12" y="300"/>
                    <a:pt x="0" y="410"/>
                    <a:pt x="0" y="493"/>
                  </a:cubicBezTo>
                  <a:cubicBezTo>
                    <a:pt x="0" y="572"/>
                    <a:pt x="12" y="690"/>
                    <a:pt x="65" y="802"/>
                  </a:cubicBezTo>
                  <a:cubicBezTo>
                    <a:pt x="126" y="923"/>
                    <a:pt x="211" y="986"/>
                    <a:pt x="220" y="986"/>
                  </a:cubicBezTo>
                  <a:cubicBezTo>
                    <a:pt x="227" y="986"/>
                    <a:pt x="231" y="984"/>
                    <a:pt x="231" y="977"/>
                  </a:cubicBezTo>
                </a:path>
              </a:pathLst>
            </a:custGeom>
            <a:solidFill>
              <a:srgbClr val="000000"/>
            </a:solidFill>
            <a:ln w="15840">
              <a:noFill/>
            </a:ln>
          </p:spPr>
        </p:sp>
        <p:sp>
          <p:nvSpPr>
            <p:cNvPr id="213" name="Freeform 70"/>
            <p:cNvSpPr/>
            <p:nvPr/>
          </p:nvSpPr>
          <p:spPr>
            <a:xfrm>
              <a:off x="6920280" y="5216040"/>
              <a:ext cx="284760" cy="244080"/>
            </a:xfrm>
            <a:custGeom>
              <a:avLst/>
              <a:gdLst/>
              <a:ahLst/>
              <a:rect l="0" t="0" r="r" b="b"/>
              <a:pathLst>
                <a:path w="791" h="678">
                  <a:moveTo>
                    <a:pt x="443" y="284"/>
                  </a:moveTo>
                  <a:lnTo>
                    <a:pt x="609" y="67"/>
                  </a:lnTo>
                  <a:cubicBezTo>
                    <a:pt x="620" y="54"/>
                    <a:pt x="622"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2"/>
                  </a:lnTo>
                  <a:cubicBezTo>
                    <a:pt x="123" y="623"/>
                    <a:pt x="121" y="625"/>
                    <a:pt x="89" y="627"/>
                  </a:cubicBezTo>
                  <a:cubicBezTo>
                    <a:pt x="69" y="629"/>
                    <a:pt x="49" y="632"/>
                    <a:pt x="29" y="632"/>
                  </a:cubicBezTo>
                  <a:lnTo>
                    <a:pt x="0" y="632"/>
                  </a:lnTo>
                  <a:lnTo>
                    <a:pt x="0" y="677"/>
                  </a:lnTo>
                  <a:cubicBezTo>
                    <a:pt x="40" y="674"/>
                    <a:pt x="89" y="674"/>
                    <a:pt x="132" y="674"/>
                  </a:cubicBezTo>
                  <a:cubicBezTo>
                    <a:pt x="170" y="674"/>
                    <a:pt x="246" y="674"/>
                    <a:pt x="282" y="677"/>
                  </a:cubicBezTo>
                  <a:lnTo>
                    <a:pt x="282" y="632"/>
                  </a:lnTo>
                  <a:cubicBezTo>
                    <a:pt x="264" y="632"/>
                    <a:pt x="226" y="632"/>
                    <a:pt x="190" y="621"/>
                  </a:cubicBezTo>
                  <a:cubicBezTo>
                    <a:pt x="192" y="618"/>
                    <a:pt x="197" y="612"/>
                    <a:pt x="199" y="609"/>
                  </a:cubicBezTo>
                  <a:lnTo>
                    <a:pt x="363" y="392"/>
                  </a:lnTo>
                  <a:lnTo>
                    <a:pt x="533" y="632"/>
                  </a:lnTo>
                  <a:lnTo>
                    <a:pt x="452" y="632"/>
                  </a:lnTo>
                  <a:lnTo>
                    <a:pt x="452" y="677"/>
                  </a:lnTo>
                  <a:cubicBezTo>
                    <a:pt x="493" y="674"/>
                    <a:pt x="587" y="674"/>
                    <a:pt x="631" y="674"/>
                  </a:cubicBezTo>
                  <a:cubicBezTo>
                    <a:pt x="670" y="674"/>
                    <a:pt x="755" y="674"/>
                    <a:pt x="790" y="677"/>
                  </a:cubicBezTo>
                  <a:lnTo>
                    <a:pt x="790" y="632"/>
                  </a:lnTo>
                  <a:lnTo>
                    <a:pt x="694" y="632"/>
                  </a:lnTo>
                  <a:lnTo>
                    <a:pt x="443" y="284"/>
                  </a:lnTo>
                </a:path>
              </a:pathLst>
            </a:custGeom>
            <a:solidFill>
              <a:srgbClr val="000000"/>
            </a:solidFill>
            <a:ln w="15840">
              <a:noFill/>
            </a:ln>
          </p:spPr>
        </p:sp>
        <p:sp>
          <p:nvSpPr>
            <p:cNvPr id="214" name="Freeform 71"/>
            <p:cNvSpPr/>
            <p:nvPr/>
          </p:nvSpPr>
          <p:spPr>
            <a:xfrm>
              <a:off x="7226640" y="535716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5"/>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3"/>
                  </a:lnTo>
                  <a:cubicBezTo>
                    <a:pt x="43" y="341"/>
                    <a:pt x="36" y="365"/>
                    <a:pt x="36" y="374"/>
                  </a:cubicBezTo>
                  <a:cubicBezTo>
                    <a:pt x="36" y="414"/>
                    <a:pt x="69"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6" y="421"/>
                    <a:pt x="87" y="412"/>
                    <a:pt x="87" y="388"/>
                  </a:cubicBezTo>
                  <a:cubicBezTo>
                    <a:pt x="87" y="379"/>
                    <a:pt x="90" y="365"/>
                    <a:pt x="92" y="358"/>
                  </a:cubicBezTo>
                  <a:lnTo>
                    <a:pt x="141" y="159"/>
                  </a:lnTo>
                </a:path>
              </a:pathLst>
            </a:custGeom>
            <a:solidFill>
              <a:srgbClr val="000000"/>
            </a:solidFill>
            <a:ln w="15840">
              <a:noFill/>
            </a:ln>
          </p:spPr>
        </p:sp>
        <p:sp>
          <p:nvSpPr>
            <p:cNvPr id="215" name="Freeform 72"/>
            <p:cNvSpPr/>
            <p:nvPr/>
          </p:nvSpPr>
          <p:spPr>
            <a:xfrm>
              <a:off x="7361280" y="5193360"/>
              <a:ext cx="83520" cy="355320"/>
            </a:xfrm>
            <a:custGeom>
              <a:avLst/>
              <a:gdLst/>
              <a:ahLst/>
              <a:rect l="0" t="0" r="r" b="b"/>
              <a:pathLst>
                <a:path w="232" h="987">
                  <a:moveTo>
                    <a:pt x="231" y="493"/>
                  </a:moveTo>
                  <a:cubicBezTo>
                    <a:pt x="231" y="417"/>
                    <a:pt x="220" y="298"/>
                    <a:pt x="166" y="186"/>
                  </a:cubicBezTo>
                  <a:cubicBezTo>
                    <a:pt x="105" y="65"/>
                    <a:pt x="20" y="0"/>
                    <a:pt x="9" y="0"/>
                  </a:cubicBezTo>
                  <a:cubicBezTo>
                    <a:pt x="5" y="0"/>
                    <a:pt x="0" y="5"/>
                    <a:pt x="0" y="9"/>
                  </a:cubicBezTo>
                  <a:cubicBezTo>
                    <a:pt x="0" y="14"/>
                    <a:pt x="0" y="16"/>
                    <a:pt x="18" y="34"/>
                  </a:cubicBezTo>
                  <a:cubicBezTo>
                    <a:pt x="117" y="130"/>
                    <a:pt x="173" y="287"/>
                    <a:pt x="173" y="493"/>
                  </a:cubicBezTo>
                  <a:cubicBezTo>
                    <a:pt x="173" y="661"/>
                    <a:pt x="137" y="836"/>
                    <a:pt x="14" y="959"/>
                  </a:cubicBezTo>
                  <a:cubicBezTo>
                    <a:pt x="0" y="973"/>
                    <a:pt x="0" y="975"/>
                    <a:pt x="0" y="977"/>
                  </a:cubicBezTo>
                  <a:cubicBezTo>
                    <a:pt x="0" y="984"/>
                    <a:pt x="5"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216" name="Freeform 73"/>
          <p:cNvSpPr/>
          <p:nvPr/>
        </p:nvSpPr>
        <p:spPr>
          <a:xfrm>
            <a:off x="7701480" y="4208760"/>
            <a:ext cx="290880" cy="452520"/>
          </a:xfrm>
          <a:custGeom>
            <a:avLst/>
            <a:gdLst/>
            <a:ahLst/>
            <a:rect l="0" t="0" r="r" b="b"/>
            <a:pathLst>
              <a:path w="808" h="1257">
                <a:moveTo>
                  <a:pt x="807" y="0"/>
                </a:moveTo>
                <a:cubicBezTo>
                  <a:pt x="6" y="534"/>
                  <a:pt x="0" y="1256"/>
                  <a:pt x="0" y="1256"/>
                </a:cubicBezTo>
              </a:path>
            </a:pathLst>
          </a:custGeom>
          <a:ln>
            <a:solidFill>
              <a:srgbClr val="00a65d"/>
            </a:solidFill>
            <a:tailEnd len="med" type="triangle" w="med"/>
          </a:ln>
        </p:spPr>
      </p:sp>
      <p:sp>
        <p:nvSpPr>
          <p:cNvPr id="217" name="Freeform 74"/>
          <p:cNvSpPr/>
          <p:nvPr/>
        </p:nvSpPr>
        <p:spPr>
          <a:xfrm>
            <a:off x="5145120" y="5628600"/>
            <a:ext cx="743040" cy="292320"/>
          </a:xfrm>
          <a:custGeom>
            <a:avLst/>
            <a:gdLst/>
            <a:ahLst/>
            <a:rect l="0" t="0" r="r" b="b"/>
            <a:pathLst>
              <a:path w="2064" h="812">
                <a:moveTo>
                  <a:pt x="0" y="811"/>
                </a:moveTo>
                <a:cubicBezTo>
                  <a:pt x="1592" y="772"/>
                  <a:pt x="2063" y="0"/>
                  <a:pt x="2063" y="0"/>
                </a:cubicBezTo>
              </a:path>
            </a:pathLst>
          </a:custGeom>
          <a:ln>
            <a:solidFill>
              <a:srgbClr val="00a65d"/>
            </a:solidFill>
            <a:tailEnd len="med" type="triangle" w="med"/>
          </a:ln>
        </p:spPr>
      </p:sp>
      <p:grpSp>
        <p:nvGrpSpPr>
          <p:cNvPr id="218" name="Group 75"/>
          <p:cNvGrpSpPr/>
          <p:nvPr/>
        </p:nvGrpSpPr>
        <p:grpSpPr>
          <a:xfrm>
            <a:off x="7456680" y="5740920"/>
            <a:ext cx="1039320" cy="474120"/>
            <a:chOff x="7456680" y="5740920"/>
            <a:chExt cx="1039320" cy="474120"/>
          </a:xfrm>
        </p:grpSpPr>
        <p:sp>
          <p:nvSpPr>
            <p:cNvPr id="219" name="Freeform 76"/>
            <p:cNvSpPr/>
            <p:nvPr/>
          </p:nvSpPr>
          <p:spPr>
            <a:xfrm>
              <a:off x="7464240" y="5751000"/>
              <a:ext cx="1019880" cy="453960"/>
            </a:xfrm>
            <a:custGeom>
              <a:avLst/>
              <a:gdLst/>
              <a:ahLst/>
              <a:rect l="0" t="0" r="r" b="b"/>
              <a:pathLst>
                <a:path w="2833" h="1261">
                  <a:moveTo>
                    <a:pt x="1416" y="1260"/>
                  </a:moveTo>
                  <a:lnTo>
                    <a:pt x="0" y="1260"/>
                  </a:lnTo>
                  <a:lnTo>
                    <a:pt x="0" y="0"/>
                  </a:lnTo>
                  <a:lnTo>
                    <a:pt x="2832" y="0"/>
                  </a:lnTo>
                  <a:lnTo>
                    <a:pt x="2832" y="1260"/>
                  </a:lnTo>
                  <a:lnTo>
                    <a:pt x="1416" y="1260"/>
                  </a:lnTo>
                </a:path>
              </a:pathLst>
            </a:custGeom>
            <a:solidFill>
              <a:srgbClr val="ffffff"/>
            </a:solidFill>
            <a:ln w="15840">
              <a:noFill/>
            </a:ln>
          </p:spPr>
        </p:sp>
        <p:sp>
          <p:nvSpPr>
            <p:cNvPr id="220" name="Freeform 77"/>
            <p:cNvSpPr/>
            <p:nvPr/>
          </p:nvSpPr>
          <p:spPr>
            <a:xfrm>
              <a:off x="7459920" y="5776200"/>
              <a:ext cx="190080" cy="91440"/>
            </a:xfrm>
            <a:custGeom>
              <a:avLst/>
              <a:gdLst/>
              <a:ahLst/>
              <a:rect l="0" t="0" r="r" b="b"/>
              <a:pathLst>
                <a:path w="528" h="254">
                  <a:moveTo>
                    <a:pt x="52" y="56"/>
                  </a:moveTo>
                  <a:lnTo>
                    <a:pt x="52" y="211"/>
                  </a:lnTo>
                  <a:cubicBezTo>
                    <a:pt x="52" y="235"/>
                    <a:pt x="46" y="235"/>
                    <a:pt x="0" y="235"/>
                  </a:cubicBezTo>
                  <a:lnTo>
                    <a:pt x="0" y="253"/>
                  </a:lnTo>
                  <a:cubicBezTo>
                    <a:pt x="23" y="253"/>
                    <a:pt x="58" y="251"/>
                    <a:pt x="76" y="251"/>
                  </a:cubicBezTo>
                  <a:cubicBezTo>
                    <a:pt x="94" y="251"/>
                    <a:pt x="128" y="253"/>
                    <a:pt x="152" y="253"/>
                  </a:cubicBezTo>
                  <a:lnTo>
                    <a:pt x="152" y="235"/>
                  </a:lnTo>
                  <a:cubicBezTo>
                    <a:pt x="107" y="235"/>
                    <a:pt x="100" y="235"/>
                    <a:pt x="100" y="211"/>
                  </a:cubicBezTo>
                  <a:lnTo>
                    <a:pt x="100" y="103"/>
                  </a:lnTo>
                  <a:cubicBezTo>
                    <a:pt x="100" y="44"/>
                    <a:pt x="147" y="13"/>
                    <a:pt x="190" y="13"/>
                  </a:cubicBezTo>
                  <a:cubicBezTo>
                    <a:pt x="233" y="13"/>
                    <a:pt x="240" y="44"/>
                    <a:pt x="240" y="77"/>
                  </a:cubicBezTo>
                  <a:lnTo>
                    <a:pt x="240" y="211"/>
                  </a:lnTo>
                  <a:cubicBezTo>
                    <a:pt x="240" y="235"/>
                    <a:pt x="233" y="235"/>
                    <a:pt x="188" y="235"/>
                  </a:cubicBezTo>
                  <a:lnTo>
                    <a:pt x="188" y="253"/>
                  </a:lnTo>
                  <a:cubicBezTo>
                    <a:pt x="212" y="253"/>
                    <a:pt x="245" y="251"/>
                    <a:pt x="263" y="251"/>
                  </a:cubicBezTo>
                  <a:cubicBezTo>
                    <a:pt x="282" y="251"/>
                    <a:pt x="317" y="253"/>
                    <a:pt x="340" y="253"/>
                  </a:cubicBezTo>
                  <a:lnTo>
                    <a:pt x="340" y="235"/>
                  </a:lnTo>
                  <a:cubicBezTo>
                    <a:pt x="294" y="235"/>
                    <a:pt x="286" y="235"/>
                    <a:pt x="286" y="211"/>
                  </a:cubicBezTo>
                  <a:lnTo>
                    <a:pt x="286" y="103"/>
                  </a:lnTo>
                  <a:cubicBezTo>
                    <a:pt x="286" y="44"/>
                    <a:pt x="336" y="13"/>
                    <a:pt x="378" y="13"/>
                  </a:cubicBezTo>
                  <a:cubicBezTo>
                    <a:pt x="421" y="13"/>
                    <a:pt x="427" y="44"/>
                    <a:pt x="427" y="77"/>
                  </a:cubicBezTo>
                  <a:lnTo>
                    <a:pt x="427" y="211"/>
                  </a:lnTo>
                  <a:cubicBezTo>
                    <a:pt x="427" y="235"/>
                    <a:pt x="421" y="235"/>
                    <a:pt x="375" y="235"/>
                  </a:cubicBezTo>
                  <a:lnTo>
                    <a:pt x="375" y="253"/>
                  </a:lnTo>
                  <a:cubicBezTo>
                    <a:pt x="398" y="253"/>
                    <a:pt x="433" y="251"/>
                    <a:pt x="452" y="251"/>
                  </a:cubicBezTo>
                  <a:cubicBezTo>
                    <a:pt x="469" y="251"/>
                    <a:pt x="504" y="253"/>
                    <a:pt x="527" y="253"/>
                  </a:cubicBezTo>
                  <a:lnTo>
                    <a:pt x="527" y="235"/>
                  </a:lnTo>
                  <a:cubicBezTo>
                    <a:pt x="491" y="235"/>
                    <a:pt x="475" y="235"/>
                    <a:pt x="475" y="218"/>
                  </a:cubicBezTo>
                  <a:lnTo>
                    <a:pt x="475" y="109"/>
                  </a:lnTo>
                  <a:cubicBezTo>
                    <a:pt x="475" y="59"/>
                    <a:pt x="475" y="42"/>
                    <a:pt x="453" y="20"/>
                  </a:cubicBezTo>
                  <a:cubicBezTo>
                    <a:pt x="444" y="12"/>
                    <a:pt x="421" y="0"/>
                    <a:pt x="383" y="0"/>
                  </a:cubicBezTo>
                  <a:cubicBezTo>
                    <a:pt x="327" y="0"/>
                    <a:pt x="295" y="34"/>
                    <a:pt x="285" y="56"/>
                  </a:cubicBezTo>
                  <a:cubicBezTo>
                    <a:pt x="276" y="7"/>
                    <a:pt x="225" y="0"/>
                    <a:pt x="194" y="0"/>
                  </a:cubicBezTo>
                  <a:cubicBezTo>
                    <a:pt x="145" y="0"/>
                    <a:pt x="113" y="24"/>
                    <a:pt x="95" y="59"/>
                  </a:cubicBezTo>
                  <a:lnTo>
                    <a:pt x="95" y="0"/>
                  </a:lnTo>
                  <a:lnTo>
                    <a:pt x="0" y="7"/>
                  </a:lnTo>
                  <a:lnTo>
                    <a:pt x="0" y="24"/>
                  </a:lnTo>
                  <a:cubicBezTo>
                    <a:pt x="48" y="24"/>
                    <a:pt x="52" y="28"/>
                    <a:pt x="52" y="56"/>
                  </a:cubicBezTo>
                </a:path>
              </a:pathLst>
            </a:custGeom>
            <a:solidFill>
              <a:srgbClr val="000000"/>
            </a:solidFill>
            <a:ln w="15840">
              <a:noFill/>
            </a:ln>
          </p:spPr>
        </p:sp>
        <p:sp>
          <p:nvSpPr>
            <p:cNvPr id="221" name="Freeform 78"/>
            <p:cNvSpPr/>
            <p:nvPr/>
          </p:nvSpPr>
          <p:spPr>
            <a:xfrm>
              <a:off x="7664400" y="5775120"/>
              <a:ext cx="109800" cy="95040"/>
            </a:xfrm>
            <a:custGeom>
              <a:avLst/>
              <a:gdLst/>
              <a:ahLst/>
              <a:rect l="0" t="0" r="r" b="b"/>
              <a:pathLst>
                <a:path w="305" h="264">
                  <a:moveTo>
                    <a:pt x="196" y="212"/>
                  </a:moveTo>
                  <a:cubicBezTo>
                    <a:pt x="199" y="236"/>
                    <a:pt x="218" y="259"/>
                    <a:pt x="249" y="259"/>
                  </a:cubicBezTo>
                  <a:cubicBezTo>
                    <a:pt x="263" y="259"/>
                    <a:pt x="304" y="251"/>
                    <a:pt x="304" y="205"/>
                  </a:cubicBezTo>
                  <a:lnTo>
                    <a:pt x="304" y="174"/>
                  </a:lnTo>
                  <a:lnTo>
                    <a:pt x="288" y="174"/>
                  </a:lnTo>
                  <a:lnTo>
                    <a:pt x="288" y="205"/>
                  </a:lnTo>
                  <a:cubicBezTo>
                    <a:pt x="288" y="239"/>
                    <a:pt x="271" y="243"/>
                    <a:pt x="263" y="243"/>
                  </a:cubicBezTo>
                  <a:cubicBezTo>
                    <a:pt x="242" y="243"/>
                    <a:pt x="239" y="216"/>
                    <a:pt x="239" y="214"/>
                  </a:cubicBezTo>
                  <a:lnTo>
                    <a:pt x="239" y="98"/>
                  </a:lnTo>
                  <a:cubicBezTo>
                    <a:pt x="239" y="75"/>
                    <a:pt x="239" y="54"/>
                    <a:pt x="215" y="31"/>
                  </a:cubicBezTo>
                  <a:cubicBezTo>
                    <a:pt x="188" y="9"/>
                    <a:pt x="155" y="0"/>
                    <a:pt x="121" y="0"/>
                  </a:cubicBezTo>
                  <a:cubicBezTo>
                    <a:pt x="66" y="0"/>
                    <a:pt x="20" y="27"/>
                    <a:pt x="20" y="65"/>
                  </a:cubicBezTo>
                  <a:cubicBezTo>
                    <a:pt x="20" y="82"/>
                    <a:pt x="34" y="93"/>
                    <a:pt x="51" y="93"/>
                  </a:cubicBezTo>
                  <a:cubicBezTo>
                    <a:pt x="69" y="93"/>
                    <a:pt x="81" y="81"/>
                    <a:pt x="81" y="65"/>
                  </a:cubicBezTo>
                  <a:cubicBezTo>
                    <a:pt x="81" y="58"/>
                    <a:pt x="78" y="39"/>
                    <a:pt x="48" y="39"/>
                  </a:cubicBezTo>
                  <a:cubicBezTo>
                    <a:pt x="66" y="19"/>
                    <a:pt x="98" y="13"/>
                    <a:pt x="121" y="13"/>
                  </a:cubicBezTo>
                  <a:cubicBezTo>
                    <a:pt x="154" y="13"/>
                    <a:pt x="191" y="35"/>
                    <a:pt x="191" y="86"/>
                  </a:cubicBezTo>
                  <a:lnTo>
                    <a:pt x="191" y="107"/>
                  </a:lnTo>
                  <a:cubicBezTo>
                    <a:pt x="158" y="109"/>
                    <a:pt x="110" y="110"/>
                    <a:pt x="67" y="127"/>
                  </a:cubicBezTo>
                  <a:cubicBezTo>
                    <a:pt x="17" y="146"/>
                    <a:pt x="0" y="176"/>
                    <a:pt x="0" y="203"/>
                  </a:cubicBezTo>
                  <a:cubicBezTo>
                    <a:pt x="0" y="250"/>
                    <a:pt x="66" y="263"/>
                    <a:pt x="109" y="263"/>
                  </a:cubicBezTo>
                  <a:cubicBezTo>
                    <a:pt x="154" y="263"/>
                    <a:pt x="184" y="240"/>
                    <a:pt x="196" y="212"/>
                  </a:cubicBezTo>
                  <a:moveTo>
                    <a:pt x="191" y="119"/>
                  </a:moveTo>
                  <a:lnTo>
                    <a:pt x="191" y="176"/>
                  </a:lnTo>
                  <a:cubicBezTo>
                    <a:pt x="191" y="231"/>
                    <a:pt x="143" y="251"/>
                    <a:pt x="113" y="251"/>
                  </a:cubicBezTo>
                  <a:cubicBezTo>
                    <a:pt x="79" y="251"/>
                    <a:pt x="52" y="230"/>
                    <a:pt x="52" y="201"/>
                  </a:cubicBezTo>
                  <a:cubicBezTo>
                    <a:pt x="52" y="170"/>
                    <a:pt x="81" y="122"/>
                    <a:pt x="191" y="119"/>
                  </a:cubicBezTo>
                </a:path>
              </a:pathLst>
            </a:custGeom>
            <a:solidFill>
              <a:srgbClr val="000000"/>
            </a:solidFill>
            <a:ln w="15840">
              <a:noFill/>
            </a:ln>
          </p:spPr>
        </p:sp>
        <p:sp>
          <p:nvSpPr>
            <p:cNvPr id="222" name="Freeform 79"/>
            <p:cNvSpPr/>
            <p:nvPr/>
          </p:nvSpPr>
          <p:spPr>
            <a:xfrm>
              <a:off x="7781760" y="5776200"/>
              <a:ext cx="120600" cy="131400"/>
            </a:xfrm>
            <a:custGeom>
              <a:avLst/>
              <a:gdLst/>
              <a:ahLst/>
              <a:rect l="0" t="0" r="r" b="b"/>
              <a:pathLst>
                <a:path w="335" h="365">
                  <a:moveTo>
                    <a:pt x="98" y="38"/>
                  </a:moveTo>
                  <a:lnTo>
                    <a:pt x="98" y="0"/>
                  </a:lnTo>
                  <a:lnTo>
                    <a:pt x="0" y="7"/>
                  </a:lnTo>
                  <a:lnTo>
                    <a:pt x="0" y="24"/>
                  </a:lnTo>
                  <a:cubicBezTo>
                    <a:pt x="48" y="24"/>
                    <a:pt x="52" y="27"/>
                    <a:pt x="52" y="54"/>
                  </a:cubicBezTo>
                  <a:lnTo>
                    <a:pt x="52" y="321"/>
                  </a:lnTo>
                  <a:cubicBezTo>
                    <a:pt x="52" y="346"/>
                    <a:pt x="46" y="346"/>
                    <a:pt x="0" y="346"/>
                  </a:cubicBezTo>
                  <a:lnTo>
                    <a:pt x="0" y="364"/>
                  </a:lnTo>
                  <a:cubicBezTo>
                    <a:pt x="23" y="364"/>
                    <a:pt x="58" y="362"/>
                    <a:pt x="75" y="362"/>
                  </a:cubicBezTo>
                  <a:cubicBezTo>
                    <a:pt x="94" y="362"/>
                    <a:pt x="128" y="364"/>
                    <a:pt x="152" y="364"/>
                  </a:cubicBezTo>
                  <a:lnTo>
                    <a:pt x="152" y="346"/>
                  </a:lnTo>
                  <a:cubicBezTo>
                    <a:pt x="107" y="346"/>
                    <a:pt x="100" y="346"/>
                    <a:pt x="100" y="321"/>
                  </a:cubicBezTo>
                  <a:lnTo>
                    <a:pt x="100" y="224"/>
                  </a:lnTo>
                  <a:lnTo>
                    <a:pt x="100" y="219"/>
                  </a:lnTo>
                  <a:cubicBezTo>
                    <a:pt x="103" y="228"/>
                    <a:pt x="131" y="259"/>
                    <a:pt x="182" y="259"/>
                  </a:cubicBezTo>
                  <a:cubicBezTo>
                    <a:pt x="263" y="259"/>
                    <a:pt x="334" y="204"/>
                    <a:pt x="334" y="130"/>
                  </a:cubicBezTo>
                  <a:cubicBezTo>
                    <a:pt x="334" y="58"/>
                    <a:pt x="268" y="0"/>
                    <a:pt x="191" y="0"/>
                  </a:cubicBezTo>
                  <a:cubicBezTo>
                    <a:pt x="139" y="0"/>
                    <a:pt x="110" y="24"/>
                    <a:pt x="98" y="38"/>
                  </a:cubicBezTo>
                  <a:moveTo>
                    <a:pt x="100" y="188"/>
                  </a:moveTo>
                  <a:lnTo>
                    <a:pt x="100" y="59"/>
                  </a:lnTo>
                  <a:cubicBezTo>
                    <a:pt x="119" y="31"/>
                    <a:pt x="152" y="15"/>
                    <a:pt x="187" y="15"/>
                  </a:cubicBezTo>
                  <a:cubicBezTo>
                    <a:pt x="236" y="15"/>
                    <a:pt x="277" y="65"/>
                    <a:pt x="277" y="130"/>
                  </a:cubicBezTo>
                  <a:cubicBezTo>
                    <a:pt x="277" y="199"/>
                    <a:pt x="230" y="247"/>
                    <a:pt x="179" y="247"/>
                  </a:cubicBezTo>
                  <a:cubicBezTo>
                    <a:pt x="154" y="247"/>
                    <a:pt x="127" y="235"/>
                    <a:pt x="109" y="212"/>
                  </a:cubicBezTo>
                  <a:cubicBezTo>
                    <a:pt x="100" y="200"/>
                    <a:pt x="100" y="199"/>
                    <a:pt x="100" y="188"/>
                  </a:cubicBezTo>
                </a:path>
              </a:pathLst>
            </a:custGeom>
            <a:solidFill>
              <a:srgbClr val="000000"/>
            </a:solidFill>
            <a:ln w="15840">
              <a:noFill/>
            </a:ln>
          </p:spPr>
        </p:sp>
        <p:sp>
          <p:nvSpPr>
            <p:cNvPr id="223" name="Freeform 80"/>
            <p:cNvSpPr/>
            <p:nvPr/>
          </p:nvSpPr>
          <p:spPr>
            <a:xfrm>
              <a:off x="7998120" y="5775120"/>
              <a:ext cx="80280" cy="95040"/>
            </a:xfrm>
            <a:custGeom>
              <a:avLst/>
              <a:gdLst/>
              <a:ahLst/>
              <a:rect l="0" t="0" r="r" b="b"/>
              <a:pathLst>
                <a:path w="223" h="264">
                  <a:moveTo>
                    <a:pt x="118" y="145"/>
                  </a:moveTo>
                  <a:cubicBezTo>
                    <a:pt x="133" y="148"/>
                    <a:pt x="188" y="157"/>
                    <a:pt x="188" y="199"/>
                  </a:cubicBezTo>
                  <a:cubicBezTo>
                    <a:pt x="188" y="227"/>
                    <a:pt x="166" y="251"/>
                    <a:pt x="112" y="251"/>
                  </a:cubicBezTo>
                  <a:cubicBezTo>
                    <a:pt x="55" y="251"/>
                    <a:pt x="31" y="218"/>
                    <a:pt x="18" y="169"/>
                  </a:cubicBezTo>
                  <a:cubicBezTo>
                    <a:pt x="17" y="162"/>
                    <a:pt x="15" y="160"/>
                    <a:pt x="9" y="160"/>
                  </a:cubicBezTo>
                  <a:cubicBezTo>
                    <a:pt x="0" y="160"/>
                    <a:pt x="0" y="164"/>
                    <a:pt x="0" y="174"/>
                  </a:cubicBezTo>
                  <a:lnTo>
                    <a:pt x="0" y="250"/>
                  </a:lnTo>
                  <a:cubicBezTo>
                    <a:pt x="0" y="259"/>
                    <a:pt x="0" y="263"/>
                    <a:pt x="8" y="263"/>
                  </a:cubicBezTo>
                  <a:cubicBezTo>
                    <a:pt x="11" y="263"/>
                    <a:pt x="12" y="262"/>
                    <a:pt x="24" y="251"/>
                  </a:cubicBezTo>
                  <a:cubicBezTo>
                    <a:pt x="26" y="251"/>
                    <a:pt x="26" y="250"/>
                    <a:pt x="39" y="239"/>
                  </a:cubicBezTo>
                  <a:cubicBezTo>
                    <a:pt x="67" y="262"/>
                    <a:pt x="98" y="263"/>
                    <a:pt x="112" y="263"/>
                  </a:cubicBezTo>
                  <a:cubicBezTo>
                    <a:pt x="190" y="263"/>
                    <a:pt x="222" y="224"/>
                    <a:pt x="222" y="183"/>
                  </a:cubicBezTo>
                  <a:cubicBezTo>
                    <a:pt x="222" y="153"/>
                    <a:pt x="200" y="136"/>
                    <a:pt x="193" y="129"/>
                  </a:cubicBezTo>
                  <a:cubicBezTo>
                    <a:pt x="170" y="110"/>
                    <a:pt x="143" y="106"/>
                    <a:pt x="116" y="101"/>
                  </a:cubicBezTo>
                  <a:cubicBezTo>
                    <a:pt x="78" y="95"/>
                    <a:pt x="33" y="89"/>
                    <a:pt x="33" y="55"/>
                  </a:cubicBezTo>
                  <a:cubicBezTo>
                    <a:pt x="33" y="34"/>
                    <a:pt x="51" y="11"/>
                    <a:pt x="109" y="11"/>
                  </a:cubicBezTo>
                  <a:cubicBezTo>
                    <a:pt x="182" y="11"/>
                    <a:pt x="187" y="62"/>
                    <a:pt x="188" y="81"/>
                  </a:cubicBezTo>
                  <a:cubicBezTo>
                    <a:pt x="188" y="86"/>
                    <a:pt x="194" y="86"/>
                    <a:pt x="196" y="86"/>
                  </a:cubicBezTo>
                  <a:cubicBezTo>
                    <a:pt x="206" y="86"/>
                    <a:pt x="206" y="83"/>
                    <a:pt x="206" y="71"/>
                  </a:cubicBezTo>
                  <a:lnTo>
                    <a:pt x="206" y="15"/>
                  </a:lnTo>
                  <a:cubicBezTo>
                    <a:pt x="206" y="4"/>
                    <a:pt x="206" y="0"/>
                    <a:pt x="197" y="0"/>
                  </a:cubicBezTo>
                  <a:cubicBezTo>
                    <a:pt x="194" y="0"/>
                    <a:pt x="193" y="0"/>
                    <a:pt x="184" y="7"/>
                  </a:cubicBezTo>
                  <a:cubicBezTo>
                    <a:pt x="182" y="9"/>
                    <a:pt x="175" y="15"/>
                    <a:pt x="172" y="16"/>
                  </a:cubicBezTo>
                  <a:cubicBezTo>
                    <a:pt x="147" y="0"/>
                    <a:pt x="118" y="0"/>
                    <a:pt x="109" y="0"/>
                  </a:cubicBezTo>
                  <a:cubicBezTo>
                    <a:pt x="26" y="0"/>
                    <a:pt x="0" y="39"/>
                    <a:pt x="0" y="70"/>
                  </a:cubicBezTo>
                  <a:cubicBezTo>
                    <a:pt x="0" y="91"/>
                    <a:pt x="11" y="106"/>
                    <a:pt x="30" y="119"/>
                  </a:cubicBezTo>
                  <a:cubicBezTo>
                    <a:pt x="51" y="134"/>
                    <a:pt x="70" y="137"/>
                    <a:pt x="118" y="145"/>
                  </a:cubicBezTo>
                </a:path>
              </a:pathLst>
            </a:custGeom>
            <a:solidFill>
              <a:srgbClr val="000000"/>
            </a:solidFill>
            <a:ln w="15840">
              <a:noFill/>
            </a:ln>
          </p:spPr>
        </p:sp>
        <p:sp>
          <p:nvSpPr>
            <p:cNvPr id="224" name="Freeform 81"/>
            <p:cNvSpPr/>
            <p:nvPr/>
          </p:nvSpPr>
          <p:spPr>
            <a:xfrm>
              <a:off x="8090640" y="5740920"/>
              <a:ext cx="76680" cy="129240"/>
            </a:xfrm>
            <a:custGeom>
              <a:avLst/>
              <a:gdLst/>
              <a:ahLst/>
              <a:rect l="0" t="0" r="r" b="b"/>
              <a:pathLst>
                <a:path w="213" h="359">
                  <a:moveTo>
                    <a:pt x="104" y="123"/>
                  </a:moveTo>
                  <a:lnTo>
                    <a:pt x="200" y="123"/>
                  </a:lnTo>
                  <a:lnTo>
                    <a:pt x="200" y="105"/>
                  </a:lnTo>
                  <a:lnTo>
                    <a:pt x="104" y="105"/>
                  </a:lnTo>
                  <a:lnTo>
                    <a:pt x="104" y="0"/>
                  </a:lnTo>
                  <a:lnTo>
                    <a:pt x="87" y="0"/>
                  </a:lnTo>
                  <a:cubicBezTo>
                    <a:pt x="87" y="47"/>
                    <a:pt x="66" y="107"/>
                    <a:pt x="0" y="110"/>
                  </a:cubicBezTo>
                  <a:lnTo>
                    <a:pt x="0" y="123"/>
                  </a:lnTo>
                  <a:lnTo>
                    <a:pt x="58" y="123"/>
                  </a:lnTo>
                  <a:lnTo>
                    <a:pt x="58" y="281"/>
                  </a:lnTo>
                  <a:cubicBezTo>
                    <a:pt x="58" y="352"/>
                    <a:pt x="121" y="358"/>
                    <a:pt x="145" y="358"/>
                  </a:cubicBezTo>
                  <a:cubicBezTo>
                    <a:pt x="193" y="358"/>
                    <a:pt x="212" y="318"/>
                    <a:pt x="212" y="281"/>
                  </a:cubicBezTo>
                  <a:lnTo>
                    <a:pt x="212" y="248"/>
                  </a:lnTo>
                  <a:lnTo>
                    <a:pt x="194" y="248"/>
                  </a:lnTo>
                  <a:lnTo>
                    <a:pt x="194" y="281"/>
                  </a:lnTo>
                  <a:cubicBezTo>
                    <a:pt x="194" y="322"/>
                    <a:pt x="175" y="344"/>
                    <a:pt x="150" y="344"/>
                  </a:cubicBezTo>
                  <a:cubicBezTo>
                    <a:pt x="104" y="344"/>
                    <a:pt x="104" y="292"/>
                    <a:pt x="104" y="282"/>
                  </a:cubicBezTo>
                  <a:lnTo>
                    <a:pt x="104" y="123"/>
                  </a:lnTo>
                </a:path>
              </a:pathLst>
            </a:custGeom>
            <a:solidFill>
              <a:srgbClr val="000000"/>
            </a:solidFill>
            <a:ln w="15840">
              <a:noFill/>
            </a:ln>
          </p:spPr>
        </p:sp>
        <p:sp>
          <p:nvSpPr>
            <p:cNvPr id="225" name="Freeform 82"/>
            <p:cNvSpPr/>
            <p:nvPr/>
          </p:nvSpPr>
          <p:spPr>
            <a:xfrm>
              <a:off x="8190000" y="5775120"/>
              <a:ext cx="109800" cy="95040"/>
            </a:xfrm>
            <a:custGeom>
              <a:avLst/>
              <a:gdLst/>
              <a:ahLst/>
              <a:rect l="0" t="0" r="r" b="b"/>
              <a:pathLst>
                <a:path w="305" h="264">
                  <a:moveTo>
                    <a:pt x="196" y="212"/>
                  </a:moveTo>
                  <a:cubicBezTo>
                    <a:pt x="199" y="236"/>
                    <a:pt x="218" y="259"/>
                    <a:pt x="249" y="259"/>
                  </a:cubicBezTo>
                  <a:cubicBezTo>
                    <a:pt x="263" y="259"/>
                    <a:pt x="304" y="251"/>
                    <a:pt x="304" y="205"/>
                  </a:cubicBezTo>
                  <a:lnTo>
                    <a:pt x="304" y="174"/>
                  </a:lnTo>
                  <a:lnTo>
                    <a:pt x="288" y="174"/>
                  </a:lnTo>
                  <a:lnTo>
                    <a:pt x="288" y="205"/>
                  </a:lnTo>
                  <a:cubicBezTo>
                    <a:pt x="288" y="239"/>
                    <a:pt x="271" y="243"/>
                    <a:pt x="263" y="243"/>
                  </a:cubicBezTo>
                  <a:cubicBezTo>
                    <a:pt x="242" y="243"/>
                    <a:pt x="239" y="216"/>
                    <a:pt x="239" y="214"/>
                  </a:cubicBezTo>
                  <a:lnTo>
                    <a:pt x="239" y="98"/>
                  </a:lnTo>
                  <a:cubicBezTo>
                    <a:pt x="239" y="75"/>
                    <a:pt x="239" y="54"/>
                    <a:pt x="215" y="31"/>
                  </a:cubicBezTo>
                  <a:cubicBezTo>
                    <a:pt x="188" y="9"/>
                    <a:pt x="155" y="0"/>
                    <a:pt x="122" y="0"/>
                  </a:cubicBezTo>
                  <a:cubicBezTo>
                    <a:pt x="66" y="0"/>
                    <a:pt x="20" y="27"/>
                    <a:pt x="20" y="65"/>
                  </a:cubicBezTo>
                  <a:cubicBezTo>
                    <a:pt x="20" y="82"/>
                    <a:pt x="34" y="93"/>
                    <a:pt x="51" y="93"/>
                  </a:cubicBezTo>
                  <a:cubicBezTo>
                    <a:pt x="69" y="93"/>
                    <a:pt x="81" y="81"/>
                    <a:pt x="81" y="65"/>
                  </a:cubicBezTo>
                  <a:cubicBezTo>
                    <a:pt x="81" y="58"/>
                    <a:pt x="78" y="39"/>
                    <a:pt x="48" y="39"/>
                  </a:cubicBezTo>
                  <a:cubicBezTo>
                    <a:pt x="66" y="19"/>
                    <a:pt x="98" y="13"/>
                    <a:pt x="121" y="13"/>
                  </a:cubicBezTo>
                  <a:cubicBezTo>
                    <a:pt x="154" y="13"/>
                    <a:pt x="191" y="35"/>
                    <a:pt x="191" y="86"/>
                  </a:cubicBezTo>
                  <a:lnTo>
                    <a:pt x="191" y="107"/>
                  </a:lnTo>
                  <a:cubicBezTo>
                    <a:pt x="158" y="109"/>
                    <a:pt x="110" y="110"/>
                    <a:pt x="67" y="127"/>
                  </a:cubicBezTo>
                  <a:cubicBezTo>
                    <a:pt x="17" y="146"/>
                    <a:pt x="0" y="176"/>
                    <a:pt x="0" y="203"/>
                  </a:cubicBezTo>
                  <a:cubicBezTo>
                    <a:pt x="0" y="250"/>
                    <a:pt x="66" y="263"/>
                    <a:pt x="109" y="263"/>
                  </a:cubicBezTo>
                  <a:cubicBezTo>
                    <a:pt x="154" y="263"/>
                    <a:pt x="184" y="240"/>
                    <a:pt x="196" y="212"/>
                  </a:cubicBezTo>
                  <a:moveTo>
                    <a:pt x="191" y="119"/>
                  </a:moveTo>
                  <a:lnTo>
                    <a:pt x="191" y="176"/>
                  </a:lnTo>
                  <a:cubicBezTo>
                    <a:pt x="191" y="231"/>
                    <a:pt x="143" y="251"/>
                    <a:pt x="113" y="251"/>
                  </a:cubicBezTo>
                  <a:cubicBezTo>
                    <a:pt x="79" y="251"/>
                    <a:pt x="52" y="230"/>
                    <a:pt x="52" y="201"/>
                  </a:cubicBezTo>
                  <a:cubicBezTo>
                    <a:pt x="52" y="170"/>
                    <a:pt x="81" y="122"/>
                    <a:pt x="191" y="119"/>
                  </a:cubicBezTo>
                </a:path>
              </a:pathLst>
            </a:custGeom>
            <a:solidFill>
              <a:srgbClr val="000000"/>
            </a:solidFill>
            <a:ln w="15840">
              <a:noFill/>
            </a:ln>
          </p:spPr>
        </p:sp>
        <p:sp>
          <p:nvSpPr>
            <p:cNvPr id="226" name="Freeform 83"/>
            <p:cNvSpPr/>
            <p:nvPr/>
          </p:nvSpPr>
          <p:spPr>
            <a:xfrm>
              <a:off x="8305560" y="5740920"/>
              <a:ext cx="77040" cy="129240"/>
            </a:xfrm>
            <a:custGeom>
              <a:avLst/>
              <a:gdLst/>
              <a:ahLst/>
              <a:rect l="0" t="0" r="r" b="b"/>
              <a:pathLst>
                <a:path w="214" h="359">
                  <a:moveTo>
                    <a:pt x="104" y="123"/>
                  </a:moveTo>
                  <a:lnTo>
                    <a:pt x="200" y="123"/>
                  </a:lnTo>
                  <a:lnTo>
                    <a:pt x="200" y="105"/>
                  </a:lnTo>
                  <a:lnTo>
                    <a:pt x="104" y="105"/>
                  </a:lnTo>
                  <a:lnTo>
                    <a:pt x="104" y="0"/>
                  </a:lnTo>
                  <a:lnTo>
                    <a:pt x="87" y="0"/>
                  </a:lnTo>
                  <a:cubicBezTo>
                    <a:pt x="87" y="47"/>
                    <a:pt x="66" y="107"/>
                    <a:pt x="0" y="110"/>
                  </a:cubicBezTo>
                  <a:lnTo>
                    <a:pt x="0" y="123"/>
                  </a:lnTo>
                  <a:lnTo>
                    <a:pt x="58" y="123"/>
                  </a:lnTo>
                  <a:lnTo>
                    <a:pt x="58" y="281"/>
                  </a:lnTo>
                  <a:cubicBezTo>
                    <a:pt x="58" y="352"/>
                    <a:pt x="121" y="358"/>
                    <a:pt x="145" y="358"/>
                  </a:cubicBezTo>
                  <a:cubicBezTo>
                    <a:pt x="193" y="358"/>
                    <a:pt x="213" y="318"/>
                    <a:pt x="213" y="281"/>
                  </a:cubicBezTo>
                  <a:lnTo>
                    <a:pt x="213" y="248"/>
                  </a:lnTo>
                  <a:lnTo>
                    <a:pt x="194" y="248"/>
                  </a:lnTo>
                  <a:lnTo>
                    <a:pt x="194" y="281"/>
                  </a:lnTo>
                  <a:cubicBezTo>
                    <a:pt x="194" y="322"/>
                    <a:pt x="175" y="344"/>
                    <a:pt x="150" y="344"/>
                  </a:cubicBezTo>
                  <a:cubicBezTo>
                    <a:pt x="104" y="344"/>
                    <a:pt x="104" y="292"/>
                    <a:pt x="104" y="282"/>
                  </a:cubicBezTo>
                  <a:lnTo>
                    <a:pt x="104" y="123"/>
                  </a:lnTo>
                </a:path>
              </a:pathLst>
            </a:custGeom>
            <a:solidFill>
              <a:srgbClr val="000000"/>
            </a:solidFill>
            <a:ln w="15840">
              <a:noFill/>
            </a:ln>
          </p:spPr>
        </p:sp>
        <p:sp>
          <p:nvSpPr>
            <p:cNvPr id="227" name="Freeform 84"/>
            <p:cNvSpPr/>
            <p:nvPr/>
          </p:nvSpPr>
          <p:spPr>
            <a:xfrm>
              <a:off x="8402040" y="5775120"/>
              <a:ext cx="94320" cy="95040"/>
            </a:xfrm>
            <a:custGeom>
              <a:avLst/>
              <a:gdLst/>
              <a:ahLst/>
              <a:rect l="0" t="0" r="r" b="b"/>
              <a:pathLst>
                <a:path w="262" h="264">
                  <a:moveTo>
                    <a:pt x="57" y="113"/>
                  </a:moveTo>
                  <a:cubicBezTo>
                    <a:pt x="61" y="27"/>
                    <a:pt x="118" y="13"/>
                    <a:pt x="140" y="13"/>
                  </a:cubicBezTo>
                  <a:cubicBezTo>
                    <a:pt x="210" y="13"/>
                    <a:pt x="218" y="90"/>
                    <a:pt x="218" y="113"/>
                  </a:cubicBezTo>
                  <a:lnTo>
                    <a:pt x="57" y="113"/>
                  </a:lnTo>
                  <a:moveTo>
                    <a:pt x="57" y="125"/>
                  </a:moveTo>
                  <a:lnTo>
                    <a:pt x="245" y="125"/>
                  </a:lnTo>
                  <a:cubicBezTo>
                    <a:pt x="260" y="125"/>
                    <a:pt x="261" y="125"/>
                    <a:pt x="261" y="113"/>
                  </a:cubicBezTo>
                  <a:cubicBezTo>
                    <a:pt x="261" y="56"/>
                    <a:pt x="225" y="0"/>
                    <a:pt x="140" y="0"/>
                  </a:cubicBezTo>
                  <a:cubicBezTo>
                    <a:pt x="63" y="0"/>
                    <a:pt x="0" y="58"/>
                    <a:pt x="0" y="131"/>
                  </a:cubicBezTo>
                  <a:cubicBezTo>
                    <a:pt x="0" y="208"/>
                    <a:pt x="70" y="263"/>
                    <a:pt x="149" y="263"/>
                  </a:cubicBezTo>
                  <a:cubicBezTo>
                    <a:pt x="231" y="263"/>
                    <a:pt x="261" y="200"/>
                    <a:pt x="261" y="188"/>
                  </a:cubicBezTo>
                  <a:cubicBezTo>
                    <a:pt x="261" y="183"/>
                    <a:pt x="255" y="181"/>
                    <a:pt x="252" y="181"/>
                  </a:cubicBezTo>
                  <a:cubicBezTo>
                    <a:pt x="246" y="181"/>
                    <a:pt x="245" y="185"/>
                    <a:pt x="245" y="189"/>
                  </a:cubicBezTo>
                  <a:cubicBezTo>
                    <a:pt x="221" y="250"/>
                    <a:pt x="160" y="250"/>
                    <a:pt x="154" y="250"/>
                  </a:cubicBezTo>
                  <a:cubicBezTo>
                    <a:pt x="119" y="250"/>
                    <a:pt x="92" y="231"/>
                    <a:pt x="76" y="211"/>
                  </a:cubicBezTo>
                  <a:cubicBezTo>
                    <a:pt x="57" y="183"/>
                    <a:pt x="57" y="145"/>
                    <a:pt x="57" y="125"/>
                  </a:cubicBezTo>
                </a:path>
              </a:pathLst>
            </a:custGeom>
            <a:solidFill>
              <a:srgbClr val="000000"/>
            </a:solidFill>
            <a:ln w="15840">
              <a:noFill/>
            </a:ln>
          </p:spPr>
        </p:sp>
        <p:sp>
          <p:nvSpPr>
            <p:cNvPr id="228" name="Freeform 85"/>
            <p:cNvSpPr/>
            <p:nvPr/>
          </p:nvSpPr>
          <p:spPr>
            <a:xfrm>
              <a:off x="7456680" y="6048720"/>
              <a:ext cx="76680" cy="129240"/>
            </a:xfrm>
            <a:custGeom>
              <a:avLst/>
              <a:gdLst/>
              <a:ahLst/>
              <a:rect l="0" t="0" r="r" b="b"/>
              <a:pathLst>
                <a:path w="213" h="359">
                  <a:moveTo>
                    <a:pt x="104" y="123"/>
                  </a:moveTo>
                  <a:lnTo>
                    <a:pt x="200" y="123"/>
                  </a:lnTo>
                  <a:lnTo>
                    <a:pt x="200" y="105"/>
                  </a:lnTo>
                  <a:lnTo>
                    <a:pt x="104" y="105"/>
                  </a:lnTo>
                  <a:lnTo>
                    <a:pt x="104" y="0"/>
                  </a:lnTo>
                  <a:lnTo>
                    <a:pt x="87" y="0"/>
                  </a:lnTo>
                  <a:cubicBezTo>
                    <a:pt x="87" y="47"/>
                    <a:pt x="66" y="107"/>
                    <a:pt x="0" y="110"/>
                  </a:cubicBezTo>
                  <a:lnTo>
                    <a:pt x="0" y="123"/>
                  </a:lnTo>
                  <a:lnTo>
                    <a:pt x="58" y="123"/>
                  </a:lnTo>
                  <a:lnTo>
                    <a:pt x="58" y="281"/>
                  </a:lnTo>
                  <a:cubicBezTo>
                    <a:pt x="58" y="352"/>
                    <a:pt x="121" y="358"/>
                    <a:pt x="145" y="358"/>
                  </a:cubicBezTo>
                  <a:cubicBezTo>
                    <a:pt x="193" y="358"/>
                    <a:pt x="212" y="318"/>
                    <a:pt x="212" y="281"/>
                  </a:cubicBezTo>
                  <a:lnTo>
                    <a:pt x="212" y="248"/>
                  </a:lnTo>
                  <a:lnTo>
                    <a:pt x="194" y="248"/>
                  </a:lnTo>
                  <a:lnTo>
                    <a:pt x="194" y="281"/>
                  </a:lnTo>
                  <a:cubicBezTo>
                    <a:pt x="194" y="322"/>
                    <a:pt x="175" y="344"/>
                    <a:pt x="150" y="344"/>
                  </a:cubicBezTo>
                  <a:cubicBezTo>
                    <a:pt x="104" y="344"/>
                    <a:pt x="104" y="292"/>
                    <a:pt x="104" y="282"/>
                  </a:cubicBezTo>
                  <a:lnTo>
                    <a:pt x="104" y="123"/>
                  </a:lnTo>
                </a:path>
              </a:pathLst>
            </a:custGeom>
            <a:solidFill>
              <a:srgbClr val="000000"/>
            </a:solidFill>
            <a:ln w="15840">
              <a:noFill/>
            </a:ln>
          </p:spPr>
        </p:sp>
        <p:sp>
          <p:nvSpPr>
            <p:cNvPr id="229" name="Freeform 86"/>
            <p:cNvSpPr/>
            <p:nvPr/>
          </p:nvSpPr>
          <p:spPr>
            <a:xfrm>
              <a:off x="7552800" y="6082560"/>
              <a:ext cx="108360" cy="95040"/>
            </a:xfrm>
            <a:custGeom>
              <a:avLst/>
              <a:gdLst/>
              <a:ahLst/>
              <a:rect l="0" t="0" r="r" b="b"/>
              <a:pathLst>
                <a:path w="301" h="264">
                  <a:moveTo>
                    <a:pt x="300" y="134"/>
                  </a:moveTo>
                  <a:cubicBezTo>
                    <a:pt x="300" y="61"/>
                    <a:pt x="231" y="0"/>
                    <a:pt x="150" y="0"/>
                  </a:cubicBezTo>
                  <a:cubicBezTo>
                    <a:pt x="66" y="0"/>
                    <a:pt x="0" y="62"/>
                    <a:pt x="0" y="134"/>
                  </a:cubicBezTo>
                  <a:cubicBezTo>
                    <a:pt x="0" y="208"/>
                    <a:pt x="70" y="263"/>
                    <a:pt x="150" y="263"/>
                  </a:cubicBezTo>
                  <a:cubicBezTo>
                    <a:pt x="231" y="263"/>
                    <a:pt x="300" y="207"/>
                    <a:pt x="300" y="134"/>
                  </a:cubicBezTo>
                  <a:moveTo>
                    <a:pt x="150" y="250"/>
                  </a:moveTo>
                  <a:cubicBezTo>
                    <a:pt x="121" y="250"/>
                    <a:pt x="92" y="236"/>
                    <a:pt x="73" y="211"/>
                  </a:cubicBezTo>
                  <a:cubicBezTo>
                    <a:pt x="57" y="185"/>
                    <a:pt x="57" y="150"/>
                    <a:pt x="57" y="130"/>
                  </a:cubicBezTo>
                  <a:cubicBezTo>
                    <a:pt x="57" y="107"/>
                    <a:pt x="57" y="77"/>
                    <a:pt x="72" y="51"/>
                  </a:cubicBezTo>
                  <a:cubicBezTo>
                    <a:pt x="91" y="24"/>
                    <a:pt x="122" y="13"/>
                    <a:pt x="150" y="13"/>
                  </a:cubicBezTo>
                  <a:cubicBezTo>
                    <a:pt x="179" y="13"/>
                    <a:pt x="209" y="24"/>
                    <a:pt x="225" y="50"/>
                  </a:cubicBezTo>
                  <a:cubicBezTo>
                    <a:pt x="243" y="74"/>
                    <a:pt x="243" y="107"/>
                    <a:pt x="243" y="130"/>
                  </a:cubicBezTo>
                  <a:cubicBezTo>
                    <a:pt x="243" y="150"/>
                    <a:pt x="243" y="181"/>
                    <a:pt x="228" y="207"/>
                  </a:cubicBezTo>
                  <a:cubicBezTo>
                    <a:pt x="215" y="232"/>
                    <a:pt x="184" y="250"/>
                    <a:pt x="150" y="250"/>
                  </a:cubicBezTo>
                </a:path>
              </a:pathLst>
            </a:custGeom>
            <a:solidFill>
              <a:srgbClr val="000000"/>
            </a:solidFill>
            <a:ln w="15840">
              <a:noFill/>
            </a:ln>
          </p:spPr>
        </p:sp>
        <p:sp>
          <p:nvSpPr>
            <p:cNvPr id="230" name="Freeform 87"/>
            <p:cNvSpPr/>
            <p:nvPr/>
          </p:nvSpPr>
          <p:spPr>
            <a:xfrm>
              <a:off x="7754760" y="6082560"/>
              <a:ext cx="108360" cy="95040"/>
            </a:xfrm>
            <a:custGeom>
              <a:avLst/>
              <a:gdLst/>
              <a:ahLst/>
              <a:rect l="0" t="0" r="r" b="b"/>
              <a:pathLst>
                <a:path w="301" h="264">
                  <a:moveTo>
                    <a:pt x="300" y="134"/>
                  </a:moveTo>
                  <a:cubicBezTo>
                    <a:pt x="300" y="61"/>
                    <a:pt x="231" y="0"/>
                    <a:pt x="150" y="0"/>
                  </a:cubicBezTo>
                  <a:cubicBezTo>
                    <a:pt x="66" y="0"/>
                    <a:pt x="0" y="62"/>
                    <a:pt x="0" y="134"/>
                  </a:cubicBezTo>
                  <a:cubicBezTo>
                    <a:pt x="0" y="208"/>
                    <a:pt x="70" y="263"/>
                    <a:pt x="150" y="263"/>
                  </a:cubicBezTo>
                  <a:cubicBezTo>
                    <a:pt x="231" y="263"/>
                    <a:pt x="300" y="207"/>
                    <a:pt x="300" y="134"/>
                  </a:cubicBezTo>
                  <a:moveTo>
                    <a:pt x="150" y="250"/>
                  </a:moveTo>
                  <a:cubicBezTo>
                    <a:pt x="121" y="250"/>
                    <a:pt x="92" y="236"/>
                    <a:pt x="73" y="211"/>
                  </a:cubicBezTo>
                  <a:cubicBezTo>
                    <a:pt x="57" y="185"/>
                    <a:pt x="57" y="150"/>
                    <a:pt x="57" y="130"/>
                  </a:cubicBezTo>
                  <a:cubicBezTo>
                    <a:pt x="57" y="107"/>
                    <a:pt x="57" y="77"/>
                    <a:pt x="72" y="51"/>
                  </a:cubicBezTo>
                  <a:cubicBezTo>
                    <a:pt x="91" y="24"/>
                    <a:pt x="122" y="13"/>
                    <a:pt x="150" y="13"/>
                  </a:cubicBezTo>
                  <a:cubicBezTo>
                    <a:pt x="179" y="13"/>
                    <a:pt x="209" y="24"/>
                    <a:pt x="227" y="50"/>
                  </a:cubicBezTo>
                  <a:cubicBezTo>
                    <a:pt x="243" y="74"/>
                    <a:pt x="243" y="107"/>
                    <a:pt x="243" y="130"/>
                  </a:cubicBezTo>
                  <a:cubicBezTo>
                    <a:pt x="243" y="150"/>
                    <a:pt x="243" y="181"/>
                    <a:pt x="228" y="207"/>
                  </a:cubicBezTo>
                  <a:cubicBezTo>
                    <a:pt x="215" y="232"/>
                    <a:pt x="184" y="250"/>
                    <a:pt x="150" y="250"/>
                  </a:cubicBezTo>
                </a:path>
              </a:pathLst>
            </a:custGeom>
            <a:solidFill>
              <a:srgbClr val="000000"/>
            </a:solidFill>
            <a:ln w="15840">
              <a:noFill/>
            </a:ln>
          </p:spPr>
        </p:sp>
        <p:sp>
          <p:nvSpPr>
            <p:cNvPr id="231" name="Freeform 88"/>
            <p:cNvSpPr/>
            <p:nvPr/>
          </p:nvSpPr>
          <p:spPr>
            <a:xfrm>
              <a:off x="7877160" y="6084000"/>
              <a:ext cx="122760" cy="93600"/>
            </a:xfrm>
            <a:custGeom>
              <a:avLst/>
              <a:gdLst/>
              <a:ahLst/>
              <a:rect l="0" t="0" r="r" b="b"/>
              <a:pathLst>
                <a:path w="341" h="260">
                  <a:moveTo>
                    <a:pt x="242" y="208"/>
                  </a:moveTo>
                  <a:lnTo>
                    <a:pt x="242" y="259"/>
                  </a:lnTo>
                  <a:lnTo>
                    <a:pt x="340" y="253"/>
                  </a:lnTo>
                  <a:lnTo>
                    <a:pt x="340" y="235"/>
                  </a:lnTo>
                  <a:cubicBezTo>
                    <a:pt x="292" y="235"/>
                    <a:pt x="288" y="231"/>
                    <a:pt x="288" y="204"/>
                  </a:cubicBezTo>
                  <a:lnTo>
                    <a:pt x="288" y="0"/>
                  </a:lnTo>
                  <a:lnTo>
                    <a:pt x="188" y="7"/>
                  </a:lnTo>
                  <a:lnTo>
                    <a:pt x="188" y="24"/>
                  </a:lnTo>
                  <a:cubicBezTo>
                    <a:pt x="236" y="24"/>
                    <a:pt x="240" y="28"/>
                    <a:pt x="240" y="56"/>
                  </a:cubicBezTo>
                  <a:lnTo>
                    <a:pt x="240" y="158"/>
                  </a:lnTo>
                  <a:cubicBezTo>
                    <a:pt x="240" y="208"/>
                    <a:pt x="209" y="247"/>
                    <a:pt x="160" y="247"/>
                  </a:cubicBezTo>
                  <a:cubicBezTo>
                    <a:pt x="103" y="247"/>
                    <a:pt x="100" y="220"/>
                    <a:pt x="100" y="191"/>
                  </a:cubicBezTo>
                  <a:lnTo>
                    <a:pt x="100" y="0"/>
                  </a:lnTo>
                  <a:lnTo>
                    <a:pt x="0" y="7"/>
                  </a:lnTo>
                  <a:lnTo>
                    <a:pt x="0" y="24"/>
                  </a:lnTo>
                  <a:cubicBezTo>
                    <a:pt x="52" y="24"/>
                    <a:pt x="52" y="26"/>
                    <a:pt x="52" y="77"/>
                  </a:cubicBezTo>
                  <a:lnTo>
                    <a:pt x="52" y="162"/>
                  </a:lnTo>
                  <a:cubicBezTo>
                    <a:pt x="52" y="208"/>
                    <a:pt x="52" y="259"/>
                    <a:pt x="157" y="259"/>
                  </a:cubicBezTo>
                  <a:cubicBezTo>
                    <a:pt x="193" y="259"/>
                    <a:pt x="224" y="244"/>
                    <a:pt x="242" y="208"/>
                  </a:cubicBezTo>
                </a:path>
              </a:pathLst>
            </a:custGeom>
            <a:solidFill>
              <a:srgbClr val="000000"/>
            </a:solidFill>
            <a:ln w="15840">
              <a:noFill/>
            </a:ln>
          </p:spPr>
        </p:sp>
        <p:sp>
          <p:nvSpPr>
            <p:cNvPr id="232" name="Freeform 89"/>
            <p:cNvSpPr/>
            <p:nvPr/>
          </p:nvSpPr>
          <p:spPr>
            <a:xfrm>
              <a:off x="8008560" y="6048720"/>
              <a:ext cx="76680" cy="129240"/>
            </a:xfrm>
            <a:custGeom>
              <a:avLst/>
              <a:gdLst/>
              <a:ahLst/>
              <a:rect l="0" t="0" r="r" b="b"/>
              <a:pathLst>
                <a:path w="213" h="359">
                  <a:moveTo>
                    <a:pt x="104" y="123"/>
                  </a:moveTo>
                  <a:lnTo>
                    <a:pt x="200" y="123"/>
                  </a:lnTo>
                  <a:lnTo>
                    <a:pt x="200" y="105"/>
                  </a:lnTo>
                  <a:lnTo>
                    <a:pt x="104" y="105"/>
                  </a:lnTo>
                  <a:lnTo>
                    <a:pt x="104" y="0"/>
                  </a:lnTo>
                  <a:lnTo>
                    <a:pt x="87" y="0"/>
                  </a:lnTo>
                  <a:cubicBezTo>
                    <a:pt x="87" y="47"/>
                    <a:pt x="66" y="107"/>
                    <a:pt x="0" y="110"/>
                  </a:cubicBezTo>
                  <a:lnTo>
                    <a:pt x="0" y="123"/>
                  </a:lnTo>
                  <a:lnTo>
                    <a:pt x="58" y="123"/>
                  </a:lnTo>
                  <a:lnTo>
                    <a:pt x="58" y="281"/>
                  </a:lnTo>
                  <a:cubicBezTo>
                    <a:pt x="58" y="352"/>
                    <a:pt x="121" y="358"/>
                    <a:pt x="145" y="358"/>
                  </a:cubicBezTo>
                  <a:cubicBezTo>
                    <a:pt x="193" y="358"/>
                    <a:pt x="212" y="318"/>
                    <a:pt x="212" y="281"/>
                  </a:cubicBezTo>
                  <a:lnTo>
                    <a:pt x="212" y="248"/>
                  </a:lnTo>
                  <a:lnTo>
                    <a:pt x="194" y="248"/>
                  </a:lnTo>
                  <a:lnTo>
                    <a:pt x="194" y="281"/>
                  </a:lnTo>
                  <a:cubicBezTo>
                    <a:pt x="194" y="322"/>
                    <a:pt x="175" y="344"/>
                    <a:pt x="150" y="344"/>
                  </a:cubicBezTo>
                  <a:cubicBezTo>
                    <a:pt x="104" y="344"/>
                    <a:pt x="104" y="292"/>
                    <a:pt x="104" y="282"/>
                  </a:cubicBezTo>
                  <a:lnTo>
                    <a:pt x="104" y="123"/>
                  </a:lnTo>
                </a:path>
              </a:pathLst>
            </a:custGeom>
            <a:solidFill>
              <a:srgbClr val="000000"/>
            </a:solidFill>
            <a:ln w="15840">
              <a:noFill/>
            </a:ln>
          </p:spPr>
        </p:sp>
        <p:sp>
          <p:nvSpPr>
            <p:cNvPr id="233" name="Freeform 90"/>
            <p:cNvSpPr/>
            <p:nvPr/>
          </p:nvSpPr>
          <p:spPr>
            <a:xfrm>
              <a:off x="8104680" y="6084000"/>
              <a:ext cx="120600" cy="131400"/>
            </a:xfrm>
            <a:custGeom>
              <a:avLst/>
              <a:gdLst/>
              <a:ahLst/>
              <a:rect l="0" t="0" r="r" b="b"/>
              <a:pathLst>
                <a:path w="335" h="365">
                  <a:moveTo>
                    <a:pt x="98" y="38"/>
                  </a:moveTo>
                  <a:lnTo>
                    <a:pt x="98" y="0"/>
                  </a:lnTo>
                  <a:lnTo>
                    <a:pt x="0" y="7"/>
                  </a:lnTo>
                  <a:lnTo>
                    <a:pt x="0" y="24"/>
                  </a:lnTo>
                  <a:cubicBezTo>
                    <a:pt x="48" y="24"/>
                    <a:pt x="52" y="27"/>
                    <a:pt x="52" y="54"/>
                  </a:cubicBezTo>
                  <a:lnTo>
                    <a:pt x="52" y="321"/>
                  </a:lnTo>
                  <a:cubicBezTo>
                    <a:pt x="52" y="346"/>
                    <a:pt x="46" y="346"/>
                    <a:pt x="0" y="346"/>
                  </a:cubicBezTo>
                  <a:lnTo>
                    <a:pt x="0" y="364"/>
                  </a:lnTo>
                  <a:cubicBezTo>
                    <a:pt x="23" y="364"/>
                    <a:pt x="58" y="362"/>
                    <a:pt x="75" y="362"/>
                  </a:cubicBezTo>
                  <a:cubicBezTo>
                    <a:pt x="94" y="362"/>
                    <a:pt x="128" y="364"/>
                    <a:pt x="152" y="364"/>
                  </a:cubicBezTo>
                  <a:lnTo>
                    <a:pt x="152" y="346"/>
                  </a:lnTo>
                  <a:cubicBezTo>
                    <a:pt x="107" y="346"/>
                    <a:pt x="100" y="346"/>
                    <a:pt x="100" y="321"/>
                  </a:cubicBezTo>
                  <a:lnTo>
                    <a:pt x="100" y="224"/>
                  </a:lnTo>
                  <a:lnTo>
                    <a:pt x="100" y="219"/>
                  </a:lnTo>
                  <a:cubicBezTo>
                    <a:pt x="103" y="228"/>
                    <a:pt x="131" y="259"/>
                    <a:pt x="182" y="259"/>
                  </a:cubicBezTo>
                  <a:cubicBezTo>
                    <a:pt x="263" y="259"/>
                    <a:pt x="334" y="204"/>
                    <a:pt x="334" y="130"/>
                  </a:cubicBezTo>
                  <a:cubicBezTo>
                    <a:pt x="334" y="58"/>
                    <a:pt x="268" y="0"/>
                    <a:pt x="191" y="0"/>
                  </a:cubicBezTo>
                  <a:cubicBezTo>
                    <a:pt x="139" y="0"/>
                    <a:pt x="110" y="24"/>
                    <a:pt x="98" y="38"/>
                  </a:cubicBezTo>
                  <a:moveTo>
                    <a:pt x="100" y="188"/>
                  </a:moveTo>
                  <a:lnTo>
                    <a:pt x="100" y="59"/>
                  </a:lnTo>
                  <a:cubicBezTo>
                    <a:pt x="119" y="31"/>
                    <a:pt x="152" y="15"/>
                    <a:pt x="187" y="15"/>
                  </a:cubicBezTo>
                  <a:cubicBezTo>
                    <a:pt x="236" y="15"/>
                    <a:pt x="277" y="65"/>
                    <a:pt x="277" y="130"/>
                  </a:cubicBezTo>
                  <a:cubicBezTo>
                    <a:pt x="277" y="199"/>
                    <a:pt x="230" y="247"/>
                    <a:pt x="179" y="247"/>
                  </a:cubicBezTo>
                  <a:cubicBezTo>
                    <a:pt x="154" y="247"/>
                    <a:pt x="127" y="235"/>
                    <a:pt x="109" y="212"/>
                  </a:cubicBezTo>
                  <a:cubicBezTo>
                    <a:pt x="100" y="200"/>
                    <a:pt x="100" y="199"/>
                    <a:pt x="100" y="188"/>
                  </a:cubicBezTo>
                </a:path>
              </a:pathLst>
            </a:custGeom>
            <a:solidFill>
              <a:srgbClr val="000000"/>
            </a:solidFill>
            <a:ln w="15840">
              <a:noFill/>
            </a:ln>
          </p:spPr>
        </p:sp>
        <p:sp>
          <p:nvSpPr>
            <p:cNvPr id="234" name="Freeform 91"/>
            <p:cNvSpPr/>
            <p:nvPr/>
          </p:nvSpPr>
          <p:spPr>
            <a:xfrm>
              <a:off x="8240400" y="6084000"/>
              <a:ext cx="122760" cy="93600"/>
            </a:xfrm>
            <a:custGeom>
              <a:avLst/>
              <a:gdLst/>
              <a:ahLst/>
              <a:rect l="0" t="0" r="r" b="b"/>
              <a:pathLst>
                <a:path w="341" h="260">
                  <a:moveTo>
                    <a:pt x="242" y="208"/>
                  </a:moveTo>
                  <a:lnTo>
                    <a:pt x="242" y="259"/>
                  </a:lnTo>
                  <a:lnTo>
                    <a:pt x="340" y="253"/>
                  </a:lnTo>
                  <a:lnTo>
                    <a:pt x="340" y="235"/>
                  </a:lnTo>
                  <a:cubicBezTo>
                    <a:pt x="292" y="235"/>
                    <a:pt x="288" y="231"/>
                    <a:pt x="288" y="204"/>
                  </a:cubicBezTo>
                  <a:lnTo>
                    <a:pt x="288" y="0"/>
                  </a:lnTo>
                  <a:lnTo>
                    <a:pt x="188" y="7"/>
                  </a:lnTo>
                  <a:lnTo>
                    <a:pt x="188" y="24"/>
                  </a:lnTo>
                  <a:cubicBezTo>
                    <a:pt x="236" y="24"/>
                    <a:pt x="240" y="28"/>
                    <a:pt x="240" y="56"/>
                  </a:cubicBezTo>
                  <a:lnTo>
                    <a:pt x="240" y="158"/>
                  </a:lnTo>
                  <a:cubicBezTo>
                    <a:pt x="240" y="208"/>
                    <a:pt x="209" y="247"/>
                    <a:pt x="160" y="247"/>
                  </a:cubicBezTo>
                  <a:cubicBezTo>
                    <a:pt x="103" y="247"/>
                    <a:pt x="100" y="220"/>
                    <a:pt x="100" y="191"/>
                  </a:cubicBezTo>
                  <a:lnTo>
                    <a:pt x="100" y="0"/>
                  </a:lnTo>
                  <a:lnTo>
                    <a:pt x="0" y="7"/>
                  </a:lnTo>
                  <a:lnTo>
                    <a:pt x="0" y="24"/>
                  </a:lnTo>
                  <a:cubicBezTo>
                    <a:pt x="52" y="24"/>
                    <a:pt x="52" y="26"/>
                    <a:pt x="52" y="77"/>
                  </a:cubicBezTo>
                  <a:lnTo>
                    <a:pt x="52" y="162"/>
                  </a:lnTo>
                  <a:cubicBezTo>
                    <a:pt x="52" y="208"/>
                    <a:pt x="52" y="259"/>
                    <a:pt x="157" y="259"/>
                  </a:cubicBezTo>
                  <a:cubicBezTo>
                    <a:pt x="193" y="259"/>
                    <a:pt x="224" y="244"/>
                    <a:pt x="242" y="208"/>
                  </a:cubicBezTo>
                </a:path>
              </a:pathLst>
            </a:custGeom>
            <a:solidFill>
              <a:srgbClr val="000000"/>
            </a:solidFill>
            <a:ln w="15840">
              <a:noFill/>
            </a:ln>
          </p:spPr>
        </p:sp>
        <p:sp>
          <p:nvSpPr>
            <p:cNvPr id="235" name="Freeform 92"/>
            <p:cNvSpPr/>
            <p:nvPr/>
          </p:nvSpPr>
          <p:spPr>
            <a:xfrm>
              <a:off x="8371440" y="6048720"/>
              <a:ext cx="76680" cy="129240"/>
            </a:xfrm>
            <a:custGeom>
              <a:avLst/>
              <a:gdLst/>
              <a:ahLst/>
              <a:rect l="0" t="0" r="r" b="b"/>
              <a:pathLst>
                <a:path w="213" h="359">
                  <a:moveTo>
                    <a:pt x="104" y="123"/>
                  </a:moveTo>
                  <a:lnTo>
                    <a:pt x="200" y="123"/>
                  </a:lnTo>
                  <a:lnTo>
                    <a:pt x="200" y="105"/>
                  </a:lnTo>
                  <a:lnTo>
                    <a:pt x="104" y="105"/>
                  </a:lnTo>
                  <a:lnTo>
                    <a:pt x="104" y="0"/>
                  </a:lnTo>
                  <a:lnTo>
                    <a:pt x="87" y="0"/>
                  </a:lnTo>
                  <a:cubicBezTo>
                    <a:pt x="87" y="47"/>
                    <a:pt x="66" y="107"/>
                    <a:pt x="0" y="110"/>
                  </a:cubicBezTo>
                  <a:lnTo>
                    <a:pt x="0" y="123"/>
                  </a:lnTo>
                  <a:lnTo>
                    <a:pt x="58" y="123"/>
                  </a:lnTo>
                  <a:lnTo>
                    <a:pt x="58" y="281"/>
                  </a:lnTo>
                  <a:cubicBezTo>
                    <a:pt x="58" y="352"/>
                    <a:pt x="121" y="358"/>
                    <a:pt x="145" y="358"/>
                  </a:cubicBezTo>
                  <a:cubicBezTo>
                    <a:pt x="193" y="358"/>
                    <a:pt x="212" y="318"/>
                    <a:pt x="212" y="281"/>
                  </a:cubicBezTo>
                  <a:lnTo>
                    <a:pt x="212" y="248"/>
                  </a:lnTo>
                  <a:lnTo>
                    <a:pt x="194" y="248"/>
                  </a:lnTo>
                  <a:lnTo>
                    <a:pt x="194" y="281"/>
                  </a:lnTo>
                  <a:cubicBezTo>
                    <a:pt x="194" y="322"/>
                    <a:pt x="175" y="344"/>
                    <a:pt x="150" y="344"/>
                  </a:cubicBezTo>
                  <a:cubicBezTo>
                    <a:pt x="104" y="344"/>
                    <a:pt x="104" y="292"/>
                    <a:pt x="104" y="282"/>
                  </a:cubicBezTo>
                  <a:lnTo>
                    <a:pt x="104" y="123"/>
                  </a:lnTo>
                </a:path>
              </a:pathLst>
            </a:custGeom>
            <a:solidFill>
              <a:srgbClr val="000000"/>
            </a:solidFill>
            <a:ln w="15840">
              <a:noFill/>
            </a:ln>
          </p:spPr>
        </p:sp>
      </p:grpSp>
      <p:sp>
        <p:nvSpPr>
          <p:cNvPr id="236" name="TextShape 9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0"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Qualitative Results</a:t>
            </a:r>
            <a:endParaRPr b="0" lang="en-US" sz="4400" spc="-1" strike="noStrike">
              <a:solidFill>
                <a:srgbClr val="000000"/>
              </a:solidFill>
              <a:latin typeface="Franklin Gothic Book"/>
            </a:endParaRPr>
          </a:p>
        </p:txBody>
      </p:sp>
      <p:pic>
        <p:nvPicPr>
          <p:cNvPr id="2721" name="" descr=""/>
          <p:cNvPicPr/>
          <p:nvPr/>
        </p:nvPicPr>
        <p:blipFill>
          <a:blip r:embed="rId1"/>
          <a:stretch/>
        </p:blipFill>
        <p:spPr>
          <a:xfrm>
            <a:off x="3600000" y="939960"/>
            <a:ext cx="5256000" cy="2804040"/>
          </a:xfrm>
          <a:prstGeom prst="rect">
            <a:avLst/>
          </a:prstGeom>
          <a:ln>
            <a:noFill/>
          </a:ln>
        </p:spPr>
      </p:pic>
      <p:pic>
        <p:nvPicPr>
          <p:cNvPr id="2722" name="" descr=""/>
          <p:cNvPicPr/>
          <p:nvPr/>
        </p:nvPicPr>
        <p:blipFill>
          <a:blip r:embed="rId2"/>
          <a:stretch/>
        </p:blipFill>
        <p:spPr>
          <a:xfrm>
            <a:off x="2160000" y="3614760"/>
            <a:ext cx="5328000" cy="2793240"/>
          </a:xfrm>
          <a:prstGeom prst="rect">
            <a:avLst/>
          </a:prstGeom>
          <a:ln>
            <a:noFill/>
          </a:ln>
        </p:spPr>
      </p:pic>
      <p:grpSp>
        <p:nvGrpSpPr>
          <p:cNvPr id="2723" name="Group 2"/>
          <p:cNvGrpSpPr/>
          <p:nvPr/>
        </p:nvGrpSpPr>
        <p:grpSpPr>
          <a:xfrm>
            <a:off x="864000" y="2160000"/>
            <a:ext cx="2446560" cy="1375920"/>
            <a:chOff x="864000" y="2160000"/>
            <a:chExt cx="2446560" cy="1375920"/>
          </a:xfrm>
        </p:grpSpPr>
        <p:sp>
          <p:nvSpPr>
            <p:cNvPr id="2724" name="Freeform 3"/>
            <p:cNvSpPr/>
            <p:nvPr/>
          </p:nvSpPr>
          <p:spPr>
            <a:xfrm>
              <a:off x="873000" y="2177640"/>
              <a:ext cx="2420280" cy="1340640"/>
            </a:xfrm>
            <a:custGeom>
              <a:avLst/>
              <a:gdLst/>
              <a:ahLst/>
              <a:rect l="0" t="0" r="r" b="b"/>
              <a:pathLst>
                <a:path w="6723" h="3724">
                  <a:moveTo>
                    <a:pt x="3362" y="3723"/>
                  </a:moveTo>
                  <a:lnTo>
                    <a:pt x="0" y="3723"/>
                  </a:lnTo>
                  <a:lnTo>
                    <a:pt x="0" y="0"/>
                  </a:lnTo>
                  <a:lnTo>
                    <a:pt x="6722" y="0"/>
                  </a:lnTo>
                  <a:lnTo>
                    <a:pt x="6722" y="3723"/>
                  </a:lnTo>
                  <a:lnTo>
                    <a:pt x="3362" y="3723"/>
                  </a:lnTo>
                </a:path>
              </a:pathLst>
            </a:custGeom>
            <a:solidFill>
              <a:srgbClr val="ffffff"/>
            </a:solidFill>
            <a:ln w="15840">
              <a:noFill/>
            </a:ln>
          </p:spPr>
        </p:sp>
        <p:sp>
          <p:nvSpPr>
            <p:cNvPr id="2725" name="Freeform 4"/>
            <p:cNvSpPr/>
            <p:nvPr/>
          </p:nvSpPr>
          <p:spPr>
            <a:xfrm>
              <a:off x="1083240" y="2243160"/>
              <a:ext cx="188280" cy="157680"/>
            </a:xfrm>
            <a:custGeom>
              <a:avLst/>
              <a:gdLst/>
              <a:ahLst/>
              <a:rect l="0" t="0" r="r" b="b"/>
              <a:pathLst>
                <a:path w="523" h="438">
                  <a:moveTo>
                    <a:pt x="475" y="58"/>
                  </a:moveTo>
                  <a:cubicBezTo>
                    <a:pt x="486" y="58"/>
                    <a:pt x="522" y="58"/>
                    <a:pt x="522" y="25"/>
                  </a:cubicBezTo>
                  <a:cubicBezTo>
                    <a:pt x="522" y="0"/>
                    <a:pt x="502" y="0"/>
                    <a:pt x="484" y="0"/>
                  </a:cubicBezTo>
                  <a:lnTo>
                    <a:pt x="260" y="0"/>
                  </a:lnTo>
                  <a:cubicBezTo>
                    <a:pt x="110" y="0"/>
                    <a:pt x="0" y="164"/>
                    <a:pt x="0" y="280"/>
                  </a:cubicBezTo>
                  <a:cubicBezTo>
                    <a:pt x="0" y="367"/>
                    <a:pt x="58" y="437"/>
                    <a:pt x="148" y="437"/>
                  </a:cubicBezTo>
                  <a:cubicBezTo>
                    <a:pt x="264" y="437"/>
                    <a:pt x="396" y="318"/>
                    <a:pt x="396" y="166"/>
                  </a:cubicBezTo>
                  <a:cubicBezTo>
                    <a:pt x="396" y="148"/>
                    <a:pt x="396" y="101"/>
                    <a:pt x="365" y="58"/>
                  </a:cubicBezTo>
                  <a:lnTo>
                    <a:pt x="475" y="58"/>
                  </a:lnTo>
                  <a:moveTo>
                    <a:pt x="150" y="414"/>
                  </a:moveTo>
                  <a:cubicBezTo>
                    <a:pt x="101" y="414"/>
                    <a:pt x="60" y="381"/>
                    <a:pt x="60" y="309"/>
                  </a:cubicBezTo>
                  <a:cubicBezTo>
                    <a:pt x="60" y="280"/>
                    <a:pt x="74" y="197"/>
                    <a:pt x="108" y="139"/>
                  </a:cubicBezTo>
                  <a:cubicBezTo>
                    <a:pt x="150" y="72"/>
                    <a:pt x="208" y="58"/>
                    <a:pt x="242" y="58"/>
                  </a:cubicBezTo>
                  <a:cubicBezTo>
                    <a:pt x="325" y="58"/>
                    <a:pt x="334" y="123"/>
                    <a:pt x="334" y="152"/>
                  </a:cubicBezTo>
                  <a:cubicBezTo>
                    <a:pt x="334" y="199"/>
                    <a:pt x="314" y="280"/>
                    <a:pt x="280" y="332"/>
                  </a:cubicBezTo>
                  <a:cubicBezTo>
                    <a:pt x="242" y="390"/>
                    <a:pt x="188" y="414"/>
                    <a:pt x="150" y="414"/>
                  </a:cubicBezTo>
                </a:path>
              </a:pathLst>
            </a:custGeom>
            <a:solidFill>
              <a:srgbClr val="000000"/>
            </a:solidFill>
            <a:ln w="15840">
              <a:noFill/>
            </a:ln>
          </p:spPr>
        </p:sp>
        <p:sp>
          <p:nvSpPr>
            <p:cNvPr id="2726" name="Freeform 5"/>
            <p:cNvSpPr/>
            <p:nvPr/>
          </p:nvSpPr>
          <p:spPr>
            <a:xfrm>
              <a:off x="1403640" y="22654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27" name="Freeform 6"/>
            <p:cNvSpPr/>
            <p:nvPr/>
          </p:nvSpPr>
          <p:spPr>
            <a:xfrm>
              <a:off x="1771200" y="2160000"/>
              <a:ext cx="150480" cy="244800"/>
            </a:xfrm>
            <a:custGeom>
              <a:avLst/>
              <a:gdLst/>
              <a:ahLst/>
              <a:rect l="0" t="0" r="r" b="b"/>
              <a:pathLst>
                <a:path w="418" h="680">
                  <a:moveTo>
                    <a:pt x="417" y="343"/>
                  </a:moveTo>
                  <a:cubicBezTo>
                    <a:pt x="417" y="262"/>
                    <a:pt x="412" y="184"/>
                    <a:pt x="376" y="110"/>
                  </a:cubicBezTo>
                  <a:cubicBezTo>
                    <a:pt x="332" y="16"/>
                    <a:pt x="251" y="0"/>
                    <a:pt x="208" y="0"/>
                  </a:cubicBezTo>
                  <a:cubicBezTo>
                    <a:pt x="150" y="0"/>
                    <a:pt x="76" y="25"/>
                    <a:pt x="36" y="116"/>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7"/>
                    <a:pt x="417" y="419"/>
                    <a:pt x="417" y="343"/>
                  </a:cubicBezTo>
                  <a:moveTo>
                    <a:pt x="208" y="659"/>
                  </a:moveTo>
                  <a:cubicBezTo>
                    <a:pt x="170" y="659"/>
                    <a:pt x="110" y="634"/>
                    <a:pt x="94" y="538"/>
                  </a:cubicBezTo>
                  <a:cubicBezTo>
                    <a:pt x="83" y="479"/>
                    <a:pt x="83" y="388"/>
                    <a:pt x="83" y="329"/>
                  </a:cubicBezTo>
                  <a:cubicBezTo>
                    <a:pt x="83" y="267"/>
                    <a:pt x="83" y="202"/>
                    <a:pt x="90" y="148"/>
                  </a:cubicBezTo>
                  <a:cubicBezTo>
                    <a:pt x="110" y="31"/>
                    <a:pt x="184" y="22"/>
                    <a:pt x="208" y="22"/>
                  </a:cubicBezTo>
                  <a:cubicBezTo>
                    <a:pt x="240" y="22"/>
                    <a:pt x="307" y="40"/>
                    <a:pt x="325" y="137"/>
                  </a:cubicBezTo>
                  <a:cubicBezTo>
                    <a:pt x="334" y="193"/>
                    <a:pt x="334" y="267"/>
                    <a:pt x="334" y="329"/>
                  </a:cubicBezTo>
                  <a:cubicBezTo>
                    <a:pt x="334" y="403"/>
                    <a:pt x="334" y="470"/>
                    <a:pt x="323" y="533"/>
                  </a:cubicBezTo>
                  <a:cubicBezTo>
                    <a:pt x="309" y="627"/>
                    <a:pt x="253" y="659"/>
                    <a:pt x="208" y="659"/>
                  </a:cubicBezTo>
                </a:path>
              </a:pathLst>
            </a:custGeom>
            <a:solidFill>
              <a:srgbClr val="000000"/>
            </a:solidFill>
            <a:ln w="15840">
              <a:noFill/>
            </a:ln>
          </p:spPr>
        </p:sp>
        <p:sp>
          <p:nvSpPr>
            <p:cNvPr id="2728" name="Freeform 7"/>
            <p:cNvSpPr/>
            <p:nvPr/>
          </p:nvSpPr>
          <p:spPr>
            <a:xfrm>
              <a:off x="1965600" y="235836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2729" name="Freeform 8"/>
            <p:cNvSpPr/>
            <p:nvPr/>
          </p:nvSpPr>
          <p:spPr>
            <a:xfrm>
              <a:off x="2047680" y="2160000"/>
              <a:ext cx="147960" cy="244800"/>
            </a:xfrm>
            <a:custGeom>
              <a:avLst/>
              <a:gdLst/>
              <a:ahLst/>
              <a:rect l="0" t="0" r="r" b="b"/>
              <a:pathLst>
                <a:path w="411" h="680">
                  <a:moveTo>
                    <a:pt x="246" y="309"/>
                  </a:moveTo>
                  <a:cubicBezTo>
                    <a:pt x="327" y="285"/>
                    <a:pt x="383" y="215"/>
                    <a:pt x="383" y="137"/>
                  </a:cubicBezTo>
                  <a:cubicBezTo>
                    <a:pt x="383" y="56"/>
                    <a:pt x="298" y="0"/>
                    <a:pt x="202" y="0"/>
                  </a:cubicBezTo>
                  <a:cubicBezTo>
                    <a:pt x="101" y="0"/>
                    <a:pt x="27" y="58"/>
                    <a:pt x="27" y="134"/>
                  </a:cubicBezTo>
                  <a:cubicBezTo>
                    <a:pt x="27" y="166"/>
                    <a:pt x="49" y="186"/>
                    <a:pt x="76" y="186"/>
                  </a:cubicBezTo>
                  <a:cubicBezTo>
                    <a:pt x="108" y="186"/>
                    <a:pt x="128" y="164"/>
                    <a:pt x="128" y="134"/>
                  </a:cubicBezTo>
                  <a:cubicBezTo>
                    <a:pt x="128" y="85"/>
                    <a:pt x="81" y="85"/>
                    <a:pt x="67" y="85"/>
                  </a:cubicBezTo>
                  <a:cubicBezTo>
                    <a:pt x="96" y="38"/>
                    <a:pt x="161" y="25"/>
                    <a:pt x="197" y="25"/>
                  </a:cubicBezTo>
                  <a:cubicBezTo>
                    <a:pt x="237" y="25"/>
                    <a:pt x="293" y="47"/>
                    <a:pt x="293" y="134"/>
                  </a:cubicBezTo>
                  <a:cubicBezTo>
                    <a:pt x="293" y="148"/>
                    <a:pt x="291" y="204"/>
                    <a:pt x="264" y="249"/>
                  </a:cubicBezTo>
                  <a:cubicBezTo>
                    <a:pt x="235" y="296"/>
                    <a:pt x="202" y="298"/>
                    <a:pt x="177" y="300"/>
                  </a:cubicBezTo>
                  <a:cubicBezTo>
                    <a:pt x="170" y="300"/>
                    <a:pt x="146" y="302"/>
                    <a:pt x="139" y="302"/>
                  </a:cubicBezTo>
                  <a:cubicBezTo>
                    <a:pt x="130" y="302"/>
                    <a:pt x="123" y="305"/>
                    <a:pt x="123" y="314"/>
                  </a:cubicBezTo>
                  <a:cubicBezTo>
                    <a:pt x="123" y="325"/>
                    <a:pt x="130" y="325"/>
                    <a:pt x="148" y="325"/>
                  </a:cubicBezTo>
                  <a:lnTo>
                    <a:pt x="190" y="325"/>
                  </a:lnTo>
                  <a:cubicBezTo>
                    <a:pt x="271" y="325"/>
                    <a:pt x="309" y="392"/>
                    <a:pt x="309" y="488"/>
                  </a:cubicBezTo>
                  <a:cubicBezTo>
                    <a:pt x="309" y="623"/>
                    <a:pt x="240" y="652"/>
                    <a:pt x="197" y="652"/>
                  </a:cubicBezTo>
                  <a:cubicBezTo>
                    <a:pt x="155" y="652"/>
                    <a:pt x="81" y="634"/>
                    <a:pt x="45" y="576"/>
                  </a:cubicBezTo>
                  <a:cubicBezTo>
                    <a:pt x="81" y="582"/>
                    <a:pt x="110" y="560"/>
                    <a:pt x="110" y="522"/>
                  </a:cubicBezTo>
                  <a:cubicBezTo>
                    <a:pt x="110" y="486"/>
                    <a:pt x="85" y="466"/>
                    <a:pt x="56" y="466"/>
                  </a:cubicBezTo>
                  <a:cubicBezTo>
                    <a:pt x="31" y="466"/>
                    <a:pt x="0" y="482"/>
                    <a:pt x="0" y="524"/>
                  </a:cubicBezTo>
                  <a:cubicBezTo>
                    <a:pt x="0" y="614"/>
                    <a:pt x="92" y="679"/>
                    <a:pt x="199" y="679"/>
                  </a:cubicBezTo>
                  <a:cubicBezTo>
                    <a:pt x="320" y="679"/>
                    <a:pt x="410" y="589"/>
                    <a:pt x="410" y="488"/>
                  </a:cubicBezTo>
                  <a:cubicBezTo>
                    <a:pt x="410" y="408"/>
                    <a:pt x="347" y="332"/>
                    <a:pt x="246" y="309"/>
                  </a:cubicBezTo>
                </a:path>
              </a:pathLst>
            </a:custGeom>
            <a:solidFill>
              <a:srgbClr val="000000"/>
            </a:solidFill>
            <a:ln w="15840">
              <a:noFill/>
            </a:ln>
          </p:spPr>
        </p:sp>
        <p:sp>
          <p:nvSpPr>
            <p:cNvPr id="2730" name="Freeform 9"/>
            <p:cNvSpPr/>
            <p:nvPr/>
          </p:nvSpPr>
          <p:spPr>
            <a:xfrm>
              <a:off x="864000" y="268740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0"/>
                    <a:pt x="316" y="63"/>
                  </a:cubicBezTo>
                  <a:lnTo>
                    <a:pt x="184" y="591"/>
                  </a:lnTo>
                  <a:cubicBezTo>
                    <a:pt x="175" y="627"/>
                    <a:pt x="172" y="638"/>
                    <a:pt x="67" y="638"/>
                  </a:cubicBezTo>
                  <a:cubicBezTo>
                    <a:pt x="31" y="638"/>
                    <a:pt x="25" y="638"/>
                    <a:pt x="25" y="656"/>
                  </a:cubicBezTo>
                  <a:cubicBezTo>
                    <a:pt x="25" y="668"/>
                    <a:pt x="36" y="668"/>
                    <a:pt x="43" y="668"/>
                  </a:cubicBezTo>
                  <a:cubicBezTo>
                    <a:pt x="67" y="668"/>
                    <a:pt x="96" y="668"/>
                    <a:pt x="123" y="668"/>
                  </a:cubicBezTo>
                  <a:cubicBezTo>
                    <a:pt x="150" y="668"/>
                    <a:pt x="179" y="665"/>
                    <a:pt x="206" y="665"/>
                  </a:cubicBezTo>
                  <a:cubicBezTo>
                    <a:pt x="235" y="665"/>
                    <a:pt x="262" y="668"/>
                    <a:pt x="289" y="668"/>
                  </a:cubicBezTo>
                  <a:cubicBezTo>
                    <a:pt x="316" y="668"/>
                    <a:pt x="347" y="668"/>
                    <a:pt x="374" y="668"/>
                  </a:cubicBezTo>
                  <a:cubicBezTo>
                    <a:pt x="383" y="668"/>
                    <a:pt x="396" y="668"/>
                    <a:pt x="396" y="650"/>
                  </a:cubicBezTo>
                  <a:cubicBezTo>
                    <a:pt x="396" y="638"/>
                    <a:pt x="388" y="638"/>
                    <a:pt x="363" y="638"/>
                  </a:cubicBezTo>
                  <a:cubicBezTo>
                    <a:pt x="338" y="638"/>
                    <a:pt x="325" y="638"/>
                    <a:pt x="300" y="636"/>
                  </a:cubicBezTo>
                  <a:cubicBezTo>
                    <a:pt x="271" y="634"/>
                    <a:pt x="262" y="630"/>
                    <a:pt x="262" y="614"/>
                  </a:cubicBezTo>
                  <a:cubicBezTo>
                    <a:pt x="262" y="614"/>
                    <a:pt x="262" y="609"/>
                    <a:pt x="267" y="594"/>
                  </a:cubicBezTo>
                  <a:lnTo>
                    <a:pt x="399" y="69"/>
                  </a:lnTo>
                </a:path>
              </a:pathLst>
            </a:custGeom>
            <a:solidFill>
              <a:srgbClr val="000000"/>
            </a:solidFill>
            <a:ln w="15840">
              <a:noFill/>
            </a:ln>
          </p:spPr>
        </p:sp>
        <p:sp>
          <p:nvSpPr>
            <p:cNvPr id="2731" name="Freeform 10"/>
            <p:cNvSpPr/>
            <p:nvPr/>
          </p:nvSpPr>
          <p:spPr>
            <a:xfrm>
              <a:off x="1072800" y="2813400"/>
              <a:ext cx="186480" cy="168840"/>
            </a:xfrm>
            <a:custGeom>
              <a:avLst/>
              <a:gdLst/>
              <a:ahLst/>
              <a:rect l="0" t="0" r="r" b="b"/>
              <a:pathLst>
                <a:path w="518" h="469">
                  <a:moveTo>
                    <a:pt x="307" y="49"/>
                  </a:moveTo>
                  <a:cubicBezTo>
                    <a:pt x="311" y="29"/>
                    <a:pt x="314" y="27"/>
                    <a:pt x="327" y="25"/>
                  </a:cubicBezTo>
                  <a:cubicBezTo>
                    <a:pt x="332" y="25"/>
                    <a:pt x="356" y="25"/>
                    <a:pt x="370" y="25"/>
                  </a:cubicBezTo>
                  <a:cubicBezTo>
                    <a:pt x="412" y="25"/>
                    <a:pt x="430" y="25"/>
                    <a:pt x="448" y="31"/>
                  </a:cubicBezTo>
                  <a:cubicBezTo>
                    <a:pt x="477" y="40"/>
                    <a:pt x="479" y="60"/>
                    <a:pt x="479" y="85"/>
                  </a:cubicBezTo>
                  <a:cubicBezTo>
                    <a:pt x="479" y="96"/>
                    <a:pt x="479" y="105"/>
                    <a:pt x="475" y="141"/>
                  </a:cubicBezTo>
                  <a:lnTo>
                    <a:pt x="473" y="148"/>
                  </a:lnTo>
                  <a:cubicBezTo>
                    <a:pt x="473" y="157"/>
                    <a:pt x="477" y="159"/>
                    <a:pt x="486" y="159"/>
                  </a:cubicBezTo>
                  <a:cubicBezTo>
                    <a:pt x="495" y="159"/>
                    <a:pt x="497" y="152"/>
                    <a:pt x="497" y="141"/>
                  </a:cubicBezTo>
                  <a:lnTo>
                    <a:pt x="517" y="9"/>
                  </a:lnTo>
                  <a:cubicBezTo>
                    <a:pt x="517" y="0"/>
                    <a:pt x="508" y="0"/>
                    <a:pt x="495" y="0"/>
                  </a:cubicBezTo>
                  <a:lnTo>
                    <a:pt x="69" y="0"/>
                  </a:lnTo>
                  <a:cubicBezTo>
                    <a:pt x="54" y="0"/>
                    <a:pt x="52" y="0"/>
                    <a:pt x="47" y="13"/>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59"/>
                    <a:pt x="40" y="468"/>
                    <a:pt x="52" y="468"/>
                  </a:cubicBezTo>
                  <a:cubicBezTo>
                    <a:pt x="69" y="468"/>
                    <a:pt x="90" y="466"/>
                    <a:pt x="110" y="466"/>
                  </a:cubicBezTo>
                  <a:cubicBezTo>
                    <a:pt x="130" y="466"/>
                    <a:pt x="150" y="466"/>
                    <a:pt x="170" y="466"/>
                  </a:cubicBezTo>
                  <a:cubicBezTo>
                    <a:pt x="188" y="466"/>
                    <a:pt x="213" y="466"/>
                    <a:pt x="231" y="466"/>
                  </a:cubicBezTo>
                  <a:cubicBezTo>
                    <a:pt x="251" y="466"/>
                    <a:pt x="271" y="468"/>
                    <a:pt x="289" y="468"/>
                  </a:cubicBezTo>
                  <a:cubicBezTo>
                    <a:pt x="296" y="468"/>
                    <a:pt x="307" y="468"/>
                    <a:pt x="307" y="453"/>
                  </a:cubicBezTo>
                  <a:cubicBezTo>
                    <a:pt x="307" y="444"/>
                    <a:pt x="298" y="444"/>
                    <a:pt x="278" y="444"/>
                  </a:cubicBezTo>
                  <a:cubicBezTo>
                    <a:pt x="264" y="444"/>
                    <a:pt x="251" y="441"/>
                    <a:pt x="237" y="441"/>
                  </a:cubicBezTo>
                  <a:cubicBezTo>
                    <a:pt x="213" y="439"/>
                    <a:pt x="213" y="437"/>
                    <a:pt x="213" y="428"/>
                  </a:cubicBezTo>
                  <a:cubicBezTo>
                    <a:pt x="213" y="423"/>
                    <a:pt x="213" y="423"/>
                    <a:pt x="215" y="412"/>
                  </a:cubicBezTo>
                  <a:lnTo>
                    <a:pt x="307" y="49"/>
                  </a:lnTo>
                </a:path>
              </a:pathLst>
            </a:custGeom>
            <a:solidFill>
              <a:srgbClr val="000000"/>
            </a:solidFill>
            <a:ln w="15840">
              <a:noFill/>
            </a:ln>
          </p:spPr>
        </p:sp>
        <p:sp>
          <p:nvSpPr>
            <p:cNvPr id="2732" name="Freeform 11"/>
            <p:cNvSpPr/>
            <p:nvPr/>
          </p:nvSpPr>
          <p:spPr>
            <a:xfrm>
              <a:off x="1403640" y="279720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33" name="Freeform 12"/>
            <p:cNvSpPr/>
            <p:nvPr/>
          </p:nvSpPr>
          <p:spPr>
            <a:xfrm>
              <a:off x="1767960" y="2687400"/>
              <a:ext cx="158400" cy="240840"/>
            </a:xfrm>
            <a:custGeom>
              <a:avLst/>
              <a:gdLst/>
              <a:ahLst/>
              <a:rect l="0" t="0" r="r" b="b"/>
              <a:pathLst>
                <a:path w="440" h="669">
                  <a:moveTo>
                    <a:pt x="262" y="506"/>
                  </a:moveTo>
                  <a:lnTo>
                    <a:pt x="262" y="591"/>
                  </a:lnTo>
                  <a:cubicBezTo>
                    <a:pt x="262" y="627"/>
                    <a:pt x="262" y="638"/>
                    <a:pt x="188" y="638"/>
                  </a:cubicBezTo>
                  <a:lnTo>
                    <a:pt x="168" y="638"/>
                  </a:lnTo>
                  <a:lnTo>
                    <a:pt x="168" y="668"/>
                  </a:lnTo>
                  <a:cubicBezTo>
                    <a:pt x="208" y="665"/>
                    <a:pt x="260" y="665"/>
                    <a:pt x="300" y="665"/>
                  </a:cubicBezTo>
                  <a:cubicBezTo>
                    <a:pt x="343" y="665"/>
                    <a:pt x="394" y="665"/>
                    <a:pt x="435" y="668"/>
                  </a:cubicBezTo>
                  <a:lnTo>
                    <a:pt x="435" y="638"/>
                  </a:lnTo>
                  <a:lnTo>
                    <a:pt x="414" y="638"/>
                  </a:lnTo>
                  <a:cubicBezTo>
                    <a:pt x="340" y="638"/>
                    <a:pt x="338" y="627"/>
                    <a:pt x="338" y="591"/>
                  </a:cubicBezTo>
                  <a:lnTo>
                    <a:pt x="338" y="506"/>
                  </a:lnTo>
                  <a:lnTo>
                    <a:pt x="439" y="506"/>
                  </a:lnTo>
                  <a:lnTo>
                    <a:pt x="439" y="475"/>
                  </a:lnTo>
                  <a:lnTo>
                    <a:pt x="338" y="475"/>
                  </a:lnTo>
                  <a:lnTo>
                    <a:pt x="338" y="25"/>
                  </a:lnTo>
                  <a:cubicBezTo>
                    <a:pt x="338" y="7"/>
                    <a:pt x="338" y="0"/>
                    <a:pt x="323" y="0"/>
                  </a:cubicBezTo>
                  <a:cubicBezTo>
                    <a:pt x="314" y="0"/>
                    <a:pt x="311" y="0"/>
                    <a:pt x="305" y="11"/>
                  </a:cubicBezTo>
                  <a:lnTo>
                    <a:pt x="0" y="475"/>
                  </a:lnTo>
                  <a:lnTo>
                    <a:pt x="0" y="506"/>
                  </a:lnTo>
                  <a:lnTo>
                    <a:pt x="262" y="506"/>
                  </a:lnTo>
                  <a:moveTo>
                    <a:pt x="269" y="475"/>
                  </a:moveTo>
                  <a:lnTo>
                    <a:pt x="27" y="475"/>
                  </a:lnTo>
                  <a:lnTo>
                    <a:pt x="269" y="108"/>
                  </a:lnTo>
                  <a:lnTo>
                    <a:pt x="269" y="475"/>
                  </a:lnTo>
                </a:path>
              </a:pathLst>
            </a:custGeom>
            <a:solidFill>
              <a:srgbClr val="000000"/>
            </a:solidFill>
            <a:ln w="15840">
              <a:noFill/>
            </a:ln>
          </p:spPr>
        </p:sp>
        <p:sp>
          <p:nvSpPr>
            <p:cNvPr id="2734" name="Freeform 13"/>
            <p:cNvSpPr/>
            <p:nvPr/>
          </p:nvSpPr>
          <p:spPr>
            <a:xfrm>
              <a:off x="889920" y="3301920"/>
              <a:ext cx="168120" cy="234360"/>
            </a:xfrm>
            <a:custGeom>
              <a:avLst/>
              <a:gdLst/>
              <a:ahLst/>
              <a:rect l="0" t="0" r="r" b="b"/>
              <a:pathLst>
                <a:path w="467" h="651">
                  <a:moveTo>
                    <a:pt x="2" y="607"/>
                  </a:moveTo>
                  <a:cubicBezTo>
                    <a:pt x="0" y="618"/>
                    <a:pt x="0" y="621"/>
                    <a:pt x="0" y="623"/>
                  </a:cubicBezTo>
                  <a:cubicBezTo>
                    <a:pt x="0" y="638"/>
                    <a:pt x="11" y="650"/>
                    <a:pt x="27" y="650"/>
                  </a:cubicBezTo>
                  <a:cubicBezTo>
                    <a:pt x="49" y="650"/>
                    <a:pt x="60" y="632"/>
                    <a:pt x="63" y="630"/>
                  </a:cubicBezTo>
                  <a:cubicBezTo>
                    <a:pt x="67" y="621"/>
                    <a:pt x="99" y="488"/>
                    <a:pt x="125" y="381"/>
                  </a:cubicBezTo>
                  <a:cubicBezTo>
                    <a:pt x="146" y="421"/>
                    <a:pt x="177" y="448"/>
                    <a:pt x="224" y="448"/>
                  </a:cubicBezTo>
                  <a:cubicBezTo>
                    <a:pt x="338" y="448"/>
                    <a:pt x="466" y="309"/>
                    <a:pt x="466" y="161"/>
                  </a:cubicBezTo>
                  <a:cubicBezTo>
                    <a:pt x="466" y="56"/>
                    <a:pt x="401" y="0"/>
                    <a:pt x="329" y="0"/>
                  </a:cubicBezTo>
                  <a:cubicBezTo>
                    <a:pt x="233" y="0"/>
                    <a:pt x="130" y="99"/>
                    <a:pt x="101" y="220"/>
                  </a:cubicBezTo>
                  <a:lnTo>
                    <a:pt x="2" y="607"/>
                  </a:lnTo>
                  <a:moveTo>
                    <a:pt x="222" y="426"/>
                  </a:moveTo>
                  <a:cubicBezTo>
                    <a:pt x="152" y="426"/>
                    <a:pt x="137" y="347"/>
                    <a:pt x="137" y="338"/>
                  </a:cubicBezTo>
                  <a:cubicBezTo>
                    <a:pt x="137" y="334"/>
                    <a:pt x="143" y="314"/>
                    <a:pt x="146" y="300"/>
                  </a:cubicBezTo>
                  <a:cubicBezTo>
                    <a:pt x="172" y="190"/>
                    <a:pt x="184" y="155"/>
                    <a:pt x="204" y="116"/>
                  </a:cubicBezTo>
                  <a:cubicBezTo>
                    <a:pt x="246" y="43"/>
                    <a:pt x="296" y="22"/>
                    <a:pt x="327" y="22"/>
                  </a:cubicBezTo>
                  <a:cubicBezTo>
                    <a:pt x="363" y="22"/>
                    <a:pt x="396" y="49"/>
                    <a:pt x="396" y="119"/>
                  </a:cubicBezTo>
                  <a:cubicBezTo>
                    <a:pt x="396" y="173"/>
                    <a:pt x="367" y="285"/>
                    <a:pt x="340" y="332"/>
                  </a:cubicBezTo>
                  <a:cubicBezTo>
                    <a:pt x="307" y="394"/>
                    <a:pt x="260" y="426"/>
                    <a:pt x="222" y="426"/>
                  </a:cubicBezTo>
                </a:path>
              </a:pathLst>
            </a:custGeom>
            <a:solidFill>
              <a:srgbClr val="000000"/>
            </a:solidFill>
            <a:ln w="15840">
              <a:noFill/>
            </a:ln>
          </p:spPr>
        </p:sp>
        <p:sp>
          <p:nvSpPr>
            <p:cNvPr id="2735" name="Freeform 14"/>
            <p:cNvSpPr/>
            <p:nvPr/>
          </p:nvSpPr>
          <p:spPr>
            <a:xfrm>
              <a:off x="1072800" y="3344760"/>
              <a:ext cx="186480" cy="168840"/>
            </a:xfrm>
            <a:custGeom>
              <a:avLst/>
              <a:gdLst/>
              <a:ahLst/>
              <a:rect l="0" t="0" r="r" b="b"/>
              <a:pathLst>
                <a:path w="518" h="469">
                  <a:moveTo>
                    <a:pt x="307" y="49"/>
                  </a:moveTo>
                  <a:cubicBezTo>
                    <a:pt x="311" y="29"/>
                    <a:pt x="314" y="27"/>
                    <a:pt x="327" y="25"/>
                  </a:cubicBezTo>
                  <a:cubicBezTo>
                    <a:pt x="332" y="25"/>
                    <a:pt x="356" y="25"/>
                    <a:pt x="370" y="25"/>
                  </a:cubicBezTo>
                  <a:cubicBezTo>
                    <a:pt x="412" y="25"/>
                    <a:pt x="430" y="25"/>
                    <a:pt x="448" y="31"/>
                  </a:cubicBezTo>
                  <a:cubicBezTo>
                    <a:pt x="477" y="40"/>
                    <a:pt x="479" y="60"/>
                    <a:pt x="479" y="85"/>
                  </a:cubicBezTo>
                  <a:cubicBezTo>
                    <a:pt x="479" y="96"/>
                    <a:pt x="479" y="105"/>
                    <a:pt x="475" y="141"/>
                  </a:cubicBezTo>
                  <a:lnTo>
                    <a:pt x="473" y="148"/>
                  </a:lnTo>
                  <a:cubicBezTo>
                    <a:pt x="473" y="157"/>
                    <a:pt x="477" y="159"/>
                    <a:pt x="486" y="159"/>
                  </a:cubicBezTo>
                  <a:cubicBezTo>
                    <a:pt x="495" y="159"/>
                    <a:pt x="497" y="152"/>
                    <a:pt x="497" y="141"/>
                  </a:cubicBezTo>
                  <a:lnTo>
                    <a:pt x="517" y="9"/>
                  </a:lnTo>
                  <a:cubicBezTo>
                    <a:pt x="517" y="0"/>
                    <a:pt x="508" y="0"/>
                    <a:pt x="495" y="0"/>
                  </a:cubicBezTo>
                  <a:lnTo>
                    <a:pt x="69" y="0"/>
                  </a:lnTo>
                  <a:cubicBezTo>
                    <a:pt x="54" y="0"/>
                    <a:pt x="52" y="0"/>
                    <a:pt x="47" y="16"/>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62"/>
                    <a:pt x="40" y="468"/>
                    <a:pt x="52" y="468"/>
                  </a:cubicBezTo>
                  <a:cubicBezTo>
                    <a:pt x="69" y="468"/>
                    <a:pt x="90" y="466"/>
                    <a:pt x="110" y="466"/>
                  </a:cubicBezTo>
                  <a:cubicBezTo>
                    <a:pt x="130" y="466"/>
                    <a:pt x="150" y="466"/>
                    <a:pt x="170" y="466"/>
                  </a:cubicBezTo>
                  <a:cubicBezTo>
                    <a:pt x="188" y="466"/>
                    <a:pt x="213" y="466"/>
                    <a:pt x="231" y="466"/>
                  </a:cubicBezTo>
                  <a:cubicBezTo>
                    <a:pt x="251" y="466"/>
                    <a:pt x="271" y="468"/>
                    <a:pt x="289" y="468"/>
                  </a:cubicBezTo>
                  <a:cubicBezTo>
                    <a:pt x="296" y="468"/>
                    <a:pt x="307" y="468"/>
                    <a:pt x="307" y="453"/>
                  </a:cubicBezTo>
                  <a:cubicBezTo>
                    <a:pt x="307" y="444"/>
                    <a:pt x="298" y="444"/>
                    <a:pt x="278" y="444"/>
                  </a:cubicBezTo>
                  <a:cubicBezTo>
                    <a:pt x="264" y="444"/>
                    <a:pt x="251" y="441"/>
                    <a:pt x="237" y="441"/>
                  </a:cubicBezTo>
                  <a:cubicBezTo>
                    <a:pt x="213" y="439"/>
                    <a:pt x="213" y="437"/>
                    <a:pt x="213" y="428"/>
                  </a:cubicBezTo>
                  <a:cubicBezTo>
                    <a:pt x="213" y="423"/>
                    <a:pt x="213" y="421"/>
                    <a:pt x="215" y="412"/>
                  </a:cubicBezTo>
                  <a:lnTo>
                    <a:pt x="307" y="49"/>
                  </a:lnTo>
                </a:path>
              </a:pathLst>
            </a:custGeom>
            <a:solidFill>
              <a:srgbClr val="000000"/>
            </a:solidFill>
            <a:ln w="15840">
              <a:noFill/>
            </a:ln>
          </p:spPr>
        </p:sp>
        <p:sp>
          <p:nvSpPr>
            <p:cNvPr id="2736" name="Freeform 15"/>
            <p:cNvSpPr/>
            <p:nvPr/>
          </p:nvSpPr>
          <p:spPr>
            <a:xfrm>
              <a:off x="1403640" y="332856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37" name="Freeform 16"/>
            <p:cNvSpPr/>
            <p:nvPr/>
          </p:nvSpPr>
          <p:spPr>
            <a:xfrm>
              <a:off x="1766520" y="3219120"/>
              <a:ext cx="242280" cy="240840"/>
            </a:xfrm>
            <a:custGeom>
              <a:avLst/>
              <a:gdLst/>
              <a:ahLst/>
              <a:rect l="0" t="0" r="r" b="b"/>
              <a:pathLst>
                <a:path w="673" h="669">
                  <a:moveTo>
                    <a:pt x="399" y="69"/>
                  </a:moveTo>
                  <a:cubicBezTo>
                    <a:pt x="405" y="40"/>
                    <a:pt x="408"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0"/>
                    <a:pt x="316" y="63"/>
                  </a:cubicBezTo>
                  <a:lnTo>
                    <a:pt x="184" y="591"/>
                  </a:lnTo>
                  <a:cubicBezTo>
                    <a:pt x="175" y="627"/>
                    <a:pt x="172" y="638"/>
                    <a:pt x="67" y="638"/>
                  </a:cubicBezTo>
                  <a:cubicBezTo>
                    <a:pt x="31" y="638"/>
                    <a:pt x="25" y="638"/>
                    <a:pt x="25" y="656"/>
                  </a:cubicBezTo>
                  <a:cubicBezTo>
                    <a:pt x="25" y="668"/>
                    <a:pt x="36" y="668"/>
                    <a:pt x="40" y="668"/>
                  </a:cubicBezTo>
                  <a:cubicBezTo>
                    <a:pt x="67" y="668"/>
                    <a:pt x="96" y="668"/>
                    <a:pt x="123" y="668"/>
                  </a:cubicBezTo>
                  <a:cubicBezTo>
                    <a:pt x="150" y="668"/>
                    <a:pt x="179" y="665"/>
                    <a:pt x="206" y="665"/>
                  </a:cubicBezTo>
                  <a:cubicBezTo>
                    <a:pt x="233" y="665"/>
                    <a:pt x="262" y="668"/>
                    <a:pt x="289" y="668"/>
                  </a:cubicBezTo>
                  <a:cubicBezTo>
                    <a:pt x="316" y="668"/>
                    <a:pt x="347" y="668"/>
                    <a:pt x="374" y="668"/>
                  </a:cubicBezTo>
                  <a:cubicBezTo>
                    <a:pt x="383" y="668"/>
                    <a:pt x="396" y="668"/>
                    <a:pt x="396" y="650"/>
                  </a:cubicBezTo>
                  <a:cubicBezTo>
                    <a:pt x="396" y="638"/>
                    <a:pt x="388" y="638"/>
                    <a:pt x="363" y="638"/>
                  </a:cubicBezTo>
                  <a:cubicBezTo>
                    <a:pt x="338" y="638"/>
                    <a:pt x="325" y="638"/>
                    <a:pt x="300" y="636"/>
                  </a:cubicBezTo>
                  <a:cubicBezTo>
                    <a:pt x="271" y="634"/>
                    <a:pt x="262" y="630"/>
                    <a:pt x="262" y="614"/>
                  </a:cubicBezTo>
                  <a:cubicBezTo>
                    <a:pt x="262" y="614"/>
                    <a:pt x="262" y="609"/>
                    <a:pt x="267" y="594"/>
                  </a:cubicBezTo>
                  <a:lnTo>
                    <a:pt x="399" y="69"/>
                  </a:lnTo>
                </a:path>
              </a:pathLst>
            </a:custGeom>
            <a:solidFill>
              <a:srgbClr val="000000"/>
            </a:solidFill>
            <a:ln w="15840">
              <a:noFill/>
            </a:ln>
          </p:spPr>
        </p:sp>
        <p:sp>
          <p:nvSpPr>
            <p:cNvPr id="2738" name="Freeform 17"/>
            <p:cNvSpPr/>
            <p:nvPr/>
          </p:nvSpPr>
          <p:spPr>
            <a:xfrm>
              <a:off x="1975320" y="3344760"/>
              <a:ext cx="186480" cy="168840"/>
            </a:xfrm>
            <a:custGeom>
              <a:avLst/>
              <a:gdLst/>
              <a:ahLst/>
              <a:rect l="0" t="0" r="r" b="b"/>
              <a:pathLst>
                <a:path w="518" h="469">
                  <a:moveTo>
                    <a:pt x="307" y="49"/>
                  </a:moveTo>
                  <a:cubicBezTo>
                    <a:pt x="311" y="29"/>
                    <a:pt x="314" y="27"/>
                    <a:pt x="327" y="25"/>
                  </a:cubicBezTo>
                  <a:cubicBezTo>
                    <a:pt x="332" y="25"/>
                    <a:pt x="356" y="25"/>
                    <a:pt x="370" y="25"/>
                  </a:cubicBezTo>
                  <a:cubicBezTo>
                    <a:pt x="412" y="25"/>
                    <a:pt x="430" y="25"/>
                    <a:pt x="448" y="31"/>
                  </a:cubicBezTo>
                  <a:cubicBezTo>
                    <a:pt x="477" y="40"/>
                    <a:pt x="479" y="60"/>
                    <a:pt x="479" y="85"/>
                  </a:cubicBezTo>
                  <a:cubicBezTo>
                    <a:pt x="479" y="96"/>
                    <a:pt x="479" y="105"/>
                    <a:pt x="475" y="141"/>
                  </a:cubicBezTo>
                  <a:lnTo>
                    <a:pt x="473" y="148"/>
                  </a:lnTo>
                  <a:cubicBezTo>
                    <a:pt x="473" y="157"/>
                    <a:pt x="477" y="159"/>
                    <a:pt x="484" y="159"/>
                  </a:cubicBezTo>
                  <a:cubicBezTo>
                    <a:pt x="495" y="159"/>
                    <a:pt x="497" y="152"/>
                    <a:pt x="497" y="141"/>
                  </a:cubicBezTo>
                  <a:lnTo>
                    <a:pt x="517" y="9"/>
                  </a:lnTo>
                  <a:cubicBezTo>
                    <a:pt x="517" y="0"/>
                    <a:pt x="508" y="0"/>
                    <a:pt x="495" y="0"/>
                  </a:cubicBezTo>
                  <a:lnTo>
                    <a:pt x="69" y="0"/>
                  </a:lnTo>
                  <a:cubicBezTo>
                    <a:pt x="54" y="0"/>
                    <a:pt x="52" y="0"/>
                    <a:pt x="47" y="16"/>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62"/>
                    <a:pt x="40" y="468"/>
                    <a:pt x="52" y="468"/>
                  </a:cubicBezTo>
                  <a:cubicBezTo>
                    <a:pt x="69" y="468"/>
                    <a:pt x="90" y="466"/>
                    <a:pt x="110" y="466"/>
                  </a:cubicBezTo>
                  <a:cubicBezTo>
                    <a:pt x="130" y="466"/>
                    <a:pt x="150" y="466"/>
                    <a:pt x="170" y="466"/>
                  </a:cubicBezTo>
                  <a:cubicBezTo>
                    <a:pt x="188" y="466"/>
                    <a:pt x="213" y="466"/>
                    <a:pt x="231" y="466"/>
                  </a:cubicBezTo>
                  <a:cubicBezTo>
                    <a:pt x="251" y="466"/>
                    <a:pt x="271" y="468"/>
                    <a:pt x="289" y="468"/>
                  </a:cubicBezTo>
                  <a:cubicBezTo>
                    <a:pt x="296" y="468"/>
                    <a:pt x="305" y="468"/>
                    <a:pt x="305" y="453"/>
                  </a:cubicBezTo>
                  <a:cubicBezTo>
                    <a:pt x="305" y="444"/>
                    <a:pt x="298" y="444"/>
                    <a:pt x="278" y="444"/>
                  </a:cubicBezTo>
                  <a:cubicBezTo>
                    <a:pt x="264" y="444"/>
                    <a:pt x="251" y="441"/>
                    <a:pt x="237" y="441"/>
                  </a:cubicBezTo>
                  <a:cubicBezTo>
                    <a:pt x="213" y="439"/>
                    <a:pt x="213" y="437"/>
                    <a:pt x="213" y="428"/>
                  </a:cubicBezTo>
                  <a:cubicBezTo>
                    <a:pt x="213" y="423"/>
                    <a:pt x="213" y="421"/>
                    <a:pt x="215" y="412"/>
                  </a:cubicBezTo>
                  <a:lnTo>
                    <a:pt x="307" y="49"/>
                  </a:lnTo>
                </a:path>
              </a:pathLst>
            </a:custGeom>
            <a:solidFill>
              <a:srgbClr val="000000"/>
            </a:solidFill>
            <a:ln w="15840">
              <a:noFill/>
            </a:ln>
          </p:spPr>
        </p:sp>
        <p:sp>
          <p:nvSpPr>
            <p:cNvPr id="2739" name="Freeform 18"/>
            <p:cNvSpPr/>
            <p:nvPr/>
          </p:nvSpPr>
          <p:spPr>
            <a:xfrm>
              <a:off x="2201040" y="3306240"/>
              <a:ext cx="188280" cy="157680"/>
            </a:xfrm>
            <a:custGeom>
              <a:avLst/>
              <a:gdLst/>
              <a:ahLst/>
              <a:rect l="0" t="0" r="r" b="b"/>
              <a:pathLst>
                <a:path w="523" h="438">
                  <a:moveTo>
                    <a:pt x="475" y="58"/>
                  </a:moveTo>
                  <a:cubicBezTo>
                    <a:pt x="488" y="58"/>
                    <a:pt x="522" y="58"/>
                    <a:pt x="522" y="25"/>
                  </a:cubicBezTo>
                  <a:cubicBezTo>
                    <a:pt x="522" y="0"/>
                    <a:pt x="502" y="0"/>
                    <a:pt x="484" y="0"/>
                  </a:cubicBezTo>
                  <a:lnTo>
                    <a:pt x="260" y="0"/>
                  </a:lnTo>
                  <a:cubicBezTo>
                    <a:pt x="110" y="0"/>
                    <a:pt x="0" y="164"/>
                    <a:pt x="0" y="280"/>
                  </a:cubicBezTo>
                  <a:cubicBezTo>
                    <a:pt x="0" y="367"/>
                    <a:pt x="58" y="437"/>
                    <a:pt x="148" y="437"/>
                  </a:cubicBezTo>
                  <a:cubicBezTo>
                    <a:pt x="264" y="437"/>
                    <a:pt x="396" y="318"/>
                    <a:pt x="396" y="166"/>
                  </a:cubicBezTo>
                  <a:cubicBezTo>
                    <a:pt x="396" y="148"/>
                    <a:pt x="396" y="101"/>
                    <a:pt x="365" y="58"/>
                  </a:cubicBezTo>
                  <a:lnTo>
                    <a:pt x="475" y="58"/>
                  </a:lnTo>
                  <a:moveTo>
                    <a:pt x="150" y="414"/>
                  </a:moveTo>
                  <a:cubicBezTo>
                    <a:pt x="101" y="414"/>
                    <a:pt x="60" y="381"/>
                    <a:pt x="60" y="309"/>
                  </a:cubicBezTo>
                  <a:cubicBezTo>
                    <a:pt x="60" y="280"/>
                    <a:pt x="74" y="197"/>
                    <a:pt x="108" y="139"/>
                  </a:cubicBezTo>
                  <a:cubicBezTo>
                    <a:pt x="150" y="72"/>
                    <a:pt x="208" y="58"/>
                    <a:pt x="242" y="58"/>
                  </a:cubicBezTo>
                  <a:cubicBezTo>
                    <a:pt x="325" y="58"/>
                    <a:pt x="334" y="123"/>
                    <a:pt x="334" y="152"/>
                  </a:cubicBezTo>
                  <a:cubicBezTo>
                    <a:pt x="334" y="199"/>
                    <a:pt x="314" y="280"/>
                    <a:pt x="280" y="332"/>
                  </a:cubicBezTo>
                  <a:cubicBezTo>
                    <a:pt x="242" y="390"/>
                    <a:pt x="188" y="414"/>
                    <a:pt x="150" y="414"/>
                  </a:cubicBezTo>
                </a:path>
              </a:pathLst>
            </a:custGeom>
            <a:solidFill>
              <a:srgbClr val="000000"/>
            </a:solidFill>
            <a:ln w="15840">
              <a:noFill/>
            </a:ln>
          </p:spPr>
        </p:sp>
        <p:sp>
          <p:nvSpPr>
            <p:cNvPr id="2740" name="Freeform 19"/>
            <p:cNvSpPr/>
            <p:nvPr/>
          </p:nvSpPr>
          <p:spPr>
            <a:xfrm>
              <a:off x="2521080" y="332856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41" name="Freeform 20"/>
            <p:cNvSpPr/>
            <p:nvPr/>
          </p:nvSpPr>
          <p:spPr>
            <a:xfrm>
              <a:off x="2906640" y="3223080"/>
              <a:ext cx="118080" cy="237600"/>
            </a:xfrm>
            <a:custGeom>
              <a:avLst/>
              <a:gdLst/>
              <a:ahLst/>
              <a:rect l="0" t="0" r="r" b="b"/>
              <a:pathLst>
                <a:path w="328" h="660">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9"/>
                  </a:lnTo>
                  <a:cubicBezTo>
                    <a:pt x="40" y="654"/>
                    <a:pt x="128" y="654"/>
                    <a:pt x="166" y="654"/>
                  </a:cubicBezTo>
                  <a:cubicBezTo>
                    <a:pt x="206" y="654"/>
                    <a:pt x="291" y="654"/>
                    <a:pt x="327" y="659"/>
                  </a:cubicBezTo>
                  <a:lnTo>
                    <a:pt x="327" y="627"/>
                  </a:lnTo>
                  <a:lnTo>
                    <a:pt x="296" y="627"/>
                  </a:lnTo>
                  <a:cubicBezTo>
                    <a:pt x="206" y="627"/>
                    <a:pt x="204" y="616"/>
                    <a:pt x="204" y="580"/>
                  </a:cubicBezTo>
                  <a:lnTo>
                    <a:pt x="204" y="25"/>
                  </a:lnTo>
                </a:path>
              </a:pathLst>
            </a:custGeom>
            <a:solidFill>
              <a:srgbClr val="000000"/>
            </a:solidFill>
            <a:ln w="15840">
              <a:noFill/>
            </a:ln>
          </p:spPr>
        </p:sp>
        <p:sp>
          <p:nvSpPr>
            <p:cNvPr id="2742" name="Freeform 21"/>
            <p:cNvSpPr/>
            <p:nvPr/>
          </p:nvSpPr>
          <p:spPr>
            <a:xfrm>
              <a:off x="3083040" y="342144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2743" name="Freeform 22"/>
            <p:cNvSpPr/>
            <p:nvPr/>
          </p:nvSpPr>
          <p:spPr>
            <a:xfrm>
              <a:off x="3168720" y="3223080"/>
              <a:ext cx="142200" cy="237600"/>
            </a:xfrm>
            <a:custGeom>
              <a:avLst/>
              <a:gdLst/>
              <a:ahLst/>
              <a:rect l="0" t="0" r="r" b="b"/>
              <a:pathLst>
                <a:path w="395" h="660">
                  <a:moveTo>
                    <a:pt x="76" y="582"/>
                  </a:moveTo>
                  <a:lnTo>
                    <a:pt x="181" y="479"/>
                  </a:lnTo>
                  <a:cubicBezTo>
                    <a:pt x="336" y="343"/>
                    <a:pt x="394" y="291"/>
                    <a:pt x="394" y="193"/>
                  </a:cubicBezTo>
                  <a:cubicBezTo>
                    <a:pt x="394" y="78"/>
                    <a:pt x="307" y="0"/>
                    <a:pt x="186" y="0"/>
                  </a:cubicBezTo>
                  <a:cubicBezTo>
                    <a:pt x="74" y="0"/>
                    <a:pt x="0" y="92"/>
                    <a:pt x="0" y="179"/>
                  </a:cubicBezTo>
                  <a:cubicBezTo>
                    <a:pt x="0" y="233"/>
                    <a:pt x="49" y="233"/>
                    <a:pt x="52" y="233"/>
                  </a:cubicBezTo>
                  <a:cubicBezTo>
                    <a:pt x="69" y="233"/>
                    <a:pt x="103" y="222"/>
                    <a:pt x="103" y="181"/>
                  </a:cubicBezTo>
                  <a:cubicBezTo>
                    <a:pt x="103" y="157"/>
                    <a:pt x="85" y="130"/>
                    <a:pt x="52" y="130"/>
                  </a:cubicBezTo>
                  <a:cubicBezTo>
                    <a:pt x="43" y="130"/>
                    <a:pt x="43" y="130"/>
                    <a:pt x="38" y="132"/>
                  </a:cubicBezTo>
                  <a:cubicBezTo>
                    <a:pt x="60" y="67"/>
                    <a:pt x="114" y="31"/>
                    <a:pt x="172" y="31"/>
                  </a:cubicBezTo>
                  <a:cubicBezTo>
                    <a:pt x="262" y="31"/>
                    <a:pt x="305" y="110"/>
                    <a:pt x="305" y="193"/>
                  </a:cubicBezTo>
                  <a:cubicBezTo>
                    <a:pt x="305" y="271"/>
                    <a:pt x="255" y="349"/>
                    <a:pt x="202" y="410"/>
                  </a:cubicBezTo>
                  <a:lnTo>
                    <a:pt x="11" y="621"/>
                  </a:lnTo>
                  <a:cubicBezTo>
                    <a:pt x="0" y="632"/>
                    <a:pt x="0" y="634"/>
                    <a:pt x="0" y="659"/>
                  </a:cubicBezTo>
                  <a:lnTo>
                    <a:pt x="367" y="659"/>
                  </a:lnTo>
                  <a:lnTo>
                    <a:pt x="394" y="486"/>
                  </a:lnTo>
                  <a:lnTo>
                    <a:pt x="370" y="486"/>
                  </a:lnTo>
                  <a:cubicBezTo>
                    <a:pt x="365" y="515"/>
                    <a:pt x="358" y="560"/>
                    <a:pt x="349" y="574"/>
                  </a:cubicBezTo>
                  <a:cubicBezTo>
                    <a:pt x="340" y="582"/>
                    <a:pt x="276" y="582"/>
                    <a:pt x="255" y="582"/>
                  </a:cubicBezTo>
                  <a:lnTo>
                    <a:pt x="76" y="582"/>
                  </a:lnTo>
                </a:path>
              </a:pathLst>
            </a:custGeom>
            <a:solidFill>
              <a:srgbClr val="000000"/>
            </a:solidFill>
            <a:ln w="15840">
              <a:noFill/>
            </a:ln>
          </p:spPr>
        </p:sp>
      </p:grpSp>
      <p:sp>
        <p:nvSpPr>
          <p:cNvPr id="2744" name="CustomShape 23"/>
          <p:cNvSpPr/>
          <p:nvPr/>
        </p:nvSpPr>
        <p:spPr>
          <a:xfrm>
            <a:off x="1944000" y="3614760"/>
            <a:ext cx="2880000" cy="2736000"/>
          </a:xfrm>
          <a:prstGeom prst="rect">
            <a:avLst/>
          </a:prstGeom>
          <a:solidFill>
            <a:srgbClr val="ffffff"/>
          </a:solidFill>
          <a:ln>
            <a:solidFill>
              <a:srgbClr val="ffffff"/>
            </a:solidFill>
          </a:ln>
        </p:spPr>
        <p:style>
          <a:lnRef idx="0"/>
          <a:fillRef idx="0"/>
          <a:effectRef idx="0"/>
          <a:fontRef idx="minor"/>
        </p:style>
      </p:sp>
      <p:sp>
        <p:nvSpPr>
          <p:cNvPr id="2745" name="TextShape 24"/>
          <p:cNvSpPr txBox="1"/>
          <p:nvPr/>
        </p:nvSpPr>
        <p:spPr>
          <a:xfrm>
            <a:off x="216000" y="1512000"/>
            <a:ext cx="3456000" cy="46530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Franklin Gothic Book"/>
              </a:rPr>
              <a:t>Network trained with:</a:t>
            </a: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1800" spc="-1" strike="noStrike">
                <a:solidFill>
                  <a:srgbClr val="000000"/>
                </a:solidFill>
                <a:latin typeface="Franklin Gothic Book"/>
              </a:rPr>
              <a:t>Network evaluated with:</a:t>
            </a: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endParaRPr b="0" lang="en-US" sz="1800" spc="-1" strike="noStrike">
              <a:solidFill>
                <a:srgbClr val="000000"/>
              </a:solidFill>
              <a:latin typeface="Franklin Gothic Book"/>
            </a:endParaRPr>
          </a:p>
        </p:txBody>
      </p:sp>
      <p:grpSp>
        <p:nvGrpSpPr>
          <p:cNvPr id="2746" name="Group 25"/>
          <p:cNvGrpSpPr/>
          <p:nvPr/>
        </p:nvGrpSpPr>
        <p:grpSpPr>
          <a:xfrm>
            <a:off x="903600" y="4583880"/>
            <a:ext cx="2434320" cy="1392120"/>
            <a:chOff x="903600" y="4583880"/>
            <a:chExt cx="2434320" cy="1392120"/>
          </a:xfrm>
        </p:grpSpPr>
        <p:sp>
          <p:nvSpPr>
            <p:cNvPr id="2747" name="Freeform 26"/>
            <p:cNvSpPr/>
            <p:nvPr/>
          </p:nvSpPr>
          <p:spPr>
            <a:xfrm>
              <a:off x="912600" y="4601520"/>
              <a:ext cx="2408040" cy="1356840"/>
            </a:xfrm>
            <a:custGeom>
              <a:avLst/>
              <a:gdLst/>
              <a:ahLst/>
              <a:rect l="0" t="0" r="r" b="b"/>
              <a:pathLst>
                <a:path w="6689" h="3769">
                  <a:moveTo>
                    <a:pt x="3344" y="3768"/>
                  </a:moveTo>
                  <a:lnTo>
                    <a:pt x="0" y="3768"/>
                  </a:lnTo>
                  <a:lnTo>
                    <a:pt x="0" y="0"/>
                  </a:lnTo>
                  <a:lnTo>
                    <a:pt x="6688" y="0"/>
                  </a:lnTo>
                  <a:lnTo>
                    <a:pt x="6688" y="3768"/>
                  </a:lnTo>
                  <a:lnTo>
                    <a:pt x="3344" y="3768"/>
                  </a:lnTo>
                </a:path>
              </a:pathLst>
            </a:custGeom>
            <a:solidFill>
              <a:srgbClr val="ffffff"/>
            </a:solidFill>
            <a:ln w="15840">
              <a:noFill/>
            </a:ln>
          </p:spPr>
        </p:sp>
        <p:sp>
          <p:nvSpPr>
            <p:cNvPr id="2748" name="Freeform 27"/>
            <p:cNvSpPr/>
            <p:nvPr/>
          </p:nvSpPr>
          <p:spPr>
            <a:xfrm>
              <a:off x="1185120" y="4583880"/>
              <a:ext cx="146160" cy="257760"/>
            </a:xfrm>
            <a:custGeom>
              <a:avLst/>
              <a:gdLst/>
              <a:ahLst/>
              <a:rect l="0" t="0" r="r" b="b"/>
              <a:pathLst>
                <a:path w="406" h="716">
                  <a:moveTo>
                    <a:pt x="220" y="271"/>
                  </a:moveTo>
                  <a:cubicBezTo>
                    <a:pt x="96" y="300"/>
                    <a:pt x="0" y="428"/>
                    <a:pt x="0" y="549"/>
                  </a:cubicBezTo>
                  <a:cubicBezTo>
                    <a:pt x="0" y="643"/>
                    <a:pt x="63" y="715"/>
                    <a:pt x="157" y="715"/>
                  </a:cubicBezTo>
                  <a:cubicBezTo>
                    <a:pt x="271" y="715"/>
                    <a:pt x="354" y="558"/>
                    <a:pt x="354" y="423"/>
                  </a:cubicBezTo>
                  <a:cubicBezTo>
                    <a:pt x="354" y="334"/>
                    <a:pt x="314" y="282"/>
                    <a:pt x="280" y="240"/>
                  </a:cubicBezTo>
                  <a:cubicBezTo>
                    <a:pt x="246" y="195"/>
                    <a:pt x="186" y="121"/>
                    <a:pt x="186" y="76"/>
                  </a:cubicBezTo>
                  <a:cubicBezTo>
                    <a:pt x="186" y="56"/>
                    <a:pt x="206" y="31"/>
                    <a:pt x="242" y="31"/>
                  </a:cubicBezTo>
                  <a:cubicBezTo>
                    <a:pt x="271" y="31"/>
                    <a:pt x="291" y="45"/>
                    <a:pt x="311" y="58"/>
                  </a:cubicBezTo>
                  <a:cubicBezTo>
                    <a:pt x="331" y="69"/>
                    <a:pt x="352" y="83"/>
                    <a:pt x="365" y="83"/>
                  </a:cubicBezTo>
                  <a:cubicBezTo>
                    <a:pt x="390" y="83"/>
                    <a:pt x="405" y="58"/>
                    <a:pt x="405" y="43"/>
                  </a:cubicBezTo>
                  <a:cubicBezTo>
                    <a:pt x="405" y="22"/>
                    <a:pt x="390" y="18"/>
                    <a:pt x="354" y="11"/>
                  </a:cubicBezTo>
                  <a:cubicBezTo>
                    <a:pt x="302" y="0"/>
                    <a:pt x="289" y="0"/>
                    <a:pt x="273" y="0"/>
                  </a:cubicBezTo>
                  <a:cubicBezTo>
                    <a:pt x="195" y="0"/>
                    <a:pt x="161" y="43"/>
                    <a:pt x="161" y="101"/>
                  </a:cubicBezTo>
                  <a:cubicBezTo>
                    <a:pt x="161" y="155"/>
                    <a:pt x="188" y="211"/>
                    <a:pt x="220" y="271"/>
                  </a:cubicBezTo>
                  <a:moveTo>
                    <a:pt x="231" y="291"/>
                  </a:moveTo>
                  <a:cubicBezTo>
                    <a:pt x="255" y="338"/>
                    <a:pt x="287" y="392"/>
                    <a:pt x="287" y="462"/>
                  </a:cubicBezTo>
                  <a:cubicBezTo>
                    <a:pt x="287" y="527"/>
                    <a:pt x="249" y="692"/>
                    <a:pt x="157" y="692"/>
                  </a:cubicBezTo>
                  <a:cubicBezTo>
                    <a:pt x="101" y="692"/>
                    <a:pt x="60" y="650"/>
                    <a:pt x="60" y="576"/>
                  </a:cubicBezTo>
                  <a:cubicBezTo>
                    <a:pt x="60" y="513"/>
                    <a:pt x="99" y="327"/>
                    <a:pt x="231" y="291"/>
                  </a:cubicBezTo>
                </a:path>
              </a:pathLst>
            </a:custGeom>
            <a:solidFill>
              <a:srgbClr val="000000"/>
            </a:solidFill>
            <a:ln w="15840">
              <a:noFill/>
            </a:ln>
          </p:spPr>
        </p:sp>
        <p:sp>
          <p:nvSpPr>
            <p:cNvPr id="2749" name="Freeform 28"/>
            <p:cNvSpPr/>
            <p:nvPr/>
          </p:nvSpPr>
          <p:spPr>
            <a:xfrm>
              <a:off x="1459080" y="470556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50" name="Freeform 29"/>
            <p:cNvSpPr/>
            <p:nvPr/>
          </p:nvSpPr>
          <p:spPr>
            <a:xfrm>
              <a:off x="1827000" y="4600080"/>
              <a:ext cx="150480" cy="244800"/>
            </a:xfrm>
            <a:custGeom>
              <a:avLst/>
              <a:gdLst/>
              <a:ahLst/>
              <a:rect l="0" t="0" r="r" b="b"/>
              <a:pathLst>
                <a:path w="418" h="680">
                  <a:moveTo>
                    <a:pt x="417" y="343"/>
                  </a:moveTo>
                  <a:cubicBezTo>
                    <a:pt x="417" y="262"/>
                    <a:pt x="412" y="184"/>
                    <a:pt x="376" y="110"/>
                  </a:cubicBezTo>
                  <a:cubicBezTo>
                    <a:pt x="331" y="16"/>
                    <a:pt x="251" y="0"/>
                    <a:pt x="208" y="0"/>
                  </a:cubicBezTo>
                  <a:cubicBezTo>
                    <a:pt x="150" y="0"/>
                    <a:pt x="76" y="25"/>
                    <a:pt x="36" y="117"/>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7"/>
                    <a:pt x="417" y="419"/>
                    <a:pt x="417" y="343"/>
                  </a:cubicBezTo>
                  <a:moveTo>
                    <a:pt x="208" y="659"/>
                  </a:moveTo>
                  <a:cubicBezTo>
                    <a:pt x="170" y="659"/>
                    <a:pt x="110" y="634"/>
                    <a:pt x="92" y="538"/>
                  </a:cubicBezTo>
                  <a:cubicBezTo>
                    <a:pt x="83" y="479"/>
                    <a:pt x="83" y="388"/>
                    <a:pt x="83" y="329"/>
                  </a:cubicBezTo>
                  <a:cubicBezTo>
                    <a:pt x="83" y="267"/>
                    <a:pt x="83" y="202"/>
                    <a:pt x="90" y="148"/>
                  </a:cubicBezTo>
                  <a:cubicBezTo>
                    <a:pt x="110" y="31"/>
                    <a:pt x="184" y="22"/>
                    <a:pt x="208" y="22"/>
                  </a:cubicBezTo>
                  <a:cubicBezTo>
                    <a:pt x="240" y="22"/>
                    <a:pt x="305" y="40"/>
                    <a:pt x="325" y="137"/>
                  </a:cubicBezTo>
                  <a:cubicBezTo>
                    <a:pt x="334" y="193"/>
                    <a:pt x="334" y="267"/>
                    <a:pt x="334" y="329"/>
                  </a:cubicBezTo>
                  <a:cubicBezTo>
                    <a:pt x="334" y="403"/>
                    <a:pt x="334" y="470"/>
                    <a:pt x="323" y="533"/>
                  </a:cubicBezTo>
                  <a:cubicBezTo>
                    <a:pt x="309" y="627"/>
                    <a:pt x="253" y="659"/>
                    <a:pt x="208" y="659"/>
                  </a:cubicBezTo>
                </a:path>
              </a:pathLst>
            </a:custGeom>
            <a:solidFill>
              <a:srgbClr val="000000"/>
            </a:solidFill>
            <a:ln w="15840">
              <a:noFill/>
            </a:ln>
          </p:spPr>
        </p:sp>
        <p:sp>
          <p:nvSpPr>
            <p:cNvPr id="2751" name="Freeform 30"/>
            <p:cNvSpPr/>
            <p:nvPr/>
          </p:nvSpPr>
          <p:spPr>
            <a:xfrm>
              <a:off x="2021040" y="479844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2752" name="Freeform 31"/>
            <p:cNvSpPr/>
            <p:nvPr/>
          </p:nvSpPr>
          <p:spPr>
            <a:xfrm>
              <a:off x="2102760" y="4600080"/>
              <a:ext cx="150480" cy="244800"/>
            </a:xfrm>
            <a:custGeom>
              <a:avLst/>
              <a:gdLst/>
              <a:ahLst/>
              <a:rect l="0" t="0" r="r" b="b"/>
              <a:pathLst>
                <a:path w="418" h="680">
                  <a:moveTo>
                    <a:pt x="417" y="343"/>
                  </a:moveTo>
                  <a:cubicBezTo>
                    <a:pt x="417" y="262"/>
                    <a:pt x="412" y="184"/>
                    <a:pt x="376" y="110"/>
                  </a:cubicBezTo>
                  <a:cubicBezTo>
                    <a:pt x="331" y="16"/>
                    <a:pt x="251" y="0"/>
                    <a:pt x="208" y="0"/>
                  </a:cubicBezTo>
                  <a:cubicBezTo>
                    <a:pt x="150" y="0"/>
                    <a:pt x="76" y="25"/>
                    <a:pt x="36" y="117"/>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7"/>
                    <a:pt x="417" y="419"/>
                    <a:pt x="417" y="343"/>
                  </a:cubicBezTo>
                  <a:moveTo>
                    <a:pt x="208" y="659"/>
                  </a:moveTo>
                  <a:cubicBezTo>
                    <a:pt x="170" y="659"/>
                    <a:pt x="110" y="634"/>
                    <a:pt x="92" y="538"/>
                  </a:cubicBezTo>
                  <a:cubicBezTo>
                    <a:pt x="83" y="479"/>
                    <a:pt x="83" y="388"/>
                    <a:pt x="83" y="329"/>
                  </a:cubicBezTo>
                  <a:cubicBezTo>
                    <a:pt x="83" y="267"/>
                    <a:pt x="83" y="202"/>
                    <a:pt x="90" y="148"/>
                  </a:cubicBezTo>
                  <a:cubicBezTo>
                    <a:pt x="110" y="31"/>
                    <a:pt x="184" y="22"/>
                    <a:pt x="208" y="22"/>
                  </a:cubicBezTo>
                  <a:cubicBezTo>
                    <a:pt x="240" y="22"/>
                    <a:pt x="305" y="40"/>
                    <a:pt x="325" y="137"/>
                  </a:cubicBezTo>
                  <a:cubicBezTo>
                    <a:pt x="334" y="193"/>
                    <a:pt x="334" y="267"/>
                    <a:pt x="334" y="329"/>
                  </a:cubicBezTo>
                  <a:cubicBezTo>
                    <a:pt x="334" y="403"/>
                    <a:pt x="334" y="470"/>
                    <a:pt x="323" y="533"/>
                  </a:cubicBezTo>
                  <a:cubicBezTo>
                    <a:pt x="309" y="627"/>
                    <a:pt x="253" y="659"/>
                    <a:pt x="208" y="659"/>
                  </a:cubicBezTo>
                </a:path>
              </a:pathLst>
            </a:custGeom>
            <a:solidFill>
              <a:srgbClr val="000000"/>
            </a:solidFill>
            <a:ln w="15840">
              <a:noFill/>
            </a:ln>
          </p:spPr>
        </p:sp>
        <p:sp>
          <p:nvSpPr>
            <p:cNvPr id="2753" name="Freeform 32"/>
            <p:cNvSpPr/>
            <p:nvPr/>
          </p:nvSpPr>
          <p:spPr>
            <a:xfrm>
              <a:off x="2280960" y="4600080"/>
              <a:ext cx="147960" cy="244800"/>
            </a:xfrm>
            <a:custGeom>
              <a:avLst/>
              <a:gdLst/>
              <a:ahLst/>
              <a:rect l="0" t="0" r="r" b="b"/>
              <a:pathLst>
                <a:path w="411" h="680">
                  <a:moveTo>
                    <a:pt x="246" y="309"/>
                  </a:moveTo>
                  <a:cubicBezTo>
                    <a:pt x="327" y="285"/>
                    <a:pt x="383" y="215"/>
                    <a:pt x="383" y="137"/>
                  </a:cubicBezTo>
                  <a:cubicBezTo>
                    <a:pt x="383" y="56"/>
                    <a:pt x="298" y="0"/>
                    <a:pt x="202" y="0"/>
                  </a:cubicBezTo>
                  <a:cubicBezTo>
                    <a:pt x="101" y="0"/>
                    <a:pt x="27" y="58"/>
                    <a:pt x="27" y="134"/>
                  </a:cubicBezTo>
                  <a:cubicBezTo>
                    <a:pt x="27" y="166"/>
                    <a:pt x="49" y="186"/>
                    <a:pt x="76" y="186"/>
                  </a:cubicBezTo>
                  <a:cubicBezTo>
                    <a:pt x="108" y="186"/>
                    <a:pt x="128" y="164"/>
                    <a:pt x="128" y="134"/>
                  </a:cubicBezTo>
                  <a:cubicBezTo>
                    <a:pt x="128" y="85"/>
                    <a:pt x="81" y="85"/>
                    <a:pt x="67" y="85"/>
                  </a:cubicBezTo>
                  <a:cubicBezTo>
                    <a:pt x="96" y="38"/>
                    <a:pt x="161" y="25"/>
                    <a:pt x="197" y="25"/>
                  </a:cubicBezTo>
                  <a:cubicBezTo>
                    <a:pt x="237" y="25"/>
                    <a:pt x="293" y="47"/>
                    <a:pt x="293" y="134"/>
                  </a:cubicBezTo>
                  <a:cubicBezTo>
                    <a:pt x="293" y="148"/>
                    <a:pt x="291" y="204"/>
                    <a:pt x="264" y="249"/>
                  </a:cubicBezTo>
                  <a:cubicBezTo>
                    <a:pt x="235" y="296"/>
                    <a:pt x="202" y="298"/>
                    <a:pt x="177" y="300"/>
                  </a:cubicBezTo>
                  <a:cubicBezTo>
                    <a:pt x="170" y="300"/>
                    <a:pt x="146" y="302"/>
                    <a:pt x="139" y="302"/>
                  </a:cubicBezTo>
                  <a:cubicBezTo>
                    <a:pt x="130" y="302"/>
                    <a:pt x="123" y="305"/>
                    <a:pt x="123" y="314"/>
                  </a:cubicBezTo>
                  <a:cubicBezTo>
                    <a:pt x="123" y="325"/>
                    <a:pt x="130" y="325"/>
                    <a:pt x="148" y="325"/>
                  </a:cubicBezTo>
                  <a:lnTo>
                    <a:pt x="190" y="325"/>
                  </a:lnTo>
                  <a:cubicBezTo>
                    <a:pt x="271" y="325"/>
                    <a:pt x="309" y="392"/>
                    <a:pt x="309" y="488"/>
                  </a:cubicBezTo>
                  <a:cubicBezTo>
                    <a:pt x="309" y="623"/>
                    <a:pt x="240" y="652"/>
                    <a:pt x="197" y="652"/>
                  </a:cubicBezTo>
                  <a:cubicBezTo>
                    <a:pt x="155" y="652"/>
                    <a:pt x="81" y="634"/>
                    <a:pt x="45" y="576"/>
                  </a:cubicBezTo>
                  <a:cubicBezTo>
                    <a:pt x="81" y="583"/>
                    <a:pt x="110" y="560"/>
                    <a:pt x="110" y="522"/>
                  </a:cubicBezTo>
                  <a:cubicBezTo>
                    <a:pt x="110" y="486"/>
                    <a:pt x="85" y="466"/>
                    <a:pt x="56" y="466"/>
                  </a:cubicBezTo>
                  <a:cubicBezTo>
                    <a:pt x="31" y="466"/>
                    <a:pt x="0" y="482"/>
                    <a:pt x="0" y="524"/>
                  </a:cubicBezTo>
                  <a:cubicBezTo>
                    <a:pt x="0" y="614"/>
                    <a:pt x="92" y="679"/>
                    <a:pt x="199" y="679"/>
                  </a:cubicBezTo>
                  <a:cubicBezTo>
                    <a:pt x="320" y="679"/>
                    <a:pt x="410" y="589"/>
                    <a:pt x="410" y="488"/>
                  </a:cubicBezTo>
                  <a:cubicBezTo>
                    <a:pt x="410" y="408"/>
                    <a:pt x="347" y="332"/>
                    <a:pt x="246" y="309"/>
                  </a:cubicBezTo>
                </a:path>
              </a:pathLst>
            </a:custGeom>
            <a:solidFill>
              <a:srgbClr val="000000"/>
            </a:solidFill>
            <a:ln w="15840">
              <a:noFill/>
            </a:ln>
          </p:spPr>
        </p:sp>
        <p:sp>
          <p:nvSpPr>
            <p:cNvPr id="2754" name="Freeform 33"/>
            <p:cNvSpPr/>
            <p:nvPr/>
          </p:nvSpPr>
          <p:spPr>
            <a:xfrm>
              <a:off x="903600" y="5127480"/>
              <a:ext cx="242280" cy="240840"/>
            </a:xfrm>
            <a:custGeom>
              <a:avLst/>
              <a:gdLst/>
              <a:ahLst/>
              <a:rect l="0" t="0" r="r" b="b"/>
              <a:pathLst>
                <a:path w="673" h="669">
                  <a:moveTo>
                    <a:pt x="399" y="69"/>
                  </a:moveTo>
                  <a:cubicBezTo>
                    <a:pt x="405" y="43"/>
                    <a:pt x="408"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0"/>
                    <a:pt x="316" y="63"/>
                  </a:cubicBezTo>
                  <a:lnTo>
                    <a:pt x="184" y="591"/>
                  </a:lnTo>
                  <a:cubicBezTo>
                    <a:pt x="175" y="627"/>
                    <a:pt x="172" y="639"/>
                    <a:pt x="67" y="639"/>
                  </a:cubicBezTo>
                  <a:cubicBezTo>
                    <a:pt x="31" y="639"/>
                    <a:pt x="25" y="639"/>
                    <a:pt x="25" y="656"/>
                  </a:cubicBezTo>
                  <a:cubicBezTo>
                    <a:pt x="25" y="668"/>
                    <a:pt x="36" y="668"/>
                    <a:pt x="40" y="668"/>
                  </a:cubicBezTo>
                  <a:cubicBezTo>
                    <a:pt x="67" y="668"/>
                    <a:pt x="96" y="668"/>
                    <a:pt x="123" y="668"/>
                  </a:cubicBezTo>
                  <a:cubicBezTo>
                    <a:pt x="150" y="668"/>
                    <a:pt x="179" y="665"/>
                    <a:pt x="206" y="665"/>
                  </a:cubicBezTo>
                  <a:cubicBezTo>
                    <a:pt x="233" y="665"/>
                    <a:pt x="262" y="668"/>
                    <a:pt x="289" y="668"/>
                  </a:cubicBezTo>
                  <a:cubicBezTo>
                    <a:pt x="316" y="668"/>
                    <a:pt x="347" y="668"/>
                    <a:pt x="374" y="668"/>
                  </a:cubicBezTo>
                  <a:cubicBezTo>
                    <a:pt x="383" y="668"/>
                    <a:pt x="396" y="668"/>
                    <a:pt x="396" y="650"/>
                  </a:cubicBezTo>
                  <a:cubicBezTo>
                    <a:pt x="396" y="639"/>
                    <a:pt x="387" y="639"/>
                    <a:pt x="363" y="639"/>
                  </a:cubicBezTo>
                  <a:cubicBezTo>
                    <a:pt x="338" y="639"/>
                    <a:pt x="325" y="639"/>
                    <a:pt x="300" y="636"/>
                  </a:cubicBezTo>
                  <a:cubicBezTo>
                    <a:pt x="271" y="634"/>
                    <a:pt x="262" y="630"/>
                    <a:pt x="262" y="614"/>
                  </a:cubicBezTo>
                  <a:cubicBezTo>
                    <a:pt x="262" y="614"/>
                    <a:pt x="262" y="609"/>
                    <a:pt x="267" y="594"/>
                  </a:cubicBezTo>
                  <a:lnTo>
                    <a:pt x="399" y="69"/>
                  </a:lnTo>
                </a:path>
              </a:pathLst>
            </a:custGeom>
            <a:solidFill>
              <a:srgbClr val="000000"/>
            </a:solidFill>
            <a:ln w="15840">
              <a:noFill/>
            </a:ln>
          </p:spPr>
        </p:sp>
        <p:sp>
          <p:nvSpPr>
            <p:cNvPr id="2755" name="Freeform 34"/>
            <p:cNvSpPr/>
            <p:nvPr/>
          </p:nvSpPr>
          <p:spPr>
            <a:xfrm>
              <a:off x="1118880" y="5251680"/>
              <a:ext cx="192960" cy="169560"/>
            </a:xfrm>
            <a:custGeom>
              <a:avLst/>
              <a:gdLst/>
              <a:ahLst/>
              <a:rect l="0" t="0" r="r" b="b"/>
              <a:pathLst>
                <a:path w="536" h="471">
                  <a:moveTo>
                    <a:pt x="499" y="309"/>
                  </a:moveTo>
                  <a:cubicBezTo>
                    <a:pt x="504" y="300"/>
                    <a:pt x="504" y="298"/>
                    <a:pt x="504" y="298"/>
                  </a:cubicBezTo>
                  <a:cubicBezTo>
                    <a:pt x="504" y="293"/>
                    <a:pt x="502" y="289"/>
                    <a:pt x="493" y="289"/>
                  </a:cubicBezTo>
                  <a:cubicBezTo>
                    <a:pt x="491" y="289"/>
                    <a:pt x="488" y="289"/>
                    <a:pt x="484" y="291"/>
                  </a:cubicBezTo>
                  <a:cubicBezTo>
                    <a:pt x="484" y="291"/>
                    <a:pt x="484" y="293"/>
                    <a:pt x="475" y="311"/>
                  </a:cubicBezTo>
                  <a:cubicBezTo>
                    <a:pt x="430" y="410"/>
                    <a:pt x="394" y="446"/>
                    <a:pt x="282" y="446"/>
                  </a:cubicBezTo>
                  <a:lnTo>
                    <a:pt x="164" y="446"/>
                  </a:lnTo>
                  <a:cubicBezTo>
                    <a:pt x="143" y="446"/>
                    <a:pt x="141" y="444"/>
                    <a:pt x="141" y="439"/>
                  </a:cubicBezTo>
                  <a:cubicBezTo>
                    <a:pt x="141" y="437"/>
                    <a:pt x="141" y="435"/>
                    <a:pt x="146" y="423"/>
                  </a:cubicBezTo>
                  <a:lnTo>
                    <a:pt x="190" y="237"/>
                  </a:lnTo>
                  <a:lnTo>
                    <a:pt x="269" y="237"/>
                  </a:lnTo>
                  <a:cubicBezTo>
                    <a:pt x="323" y="237"/>
                    <a:pt x="331" y="246"/>
                    <a:pt x="331" y="271"/>
                  </a:cubicBezTo>
                  <a:cubicBezTo>
                    <a:pt x="331" y="278"/>
                    <a:pt x="329" y="289"/>
                    <a:pt x="327" y="300"/>
                  </a:cubicBezTo>
                  <a:cubicBezTo>
                    <a:pt x="325" y="307"/>
                    <a:pt x="325" y="309"/>
                    <a:pt x="325" y="309"/>
                  </a:cubicBezTo>
                  <a:cubicBezTo>
                    <a:pt x="325" y="311"/>
                    <a:pt x="325" y="318"/>
                    <a:pt x="336" y="318"/>
                  </a:cubicBezTo>
                  <a:cubicBezTo>
                    <a:pt x="345" y="318"/>
                    <a:pt x="347" y="316"/>
                    <a:pt x="349" y="305"/>
                  </a:cubicBezTo>
                  <a:lnTo>
                    <a:pt x="387"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7" y="25"/>
                  </a:lnTo>
                  <a:cubicBezTo>
                    <a:pt x="477" y="25"/>
                    <a:pt x="499" y="43"/>
                    <a:pt x="499" y="105"/>
                  </a:cubicBezTo>
                  <a:cubicBezTo>
                    <a:pt x="499" y="123"/>
                    <a:pt x="497" y="143"/>
                    <a:pt x="497" y="148"/>
                  </a:cubicBezTo>
                  <a:cubicBezTo>
                    <a:pt x="497" y="152"/>
                    <a:pt x="499"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2" y="47"/>
                    <a:pt x="172" y="52"/>
                  </a:cubicBezTo>
                  <a:lnTo>
                    <a:pt x="83" y="412"/>
                  </a:lnTo>
                  <a:cubicBezTo>
                    <a:pt x="76" y="441"/>
                    <a:pt x="74" y="446"/>
                    <a:pt x="20" y="446"/>
                  </a:cubicBezTo>
                  <a:cubicBezTo>
                    <a:pt x="9" y="446"/>
                    <a:pt x="0" y="446"/>
                    <a:pt x="0" y="459"/>
                  </a:cubicBezTo>
                  <a:cubicBezTo>
                    <a:pt x="0" y="470"/>
                    <a:pt x="9" y="470"/>
                    <a:pt x="20" y="470"/>
                  </a:cubicBezTo>
                  <a:lnTo>
                    <a:pt x="412" y="470"/>
                  </a:lnTo>
                  <a:cubicBezTo>
                    <a:pt x="428" y="470"/>
                    <a:pt x="430" y="470"/>
                    <a:pt x="435" y="457"/>
                  </a:cubicBezTo>
                  <a:lnTo>
                    <a:pt x="499" y="309"/>
                  </a:lnTo>
                </a:path>
              </a:pathLst>
            </a:custGeom>
            <a:solidFill>
              <a:srgbClr val="000000"/>
            </a:solidFill>
            <a:ln w="15840">
              <a:noFill/>
            </a:ln>
          </p:spPr>
        </p:sp>
        <p:sp>
          <p:nvSpPr>
            <p:cNvPr id="2756" name="Freeform 35"/>
            <p:cNvSpPr/>
            <p:nvPr/>
          </p:nvSpPr>
          <p:spPr>
            <a:xfrm>
              <a:off x="1459080" y="52372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57" name="Freeform 36"/>
            <p:cNvSpPr/>
            <p:nvPr/>
          </p:nvSpPr>
          <p:spPr>
            <a:xfrm>
              <a:off x="1830960" y="5131440"/>
              <a:ext cx="142200" cy="244800"/>
            </a:xfrm>
            <a:custGeom>
              <a:avLst/>
              <a:gdLst/>
              <a:ahLst/>
              <a:rect l="0" t="0" r="r" b="b"/>
              <a:pathLst>
                <a:path w="395" h="680">
                  <a:moveTo>
                    <a:pt x="394" y="459"/>
                  </a:moveTo>
                  <a:cubicBezTo>
                    <a:pt x="394" y="343"/>
                    <a:pt x="314" y="242"/>
                    <a:pt x="206" y="242"/>
                  </a:cubicBezTo>
                  <a:cubicBezTo>
                    <a:pt x="159" y="242"/>
                    <a:pt x="116" y="258"/>
                    <a:pt x="81" y="293"/>
                  </a:cubicBezTo>
                  <a:lnTo>
                    <a:pt x="81" y="101"/>
                  </a:lnTo>
                  <a:cubicBezTo>
                    <a:pt x="101" y="108"/>
                    <a:pt x="134" y="114"/>
                    <a:pt x="166" y="114"/>
                  </a:cubicBezTo>
                  <a:cubicBezTo>
                    <a:pt x="287" y="114"/>
                    <a:pt x="356" y="25"/>
                    <a:pt x="356" y="11"/>
                  </a:cubicBezTo>
                  <a:cubicBezTo>
                    <a:pt x="356" y="4"/>
                    <a:pt x="354" y="0"/>
                    <a:pt x="347" y="0"/>
                  </a:cubicBezTo>
                  <a:cubicBezTo>
                    <a:pt x="345" y="0"/>
                    <a:pt x="343" y="0"/>
                    <a:pt x="338" y="2"/>
                  </a:cubicBezTo>
                  <a:cubicBezTo>
                    <a:pt x="318" y="11"/>
                    <a:pt x="271" y="31"/>
                    <a:pt x="204" y="31"/>
                  </a:cubicBezTo>
                  <a:cubicBezTo>
                    <a:pt x="164" y="31"/>
                    <a:pt x="119" y="25"/>
                    <a:pt x="72" y="4"/>
                  </a:cubicBezTo>
                  <a:cubicBezTo>
                    <a:pt x="65" y="0"/>
                    <a:pt x="63" y="0"/>
                    <a:pt x="60" y="0"/>
                  </a:cubicBezTo>
                  <a:cubicBezTo>
                    <a:pt x="52" y="0"/>
                    <a:pt x="52" y="9"/>
                    <a:pt x="52" y="25"/>
                  </a:cubicBezTo>
                  <a:lnTo>
                    <a:pt x="52" y="316"/>
                  </a:lnTo>
                  <a:cubicBezTo>
                    <a:pt x="52" y="334"/>
                    <a:pt x="52" y="343"/>
                    <a:pt x="65" y="343"/>
                  </a:cubicBezTo>
                  <a:cubicBezTo>
                    <a:pt x="72" y="343"/>
                    <a:pt x="74" y="341"/>
                    <a:pt x="76" y="334"/>
                  </a:cubicBezTo>
                  <a:cubicBezTo>
                    <a:pt x="87" y="318"/>
                    <a:pt x="125" y="264"/>
                    <a:pt x="204" y="264"/>
                  </a:cubicBezTo>
                  <a:cubicBezTo>
                    <a:pt x="255" y="264"/>
                    <a:pt x="280" y="309"/>
                    <a:pt x="289" y="327"/>
                  </a:cubicBezTo>
                  <a:cubicBezTo>
                    <a:pt x="305" y="365"/>
                    <a:pt x="307" y="403"/>
                    <a:pt x="307" y="453"/>
                  </a:cubicBezTo>
                  <a:cubicBezTo>
                    <a:pt x="307" y="486"/>
                    <a:pt x="307" y="547"/>
                    <a:pt x="282" y="587"/>
                  </a:cubicBezTo>
                  <a:cubicBezTo>
                    <a:pt x="260" y="625"/>
                    <a:pt x="222" y="652"/>
                    <a:pt x="177" y="652"/>
                  </a:cubicBezTo>
                  <a:cubicBezTo>
                    <a:pt x="105" y="652"/>
                    <a:pt x="49" y="600"/>
                    <a:pt x="31" y="542"/>
                  </a:cubicBezTo>
                  <a:cubicBezTo>
                    <a:pt x="34" y="542"/>
                    <a:pt x="38" y="542"/>
                    <a:pt x="49" y="542"/>
                  </a:cubicBezTo>
                  <a:cubicBezTo>
                    <a:pt x="81" y="542"/>
                    <a:pt x="99" y="518"/>
                    <a:pt x="99" y="495"/>
                  </a:cubicBezTo>
                  <a:cubicBezTo>
                    <a:pt x="99" y="470"/>
                    <a:pt x="81" y="446"/>
                    <a:pt x="49" y="446"/>
                  </a:cubicBezTo>
                  <a:cubicBezTo>
                    <a:pt x="34" y="446"/>
                    <a:pt x="0" y="453"/>
                    <a:pt x="0" y="500"/>
                  </a:cubicBezTo>
                  <a:cubicBezTo>
                    <a:pt x="0" y="583"/>
                    <a:pt x="67" y="679"/>
                    <a:pt x="179" y="679"/>
                  </a:cubicBezTo>
                  <a:cubicBezTo>
                    <a:pt x="293" y="679"/>
                    <a:pt x="394" y="585"/>
                    <a:pt x="394" y="459"/>
                  </a:cubicBezTo>
                </a:path>
              </a:pathLst>
            </a:custGeom>
            <a:solidFill>
              <a:srgbClr val="000000"/>
            </a:solidFill>
            <a:ln w="15840">
              <a:noFill/>
            </a:ln>
          </p:spPr>
        </p:sp>
        <p:sp>
          <p:nvSpPr>
            <p:cNvPr id="2758" name="Freeform 37"/>
            <p:cNvSpPr/>
            <p:nvPr/>
          </p:nvSpPr>
          <p:spPr>
            <a:xfrm>
              <a:off x="2004120" y="5131440"/>
              <a:ext cx="150480" cy="244800"/>
            </a:xfrm>
            <a:custGeom>
              <a:avLst/>
              <a:gdLst/>
              <a:ahLst/>
              <a:rect l="0" t="0" r="r" b="b"/>
              <a:pathLst>
                <a:path w="418" h="680">
                  <a:moveTo>
                    <a:pt x="417" y="343"/>
                  </a:moveTo>
                  <a:cubicBezTo>
                    <a:pt x="417" y="262"/>
                    <a:pt x="412" y="184"/>
                    <a:pt x="376" y="110"/>
                  </a:cubicBezTo>
                  <a:cubicBezTo>
                    <a:pt x="331" y="16"/>
                    <a:pt x="251" y="0"/>
                    <a:pt x="208" y="0"/>
                  </a:cubicBezTo>
                  <a:cubicBezTo>
                    <a:pt x="150" y="0"/>
                    <a:pt x="76" y="25"/>
                    <a:pt x="36" y="117"/>
                  </a:cubicBezTo>
                  <a:cubicBezTo>
                    <a:pt x="4" y="186"/>
                    <a:pt x="0" y="262"/>
                    <a:pt x="0" y="343"/>
                  </a:cubicBezTo>
                  <a:cubicBezTo>
                    <a:pt x="0" y="417"/>
                    <a:pt x="4" y="504"/>
                    <a:pt x="45" y="580"/>
                  </a:cubicBezTo>
                  <a:cubicBezTo>
                    <a:pt x="87" y="659"/>
                    <a:pt x="159" y="679"/>
                    <a:pt x="208" y="679"/>
                  </a:cubicBezTo>
                  <a:cubicBezTo>
                    <a:pt x="262" y="679"/>
                    <a:pt x="336" y="659"/>
                    <a:pt x="381" y="565"/>
                  </a:cubicBezTo>
                  <a:cubicBezTo>
                    <a:pt x="412" y="497"/>
                    <a:pt x="417" y="419"/>
                    <a:pt x="417" y="343"/>
                  </a:cubicBezTo>
                  <a:moveTo>
                    <a:pt x="208" y="659"/>
                  </a:moveTo>
                  <a:cubicBezTo>
                    <a:pt x="170" y="659"/>
                    <a:pt x="110" y="634"/>
                    <a:pt x="94" y="538"/>
                  </a:cubicBezTo>
                  <a:cubicBezTo>
                    <a:pt x="83" y="479"/>
                    <a:pt x="83" y="388"/>
                    <a:pt x="83" y="329"/>
                  </a:cubicBezTo>
                  <a:cubicBezTo>
                    <a:pt x="83" y="267"/>
                    <a:pt x="83" y="202"/>
                    <a:pt x="90" y="148"/>
                  </a:cubicBezTo>
                  <a:cubicBezTo>
                    <a:pt x="110" y="31"/>
                    <a:pt x="184" y="22"/>
                    <a:pt x="208" y="22"/>
                  </a:cubicBezTo>
                  <a:cubicBezTo>
                    <a:pt x="240" y="22"/>
                    <a:pt x="307" y="40"/>
                    <a:pt x="325" y="137"/>
                  </a:cubicBezTo>
                  <a:cubicBezTo>
                    <a:pt x="334" y="193"/>
                    <a:pt x="334" y="267"/>
                    <a:pt x="334" y="329"/>
                  </a:cubicBezTo>
                  <a:cubicBezTo>
                    <a:pt x="334" y="403"/>
                    <a:pt x="334" y="470"/>
                    <a:pt x="323" y="533"/>
                  </a:cubicBezTo>
                  <a:cubicBezTo>
                    <a:pt x="309" y="627"/>
                    <a:pt x="253" y="659"/>
                    <a:pt x="208" y="659"/>
                  </a:cubicBezTo>
                </a:path>
              </a:pathLst>
            </a:custGeom>
            <a:solidFill>
              <a:srgbClr val="000000"/>
            </a:solidFill>
            <a:ln w="15840">
              <a:noFill/>
            </a:ln>
          </p:spPr>
        </p:sp>
        <p:sp>
          <p:nvSpPr>
            <p:cNvPr id="2759" name="Freeform 38"/>
            <p:cNvSpPr/>
            <p:nvPr/>
          </p:nvSpPr>
          <p:spPr>
            <a:xfrm>
              <a:off x="929520" y="5742000"/>
              <a:ext cx="168120" cy="234360"/>
            </a:xfrm>
            <a:custGeom>
              <a:avLst/>
              <a:gdLst/>
              <a:ahLst/>
              <a:rect l="0" t="0" r="r" b="b"/>
              <a:pathLst>
                <a:path w="467" h="651">
                  <a:moveTo>
                    <a:pt x="2" y="607"/>
                  </a:moveTo>
                  <a:cubicBezTo>
                    <a:pt x="0" y="618"/>
                    <a:pt x="0" y="621"/>
                    <a:pt x="0" y="623"/>
                  </a:cubicBezTo>
                  <a:cubicBezTo>
                    <a:pt x="0" y="639"/>
                    <a:pt x="11" y="650"/>
                    <a:pt x="27" y="650"/>
                  </a:cubicBezTo>
                  <a:cubicBezTo>
                    <a:pt x="49" y="650"/>
                    <a:pt x="60" y="632"/>
                    <a:pt x="63" y="630"/>
                  </a:cubicBezTo>
                  <a:cubicBezTo>
                    <a:pt x="67" y="621"/>
                    <a:pt x="99" y="488"/>
                    <a:pt x="125" y="381"/>
                  </a:cubicBezTo>
                  <a:cubicBezTo>
                    <a:pt x="146" y="421"/>
                    <a:pt x="177" y="448"/>
                    <a:pt x="224" y="448"/>
                  </a:cubicBezTo>
                  <a:cubicBezTo>
                    <a:pt x="338" y="448"/>
                    <a:pt x="466" y="309"/>
                    <a:pt x="466" y="161"/>
                  </a:cubicBezTo>
                  <a:cubicBezTo>
                    <a:pt x="466" y="56"/>
                    <a:pt x="401" y="0"/>
                    <a:pt x="329" y="0"/>
                  </a:cubicBezTo>
                  <a:cubicBezTo>
                    <a:pt x="233" y="0"/>
                    <a:pt x="130" y="99"/>
                    <a:pt x="101" y="220"/>
                  </a:cubicBezTo>
                  <a:lnTo>
                    <a:pt x="2" y="607"/>
                  </a:lnTo>
                  <a:moveTo>
                    <a:pt x="222" y="426"/>
                  </a:moveTo>
                  <a:cubicBezTo>
                    <a:pt x="152" y="426"/>
                    <a:pt x="137" y="347"/>
                    <a:pt x="137" y="338"/>
                  </a:cubicBezTo>
                  <a:cubicBezTo>
                    <a:pt x="137" y="334"/>
                    <a:pt x="143" y="314"/>
                    <a:pt x="146" y="300"/>
                  </a:cubicBezTo>
                  <a:cubicBezTo>
                    <a:pt x="172" y="190"/>
                    <a:pt x="184" y="155"/>
                    <a:pt x="204" y="117"/>
                  </a:cubicBezTo>
                  <a:cubicBezTo>
                    <a:pt x="246" y="43"/>
                    <a:pt x="296" y="22"/>
                    <a:pt x="327" y="22"/>
                  </a:cubicBezTo>
                  <a:cubicBezTo>
                    <a:pt x="363" y="22"/>
                    <a:pt x="396" y="49"/>
                    <a:pt x="396" y="119"/>
                  </a:cubicBezTo>
                  <a:cubicBezTo>
                    <a:pt x="396" y="173"/>
                    <a:pt x="367" y="285"/>
                    <a:pt x="340" y="332"/>
                  </a:cubicBezTo>
                  <a:cubicBezTo>
                    <a:pt x="307" y="394"/>
                    <a:pt x="260" y="426"/>
                    <a:pt x="222" y="426"/>
                  </a:cubicBezTo>
                </a:path>
              </a:pathLst>
            </a:custGeom>
            <a:solidFill>
              <a:srgbClr val="000000"/>
            </a:solidFill>
            <a:ln w="15840">
              <a:noFill/>
            </a:ln>
          </p:spPr>
        </p:sp>
        <p:sp>
          <p:nvSpPr>
            <p:cNvPr id="2760" name="Freeform 39"/>
            <p:cNvSpPr/>
            <p:nvPr/>
          </p:nvSpPr>
          <p:spPr>
            <a:xfrm>
              <a:off x="1118880" y="5783400"/>
              <a:ext cx="192960" cy="169560"/>
            </a:xfrm>
            <a:custGeom>
              <a:avLst/>
              <a:gdLst/>
              <a:ahLst/>
              <a:rect l="0" t="0" r="r" b="b"/>
              <a:pathLst>
                <a:path w="536" h="471">
                  <a:moveTo>
                    <a:pt x="499" y="309"/>
                  </a:moveTo>
                  <a:cubicBezTo>
                    <a:pt x="504" y="300"/>
                    <a:pt x="504" y="298"/>
                    <a:pt x="504" y="298"/>
                  </a:cubicBezTo>
                  <a:cubicBezTo>
                    <a:pt x="504" y="293"/>
                    <a:pt x="502" y="289"/>
                    <a:pt x="493" y="289"/>
                  </a:cubicBezTo>
                  <a:cubicBezTo>
                    <a:pt x="491" y="289"/>
                    <a:pt x="488" y="289"/>
                    <a:pt x="484" y="291"/>
                  </a:cubicBezTo>
                  <a:cubicBezTo>
                    <a:pt x="484" y="291"/>
                    <a:pt x="484" y="293"/>
                    <a:pt x="475" y="311"/>
                  </a:cubicBezTo>
                  <a:cubicBezTo>
                    <a:pt x="430" y="410"/>
                    <a:pt x="394" y="446"/>
                    <a:pt x="282" y="446"/>
                  </a:cubicBezTo>
                  <a:lnTo>
                    <a:pt x="164" y="446"/>
                  </a:lnTo>
                  <a:cubicBezTo>
                    <a:pt x="143" y="446"/>
                    <a:pt x="141" y="444"/>
                    <a:pt x="141" y="439"/>
                  </a:cubicBezTo>
                  <a:cubicBezTo>
                    <a:pt x="141" y="437"/>
                    <a:pt x="141" y="435"/>
                    <a:pt x="146" y="423"/>
                  </a:cubicBezTo>
                  <a:lnTo>
                    <a:pt x="190" y="237"/>
                  </a:lnTo>
                  <a:lnTo>
                    <a:pt x="269" y="237"/>
                  </a:lnTo>
                  <a:cubicBezTo>
                    <a:pt x="323" y="237"/>
                    <a:pt x="331" y="246"/>
                    <a:pt x="331" y="271"/>
                  </a:cubicBezTo>
                  <a:cubicBezTo>
                    <a:pt x="331" y="278"/>
                    <a:pt x="329" y="289"/>
                    <a:pt x="327" y="300"/>
                  </a:cubicBezTo>
                  <a:cubicBezTo>
                    <a:pt x="325" y="307"/>
                    <a:pt x="325" y="309"/>
                    <a:pt x="325" y="309"/>
                  </a:cubicBezTo>
                  <a:cubicBezTo>
                    <a:pt x="325" y="311"/>
                    <a:pt x="325" y="318"/>
                    <a:pt x="336" y="318"/>
                  </a:cubicBezTo>
                  <a:cubicBezTo>
                    <a:pt x="345" y="318"/>
                    <a:pt x="347" y="316"/>
                    <a:pt x="349" y="305"/>
                  </a:cubicBezTo>
                  <a:lnTo>
                    <a:pt x="387"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7" y="25"/>
                  </a:lnTo>
                  <a:cubicBezTo>
                    <a:pt x="477" y="25"/>
                    <a:pt x="499" y="43"/>
                    <a:pt x="499" y="105"/>
                  </a:cubicBezTo>
                  <a:cubicBezTo>
                    <a:pt x="499" y="123"/>
                    <a:pt x="497" y="143"/>
                    <a:pt x="497" y="148"/>
                  </a:cubicBezTo>
                  <a:cubicBezTo>
                    <a:pt x="497" y="152"/>
                    <a:pt x="499"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2" y="47"/>
                    <a:pt x="172" y="52"/>
                  </a:cubicBezTo>
                  <a:lnTo>
                    <a:pt x="83" y="412"/>
                  </a:lnTo>
                  <a:cubicBezTo>
                    <a:pt x="76" y="441"/>
                    <a:pt x="74" y="446"/>
                    <a:pt x="20" y="446"/>
                  </a:cubicBezTo>
                  <a:cubicBezTo>
                    <a:pt x="9" y="446"/>
                    <a:pt x="0" y="446"/>
                    <a:pt x="0" y="462"/>
                  </a:cubicBezTo>
                  <a:cubicBezTo>
                    <a:pt x="0" y="470"/>
                    <a:pt x="9" y="470"/>
                    <a:pt x="20" y="470"/>
                  </a:cubicBezTo>
                  <a:lnTo>
                    <a:pt x="412" y="470"/>
                  </a:lnTo>
                  <a:cubicBezTo>
                    <a:pt x="428" y="470"/>
                    <a:pt x="430" y="470"/>
                    <a:pt x="435" y="457"/>
                  </a:cubicBezTo>
                  <a:lnTo>
                    <a:pt x="499" y="309"/>
                  </a:lnTo>
                </a:path>
              </a:pathLst>
            </a:custGeom>
            <a:solidFill>
              <a:srgbClr val="000000"/>
            </a:solidFill>
            <a:ln w="15840">
              <a:noFill/>
            </a:ln>
          </p:spPr>
        </p:sp>
        <p:sp>
          <p:nvSpPr>
            <p:cNvPr id="2761" name="Freeform 40"/>
            <p:cNvSpPr/>
            <p:nvPr/>
          </p:nvSpPr>
          <p:spPr>
            <a:xfrm>
              <a:off x="1459080" y="57686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62" name="Freeform 41"/>
            <p:cNvSpPr/>
            <p:nvPr/>
          </p:nvSpPr>
          <p:spPr>
            <a:xfrm>
              <a:off x="1821960" y="5659200"/>
              <a:ext cx="242280" cy="240840"/>
            </a:xfrm>
            <a:custGeom>
              <a:avLst/>
              <a:gdLst/>
              <a:ahLst/>
              <a:rect l="0" t="0" r="r" b="b"/>
              <a:pathLst>
                <a:path w="673" h="669">
                  <a:moveTo>
                    <a:pt x="399" y="69"/>
                  </a:moveTo>
                  <a:cubicBezTo>
                    <a:pt x="405" y="40"/>
                    <a:pt x="408"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0"/>
                    <a:pt x="316" y="63"/>
                  </a:cubicBezTo>
                  <a:lnTo>
                    <a:pt x="184" y="591"/>
                  </a:lnTo>
                  <a:cubicBezTo>
                    <a:pt x="175" y="627"/>
                    <a:pt x="172" y="639"/>
                    <a:pt x="67" y="639"/>
                  </a:cubicBezTo>
                  <a:cubicBezTo>
                    <a:pt x="31" y="639"/>
                    <a:pt x="25" y="639"/>
                    <a:pt x="25" y="656"/>
                  </a:cubicBezTo>
                  <a:cubicBezTo>
                    <a:pt x="25" y="668"/>
                    <a:pt x="36" y="668"/>
                    <a:pt x="40" y="668"/>
                  </a:cubicBezTo>
                  <a:cubicBezTo>
                    <a:pt x="67" y="668"/>
                    <a:pt x="96" y="668"/>
                    <a:pt x="123" y="668"/>
                  </a:cubicBezTo>
                  <a:cubicBezTo>
                    <a:pt x="150" y="668"/>
                    <a:pt x="179" y="665"/>
                    <a:pt x="206" y="665"/>
                  </a:cubicBezTo>
                  <a:cubicBezTo>
                    <a:pt x="233" y="665"/>
                    <a:pt x="262" y="668"/>
                    <a:pt x="289" y="668"/>
                  </a:cubicBezTo>
                  <a:cubicBezTo>
                    <a:pt x="316" y="668"/>
                    <a:pt x="347" y="668"/>
                    <a:pt x="374" y="668"/>
                  </a:cubicBezTo>
                  <a:cubicBezTo>
                    <a:pt x="383" y="668"/>
                    <a:pt x="396" y="668"/>
                    <a:pt x="396" y="650"/>
                  </a:cubicBezTo>
                  <a:cubicBezTo>
                    <a:pt x="396" y="639"/>
                    <a:pt x="387" y="639"/>
                    <a:pt x="363" y="639"/>
                  </a:cubicBezTo>
                  <a:cubicBezTo>
                    <a:pt x="338" y="639"/>
                    <a:pt x="325" y="639"/>
                    <a:pt x="300" y="636"/>
                  </a:cubicBezTo>
                  <a:cubicBezTo>
                    <a:pt x="271" y="634"/>
                    <a:pt x="262" y="630"/>
                    <a:pt x="262" y="614"/>
                  </a:cubicBezTo>
                  <a:cubicBezTo>
                    <a:pt x="262" y="614"/>
                    <a:pt x="262" y="609"/>
                    <a:pt x="267" y="594"/>
                  </a:cubicBezTo>
                  <a:lnTo>
                    <a:pt x="399" y="69"/>
                  </a:lnTo>
                </a:path>
              </a:pathLst>
            </a:custGeom>
            <a:solidFill>
              <a:srgbClr val="000000"/>
            </a:solidFill>
            <a:ln w="15840">
              <a:noFill/>
            </a:ln>
          </p:spPr>
        </p:sp>
        <p:sp>
          <p:nvSpPr>
            <p:cNvPr id="2763" name="Freeform 42"/>
            <p:cNvSpPr/>
            <p:nvPr/>
          </p:nvSpPr>
          <p:spPr>
            <a:xfrm>
              <a:off x="2037240" y="5783400"/>
              <a:ext cx="192960" cy="169560"/>
            </a:xfrm>
            <a:custGeom>
              <a:avLst/>
              <a:gdLst/>
              <a:ahLst/>
              <a:rect l="0" t="0" r="r" b="b"/>
              <a:pathLst>
                <a:path w="536" h="471">
                  <a:moveTo>
                    <a:pt x="499" y="309"/>
                  </a:moveTo>
                  <a:cubicBezTo>
                    <a:pt x="504" y="300"/>
                    <a:pt x="504" y="298"/>
                    <a:pt x="504" y="298"/>
                  </a:cubicBezTo>
                  <a:cubicBezTo>
                    <a:pt x="504" y="293"/>
                    <a:pt x="502" y="289"/>
                    <a:pt x="493" y="289"/>
                  </a:cubicBezTo>
                  <a:cubicBezTo>
                    <a:pt x="491" y="289"/>
                    <a:pt x="488" y="289"/>
                    <a:pt x="484" y="291"/>
                  </a:cubicBezTo>
                  <a:cubicBezTo>
                    <a:pt x="484" y="291"/>
                    <a:pt x="484" y="293"/>
                    <a:pt x="475" y="311"/>
                  </a:cubicBezTo>
                  <a:cubicBezTo>
                    <a:pt x="430" y="410"/>
                    <a:pt x="394" y="446"/>
                    <a:pt x="282" y="446"/>
                  </a:cubicBezTo>
                  <a:lnTo>
                    <a:pt x="164" y="446"/>
                  </a:lnTo>
                  <a:cubicBezTo>
                    <a:pt x="143" y="446"/>
                    <a:pt x="141" y="444"/>
                    <a:pt x="141" y="439"/>
                  </a:cubicBezTo>
                  <a:cubicBezTo>
                    <a:pt x="141" y="437"/>
                    <a:pt x="141" y="435"/>
                    <a:pt x="146" y="423"/>
                  </a:cubicBezTo>
                  <a:lnTo>
                    <a:pt x="190" y="237"/>
                  </a:lnTo>
                  <a:lnTo>
                    <a:pt x="269" y="237"/>
                  </a:lnTo>
                  <a:cubicBezTo>
                    <a:pt x="323" y="237"/>
                    <a:pt x="331" y="246"/>
                    <a:pt x="331" y="271"/>
                  </a:cubicBezTo>
                  <a:cubicBezTo>
                    <a:pt x="331" y="278"/>
                    <a:pt x="329" y="289"/>
                    <a:pt x="327" y="300"/>
                  </a:cubicBezTo>
                  <a:cubicBezTo>
                    <a:pt x="325" y="307"/>
                    <a:pt x="325" y="309"/>
                    <a:pt x="325" y="309"/>
                  </a:cubicBezTo>
                  <a:cubicBezTo>
                    <a:pt x="325" y="311"/>
                    <a:pt x="325" y="318"/>
                    <a:pt x="336" y="318"/>
                  </a:cubicBezTo>
                  <a:cubicBezTo>
                    <a:pt x="345" y="318"/>
                    <a:pt x="347" y="316"/>
                    <a:pt x="349" y="305"/>
                  </a:cubicBezTo>
                  <a:lnTo>
                    <a:pt x="387" y="152"/>
                  </a:lnTo>
                  <a:cubicBezTo>
                    <a:pt x="390" y="143"/>
                    <a:pt x="390" y="143"/>
                    <a:pt x="390" y="141"/>
                  </a:cubicBezTo>
                  <a:cubicBezTo>
                    <a:pt x="390" y="134"/>
                    <a:pt x="383" y="132"/>
                    <a:pt x="379" y="132"/>
                  </a:cubicBezTo>
                  <a:cubicBezTo>
                    <a:pt x="370" y="132"/>
                    <a:pt x="367" y="137"/>
                    <a:pt x="363" y="150"/>
                  </a:cubicBezTo>
                  <a:cubicBezTo>
                    <a:pt x="349" y="204"/>
                    <a:pt x="329" y="213"/>
                    <a:pt x="269" y="213"/>
                  </a:cubicBezTo>
                  <a:lnTo>
                    <a:pt x="197" y="213"/>
                  </a:lnTo>
                  <a:lnTo>
                    <a:pt x="240" y="49"/>
                  </a:lnTo>
                  <a:cubicBezTo>
                    <a:pt x="244" y="27"/>
                    <a:pt x="244" y="25"/>
                    <a:pt x="273" y="25"/>
                  </a:cubicBezTo>
                  <a:lnTo>
                    <a:pt x="387" y="25"/>
                  </a:lnTo>
                  <a:cubicBezTo>
                    <a:pt x="477" y="25"/>
                    <a:pt x="499" y="43"/>
                    <a:pt x="499" y="105"/>
                  </a:cubicBezTo>
                  <a:cubicBezTo>
                    <a:pt x="499" y="123"/>
                    <a:pt x="497" y="143"/>
                    <a:pt x="497" y="148"/>
                  </a:cubicBezTo>
                  <a:cubicBezTo>
                    <a:pt x="497" y="152"/>
                    <a:pt x="499" y="159"/>
                    <a:pt x="508" y="159"/>
                  </a:cubicBezTo>
                  <a:cubicBezTo>
                    <a:pt x="520" y="159"/>
                    <a:pt x="520" y="152"/>
                    <a:pt x="522" y="141"/>
                  </a:cubicBezTo>
                  <a:lnTo>
                    <a:pt x="533" y="20"/>
                  </a:lnTo>
                  <a:cubicBezTo>
                    <a:pt x="535" y="0"/>
                    <a:pt x="531" y="0"/>
                    <a:pt x="513" y="0"/>
                  </a:cubicBezTo>
                  <a:lnTo>
                    <a:pt x="134" y="0"/>
                  </a:lnTo>
                  <a:cubicBezTo>
                    <a:pt x="119" y="0"/>
                    <a:pt x="112" y="0"/>
                    <a:pt x="112" y="16"/>
                  </a:cubicBezTo>
                  <a:cubicBezTo>
                    <a:pt x="112" y="25"/>
                    <a:pt x="119" y="25"/>
                    <a:pt x="134" y="25"/>
                  </a:cubicBezTo>
                  <a:cubicBezTo>
                    <a:pt x="146" y="25"/>
                    <a:pt x="148" y="25"/>
                    <a:pt x="161" y="27"/>
                  </a:cubicBezTo>
                  <a:cubicBezTo>
                    <a:pt x="175" y="27"/>
                    <a:pt x="175" y="29"/>
                    <a:pt x="175" y="36"/>
                  </a:cubicBezTo>
                  <a:cubicBezTo>
                    <a:pt x="175" y="40"/>
                    <a:pt x="172" y="47"/>
                    <a:pt x="172" y="52"/>
                  </a:cubicBezTo>
                  <a:lnTo>
                    <a:pt x="83" y="412"/>
                  </a:lnTo>
                  <a:cubicBezTo>
                    <a:pt x="76" y="441"/>
                    <a:pt x="74" y="446"/>
                    <a:pt x="20" y="446"/>
                  </a:cubicBezTo>
                  <a:cubicBezTo>
                    <a:pt x="9" y="446"/>
                    <a:pt x="0" y="446"/>
                    <a:pt x="0" y="462"/>
                  </a:cubicBezTo>
                  <a:cubicBezTo>
                    <a:pt x="0" y="470"/>
                    <a:pt x="9" y="470"/>
                    <a:pt x="20" y="470"/>
                  </a:cubicBezTo>
                  <a:lnTo>
                    <a:pt x="412" y="470"/>
                  </a:lnTo>
                  <a:cubicBezTo>
                    <a:pt x="428" y="470"/>
                    <a:pt x="430" y="470"/>
                    <a:pt x="435" y="457"/>
                  </a:cubicBezTo>
                  <a:lnTo>
                    <a:pt x="499" y="309"/>
                  </a:lnTo>
                </a:path>
              </a:pathLst>
            </a:custGeom>
            <a:solidFill>
              <a:srgbClr val="000000"/>
            </a:solidFill>
            <a:ln w="15840">
              <a:noFill/>
            </a:ln>
          </p:spPr>
        </p:sp>
        <p:sp>
          <p:nvSpPr>
            <p:cNvPr id="2764" name="Freeform 43"/>
            <p:cNvSpPr/>
            <p:nvPr/>
          </p:nvSpPr>
          <p:spPr>
            <a:xfrm>
              <a:off x="2274480" y="5646960"/>
              <a:ext cx="146160" cy="257760"/>
            </a:xfrm>
            <a:custGeom>
              <a:avLst/>
              <a:gdLst/>
              <a:ahLst/>
              <a:rect l="0" t="0" r="r" b="b"/>
              <a:pathLst>
                <a:path w="406" h="716">
                  <a:moveTo>
                    <a:pt x="220" y="271"/>
                  </a:moveTo>
                  <a:cubicBezTo>
                    <a:pt x="96" y="300"/>
                    <a:pt x="0" y="428"/>
                    <a:pt x="0" y="549"/>
                  </a:cubicBezTo>
                  <a:cubicBezTo>
                    <a:pt x="0" y="643"/>
                    <a:pt x="63" y="715"/>
                    <a:pt x="157" y="715"/>
                  </a:cubicBezTo>
                  <a:cubicBezTo>
                    <a:pt x="271" y="715"/>
                    <a:pt x="354" y="558"/>
                    <a:pt x="354" y="423"/>
                  </a:cubicBezTo>
                  <a:cubicBezTo>
                    <a:pt x="354" y="332"/>
                    <a:pt x="314" y="282"/>
                    <a:pt x="280" y="240"/>
                  </a:cubicBezTo>
                  <a:cubicBezTo>
                    <a:pt x="246" y="195"/>
                    <a:pt x="186" y="121"/>
                    <a:pt x="186" y="76"/>
                  </a:cubicBezTo>
                  <a:cubicBezTo>
                    <a:pt x="186" y="56"/>
                    <a:pt x="206" y="31"/>
                    <a:pt x="242" y="31"/>
                  </a:cubicBezTo>
                  <a:cubicBezTo>
                    <a:pt x="271" y="31"/>
                    <a:pt x="291" y="45"/>
                    <a:pt x="311" y="58"/>
                  </a:cubicBezTo>
                  <a:cubicBezTo>
                    <a:pt x="331" y="69"/>
                    <a:pt x="352" y="83"/>
                    <a:pt x="365" y="83"/>
                  </a:cubicBezTo>
                  <a:cubicBezTo>
                    <a:pt x="390" y="83"/>
                    <a:pt x="405" y="58"/>
                    <a:pt x="405" y="43"/>
                  </a:cubicBezTo>
                  <a:cubicBezTo>
                    <a:pt x="405" y="22"/>
                    <a:pt x="390" y="18"/>
                    <a:pt x="354" y="11"/>
                  </a:cubicBezTo>
                  <a:cubicBezTo>
                    <a:pt x="302" y="0"/>
                    <a:pt x="289" y="0"/>
                    <a:pt x="273" y="0"/>
                  </a:cubicBezTo>
                  <a:cubicBezTo>
                    <a:pt x="195" y="0"/>
                    <a:pt x="161" y="43"/>
                    <a:pt x="161" y="101"/>
                  </a:cubicBezTo>
                  <a:cubicBezTo>
                    <a:pt x="161" y="155"/>
                    <a:pt x="188" y="211"/>
                    <a:pt x="220" y="271"/>
                  </a:cubicBezTo>
                  <a:moveTo>
                    <a:pt x="231" y="291"/>
                  </a:moveTo>
                  <a:cubicBezTo>
                    <a:pt x="255" y="338"/>
                    <a:pt x="287" y="392"/>
                    <a:pt x="287" y="462"/>
                  </a:cubicBezTo>
                  <a:cubicBezTo>
                    <a:pt x="287" y="527"/>
                    <a:pt x="249" y="692"/>
                    <a:pt x="157" y="692"/>
                  </a:cubicBezTo>
                  <a:cubicBezTo>
                    <a:pt x="101" y="692"/>
                    <a:pt x="60" y="650"/>
                    <a:pt x="60" y="576"/>
                  </a:cubicBezTo>
                  <a:cubicBezTo>
                    <a:pt x="60" y="513"/>
                    <a:pt x="99" y="327"/>
                    <a:pt x="231" y="291"/>
                  </a:cubicBezTo>
                </a:path>
              </a:pathLst>
            </a:custGeom>
            <a:solidFill>
              <a:srgbClr val="000000"/>
            </a:solidFill>
            <a:ln w="15840">
              <a:noFill/>
            </a:ln>
          </p:spPr>
        </p:sp>
        <p:sp>
          <p:nvSpPr>
            <p:cNvPr id="2765" name="Freeform 44"/>
            <p:cNvSpPr/>
            <p:nvPr/>
          </p:nvSpPr>
          <p:spPr>
            <a:xfrm>
              <a:off x="2548440" y="576864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2766" name="Freeform 45"/>
            <p:cNvSpPr/>
            <p:nvPr/>
          </p:nvSpPr>
          <p:spPr>
            <a:xfrm>
              <a:off x="2934720" y="5663160"/>
              <a:ext cx="118080" cy="237600"/>
            </a:xfrm>
            <a:custGeom>
              <a:avLst/>
              <a:gdLst/>
              <a:ahLst/>
              <a:rect l="0" t="0" r="r" b="b"/>
              <a:pathLst>
                <a:path w="328" h="660">
                  <a:moveTo>
                    <a:pt x="204" y="25"/>
                  </a:moveTo>
                  <a:cubicBezTo>
                    <a:pt x="204" y="2"/>
                    <a:pt x="204" y="0"/>
                    <a:pt x="179" y="0"/>
                  </a:cubicBezTo>
                  <a:cubicBezTo>
                    <a:pt x="119" y="63"/>
                    <a:pt x="31" y="63"/>
                    <a:pt x="0" y="63"/>
                  </a:cubicBezTo>
                  <a:lnTo>
                    <a:pt x="0" y="94"/>
                  </a:lnTo>
                  <a:cubicBezTo>
                    <a:pt x="20" y="94"/>
                    <a:pt x="78" y="94"/>
                    <a:pt x="130" y="67"/>
                  </a:cubicBezTo>
                  <a:lnTo>
                    <a:pt x="130" y="580"/>
                  </a:lnTo>
                  <a:cubicBezTo>
                    <a:pt x="130" y="616"/>
                    <a:pt x="128" y="627"/>
                    <a:pt x="38" y="627"/>
                  </a:cubicBezTo>
                  <a:lnTo>
                    <a:pt x="7" y="627"/>
                  </a:lnTo>
                  <a:lnTo>
                    <a:pt x="7" y="659"/>
                  </a:lnTo>
                  <a:cubicBezTo>
                    <a:pt x="40" y="654"/>
                    <a:pt x="128" y="654"/>
                    <a:pt x="166" y="654"/>
                  </a:cubicBezTo>
                  <a:cubicBezTo>
                    <a:pt x="206" y="654"/>
                    <a:pt x="291" y="654"/>
                    <a:pt x="327" y="659"/>
                  </a:cubicBezTo>
                  <a:lnTo>
                    <a:pt x="327" y="627"/>
                  </a:lnTo>
                  <a:lnTo>
                    <a:pt x="296" y="627"/>
                  </a:lnTo>
                  <a:cubicBezTo>
                    <a:pt x="206" y="627"/>
                    <a:pt x="204" y="616"/>
                    <a:pt x="204" y="580"/>
                  </a:cubicBezTo>
                  <a:lnTo>
                    <a:pt x="204" y="25"/>
                  </a:lnTo>
                </a:path>
              </a:pathLst>
            </a:custGeom>
            <a:solidFill>
              <a:srgbClr val="000000"/>
            </a:solidFill>
            <a:ln w="15840">
              <a:noFill/>
            </a:ln>
          </p:spPr>
        </p:sp>
        <p:sp>
          <p:nvSpPr>
            <p:cNvPr id="2767" name="Freeform 46"/>
            <p:cNvSpPr/>
            <p:nvPr/>
          </p:nvSpPr>
          <p:spPr>
            <a:xfrm>
              <a:off x="3110400" y="586152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2768" name="Freeform 47"/>
            <p:cNvSpPr/>
            <p:nvPr/>
          </p:nvSpPr>
          <p:spPr>
            <a:xfrm>
              <a:off x="3196080" y="5663160"/>
              <a:ext cx="142200" cy="244800"/>
            </a:xfrm>
            <a:custGeom>
              <a:avLst/>
              <a:gdLst/>
              <a:ahLst/>
              <a:rect l="0" t="0" r="r" b="b"/>
              <a:pathLst>
                <a:path w="395" h="680">
                  <a:moveTo>
                    <a:pt x="394" y="459"/>
                  </a:moveTo>
                  <a:cubicBezTo>
                    <a:pt x="394" y="343"/>
                    <a:pt x="314" y="242"/>
                    <a:pt x="206" y="242"/>
                  </a:cubicBezTo>
                  <a:cubicBezTo>
                    <a:pt x="159" y="242"/>
                    <a:pt x="116" y="258"/>
                    <a:pt x="81" y="293"/>
                  </a:cubicBezTo>
                  <a:lnTo>
                    <a:pt x="81" y="101"/>
                  </a:lnTo>
                  <a:cubicBezTo>
                    <a:pt x="101" y="108"/>
                    <a:pt x="134" y="114"/>
                    <a:pt x="166" y="114"/>
                  </a:cubicBezTo>
                  <a:cubicBezTo>
                    <a:pt x="287" y="114"/>
                    <a:pt x="356" y="25"/>
                    <a:pt x="356" y="11"/>
                  </a:cubicBezTo>
                  <a:cubicBezTo>
                    <a:pt x="356" y="4"/>
                    <a:pt x="354" y="0"/>
                    <a:pt x="347" y="0"/>
                  </a:cubicBezTo>
                  <a:cubicBezTo>
                    <a:pt x="345" y="0"/>
                    <a:pt x="343" y="0"/>
                    <a:pt x="338" y="2"/>
                  </a:cubicBezTo>
                  <a:cubicBezTo>
                    <a:pt x="318" y="11"/>
                    <a:pt x="271" y="31"/>
                    <a:pt x="204" y="31"/>
                  </a:cubicBezTo>
                  <a:cubicBezTo>
                    <a:pt x="164" y="31"/>
                    <a:pt x="119" y="25"/>
                    <a:pt x="72" y="4"/>
                  </a:cubicBezTo>
                  <a:cubicBezTo>
                    <a:pt x="65" y="0"/>
                    <a:pt x="63" y="0"/>
                    <a:pt x="60" y="0"/>
                  </a:cubicBezTo>
                  <a:cubicBezTo>
                    <a:pt x="52" y="0"/>
                    <a:pt x="52" y="9"/>
                    <a:pt x="52" y="25"/>
                  </a:cubicBezTo>
                  <a:lnTo>
                    <a:pt x="52" y="316"/>
                  </a:lnTo>
                  <a:cubicBezTo>
                    <a:pt x="52" y="334"/>
                    <a:pt x="52" y="343"/>
                    <a:pt x="65" y="343"/>
                  </a:cubicBezTo>
                  <a:cubicBezTo>
                    <a:pt x="72" y="343"/>
                    <a:pt x="74" y="341"/>
                    <a:pt x="76" y="334"/>
                  </a:cubicBezTo>
                  <a:cubicBezTo>
                    <a:pt x="87" y="318"/>
                    <a:pt x="125" y="264"/>
                    <a:pt x="204" y="264"/>
                  </a:cubicBezTo>
                  <a:cubicBezTo>
                    <a:pt x="255" y="264"/>
                    <a:pt x="280" y="309"/>
                    <a:pt x="289" y="327"/>
                  </a:cubicBezTo>
                  <a:cubicBezTo>
                    <a:pt x="305" y="365"/>
                    <a:pt x="307" y="403"/>
                    <a:pt x="307" y="453"/>
                  </a:cubicBezTo>
                  <a:cubicBezTo>
                    <a:pt x="307" y="486"/>
                    <a:pt x="307" y="547"/>
                    <a:pt x="282" y="587"/>
                  </a:cubicBezTo>
                  <a:cubicBezTo>
                    <a:pt x="260" y="625"/>
                    <a:pt x="222" y="652"/>
                    <a:pt x="177" y="652"/>
                  </a:cubicBezTo>
                  <a:cubicBezTo>
                    <a:pt x="105" y="652"/>
                    <a:pt x="49" y="600"/>
                    <a:pt x="31" y="542"/>
                  </a:cubicBezTo>
                  <a:cubicBezTo>
                    <a:pt x="34" y="542"/>
                    <a:pt x="38" y="542"/>
                    <a:pt x="49" y="542"/>
                  </a:cubicBezTo>
                  <a:cubicBezTo>
                    <a:pt x="81" y="542"/>
                    <a:pt x="99" y="518"/>
                    <a:pt x="99" y="495"/>
                  </a:cubicBezTo>
                  <a:cubicBezTo>
                    <a:pt x="99" y="470"/>
                    <a:pt x="81" y="446"/>
                    <a:pt x="49" y="446"/>
                  </a:cubicBezTo>
                  <a:cubicBezTo>
                    <a:pt x="34" y="446"/>
                    <a:pt x="0" y="453"/>
                    <a:pt x="0" y="500"/>
                  </a:cubicBezTo>
                  <a:cubicBezTo>
                    <a:pt x="0" y="585"/>
                    <a:pt x="67" y="679"/>
                    <a:pt x="179" y="679"/>
                  </a:cubicBezTo>
                  <a:cubicBezTo>
                    <a:pt x="293" y="679"/>
                    <a:pt x="394" y="585"/>
                    <a:pt x="394" y="459"/>
                  </a:cubicBezTo>
                </a:path>
              </a:pathLst>
            </a:custGeom>
            <a:solidFill>
              <a:srgbClr val="000000"/>
            </a:solidFill>
            <a:ln w="15840">
              <a:noFill/>
            </a:ln>
          </p:spPr>
        </p:sp>
      </p:grpSp>
      <p:sp>
        <p:nvSpPr>
          <p:cNvPr id="2769" name="TextShape 48"/>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50/57</a:t>
            </a:r>
            <a:endParaRPr b="0" lang="en-AU" sz="18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Q</a:t>
            </a:r>
            <a:r>
              <a:rPr b="0" lang="en-US" sz="4400" spc="-1" strike="noStrike">
                <a:solidFill>
                  <a:srgbClr val="000000"/>
                </a:solidFill>
                <a:latin typeface="Arial"/>
              </a:rPr>
              <a:t>u</a:t>
            </a:r>
            <a:r>
              <a:rPr b="0" lang="en-US" sz="4400" spc="-1" strike="noStrike">
                <a:solidFill>
                  <a:srgbClr val="000000"/>
                </a:solidFill>
                <a:latin typeface="Arial"/>
              </a:rPr>
              <a:t>a</a:t>
            </a:r>
            <a:r>
              <a:rPr b="0" lang="en-US" sz="4400" spc="-1" strike="noStrike">
                <a:solidFill>
                  <a:srgbClr val="000000"/>
                </a:solidFill>
                <a:latin typeface="Arial"/>
              </a:rPr>
              <a:t>n</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t</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v</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R</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u</a:t>
            </a:r>
            <a:r>
              <a:rPr b="0" lang="en-US" sz="4400" spc="-1" strike="noStrike">
                <a:solidFill>
                  <a:srgbClr val="000000"/>
                </a:solidFill>
                <a:latin typeface="Arial"/>
              </a:rPr>
              <a:t>l</a:t>
            </a:r>
            <a:r>
              <a:rPr b="0" lang="en-US" sz="4400" spc="-1" strike="noStrike">
                <a:solidFill>
                  <a:srgbClr val="000000"/>
                </a:solidFill>
                <a:latin typeface="Arial"/>
              </a:rPr>
              <a:t>t</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sp>
        <p:nvSpPr>
          <p:cNvPr id="2771" name="TextShape 2"/>
          <p:cNvSpPr txBox="1"/>
          <p:nvPr/>
        </p:nvSpPr>
        <p:spPr>
          <a:xfrm>
            <a:off x="504000" y="1467000"/>
            <a:ext cx="8064000" cy="46530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Initial PVNet estimate: 47.2% (ADD metric)</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After iterative refinement: </a:t>
            </a:r>
            <a:r>
              <a:rPr b="1" lang="en-US" sz="3200" spc="-1" strike="noStrike">
                <a:solidFill>
                  <a:srgbClr val="000000"/>
                </a:solidFill>
                <a:latin typeface="Franklin Gothic Book"/>
              </a:rPr>
              <a:t>59.8%</a:t>
            </a:r>
            <a:r>
              <a:rPr b="0" lang="en-US" sz="3200" spc="-1" strike="noStrike">
                <a:solidFill>
                  <a:srgbClr val="000000"/>
                </a:solidFill>
                <a:latin typeface="Franklin Gothic Book"/>
              </a:rPr>
              <a:t> </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Performance increase:</a:t>
            </a:r>
            <a:r>
              <a:rPr b="1" lang="en-US" sz="3200" spc="-1" strike="noStrike">
                <a:solidFill>
                  <a:srgbClr val="000000"/>
                </a:solidFill>
                <a:latin typeface="Franklin Gothic Book"/>
              </a:rPr>
              <a:t> ~27% </a:t>
            </a:r>
            <a:r>
              <a:rPr b="0" lang="en-US" sz="3200" spc="-1" strike="noStrike">
                <a:solidFill>
                  <a:srgbClr val="000000"/>
                </a:solidFill>
                <a:latin typeface="Franklin Gothic Book"/>
              </a:rPr>
              <a:t>(ADD)</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Decrease of </a:t>
            </a:r>
            <a:r>
              <a:rPr b="1" lang="en-US" sz="3200" spc="-1" strike="noStrike">
                <a:solidFill>
                  <a:srgbClr val="000000"/>
                </a:solidFill>
                <a:latin typeface="Franklin Gothic Book"/>
              </a:rPr>
              <a:t>~18% </a:t>
            </a:r>
            <a:r>
              <a:rPr b="0" lang="en-US" sz="3200" spc="-1" strike="noStrike">
                <a:solidFill>
                  <a:srgbClr val="000000"/>
                </a:solidFill>
                <a:latin typeface="Franklin Gothic Book"/>
              </a:rPr>
              <a:t>(</a:t>
            </a:r>
            <a:r>
              <a:rPr b="1" lang="en-US" sz="3200" spc="-1" strike="noStrike">
                <a:solidFill>
                  <a:srgbClr val="000000"/>
                </a:solidFill>
                <a:latin typeface="Franklin Gothic Book"/>
              </a:rPr>
              <a:t>                   </a:t>
            </a:r>
            <a:r>
              <a:rPr b="0" lang="en-US" sz="3200" spc="-1" strike="noStrike">
                <a:solidFill>
                  <a:srgbClr val="000000"/>
                </a:solidFill>
                <a:latin typeface="Franklin Gothic Book"/>
              </a:rPr>
              <a:t>) </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1800" spc="-1" strike="noStrike">
                <a:solidFill>
                  <a:srgbClr val="000000"/>
                </a:solidFill>
                <a:latin typeface="Franklin Gothic Book"/>
              </a:rPr>
              <a:t> </a:t>
            </a:r>
            <a:endParaRPr b="0" lang="en-US" sz="1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1800" spc="-1" strike="noStrike">
              <a:solidFill>
                <a:srgbClr val="000000"/>
              </a:solidFill>
              <a:latin typeface="Franklin Gothic Book"/>
            </a:endParaRPr>
          </a:p>
          <a:p>
            <a:pPr lvl="1" marL="864000" indent="-324000">
              <a:spcBef>
                <a:spcPts val="1134"/>
              </a:spcBef>
              <a:buClr>
                <a:srgbClr val="000000"/>
              </a:buClr>
              <a:buSzPct val="75000"/>
              <a:buFont typeface="Symbol" charset="2"/>
              <a:buChar char=""/>
            </a:pPr>
            <a:endParaRPr b="0" lang="en-US" sz="1800" spc="-1" strike="noStrike">
              <a:solidFill>
                <a:srgbClr val="000000"/>
              </a:solidFill>
              <a:latin typeface="Franklin Gothic Book"/>
            </a:endParaRPr>
          </a:p>
        </p:txBody>
      </p:sp>
      <p:grpSp>
        <p:nvGrpSpPr>
          <p:cNvPr id="2772" name="Group 3"/>
          <p:cNvGrpSpPr/>
          <p:nvPr/>
        </p:nvGrpSpPr>
        <p:grpSpPr>
          <a:xfrm>
            <a:off x="5193000" y="4041360"/>
            <a:ext cx="2655000" cy="475920"/>
            <a:chOff x="5193000" y="4041360"/>
            <a:chExt cx="2655000" cy="475920"/>
          </a:xfrm>
        </p:grpSpPr>
        <p:sp>
          <p:nvSpPr>
            <p:cNvPr id="2773" name="Freeform 4"/>
            <p:cNvSpPr/>
            <p:nvPr/>
          </p:nvSpPr>
          <p:spPr>
            <a:xfrm>
              <a:off x="5199480" y="4059000"/>
              <a:ext cx="2631240" cy="439920"/>
            </a:xfrm>
            <a:custGeom>
              <a:avLst/>
              <a:gdLst/>
              <a:ahLst/>
              <a:rect l="0" t="0" r="r" b="b"/>
              <a:pathLst>
                <a:path w="7309" h="1222">
                  <a:moveTo>
                    <a:pt x="3654" y="1221"/>
                  </a:moveTo>
                  <a:lnTo>
                    <a:pt x="0" y="1221"/>
                  </a:lnTo>
                  <a:lnTo>
                    <a:pt x="0" y="0"/>
                  </a:lnTo>
                  <a:lnTo>
                    <a:pt x="7308" y="0"/>
                  </a:lnTo>
                  <a:lnTo>
                    <a:pt x="7308" y="1221"/>
                  </a:lnTo>
                  <a:lnTo>
                    <a:pt x="3654" y="1221"/>
                  </a:lnTo>
                </a:path>
              </a:pathLst>
            </a:custGeom>
            <a:solidFill>
              <a:srgbClr val="ffffff"/>
            </a:solidFill>
            <a:ln w="15840">
              <a:noFill/>
            </a:ln>
          </p:spPr>
        </p:sp>
        <p:sp>
          <p:nvSpPr>
            <p:cNvPr id="2774" name="Freeform 5"/>
            <p:cNvSpPr/>
            <p:nvPr/>
          </p:nvSpPr>
          <p:spPr>
            <a:xfrm>
              <a:off x="5193000" y="4135680"/>
              <a:ext cx="243000" cy="243000"/>
            </a:xfrm>
            <a:custGeom>
              <a:avLst/>
              <a:gdLst/>
              <a:ahLst/>
              <a:rect l="0" t="0" r="r" b="b"/>
              <a:pathLst>
                <a:path w="675" h="675">
                  <a:moveTo>
                    <a:pt x="197" y="13"/>
                  </a:moveTo>
                  <a:cubicBezTo>
                    <a:pt x="188" y="0"/>
                    <a:pt x="186" y="0"/>
                    <a:pt x="168" y="0"/>
                  </a:cubicBezTo>
                  <a:lnTo>
                    <a:pt x="0" y="0"/>
                  </a:lnTo>
                  <a:lnTo>
                    <a:pt x="0" y="31"/>
                  </a:lnTo>
                  <a:lnTo>
                    <a:pt x="29" y="31"/>
                  </a:lnTo>
                  <a:cubicBezTo>
                    <a:pt x="43" y="31"/>
                    <a:pt x="63" y="31"/>
                    <a:pt x="78" y="34"/>
                  </a:cubicBezTo>
                  <a:cubicBezTo>
                    <a:pt x="101" y="36"/>
                    <a:pt x="101" y="36"/>
                    <a:pt x="101" y="56"/>
                  </a:cubicBezTo>
                  <a:lnTo>
                    <a:pt x="101" y="571"/>
                  </a:lnTo>
                  <a:cubicBezTo>
                    <a:pt x="101" y="598"/>
                    <a:pt x="101" y="643"/>
                    <a:pt x="0" y="643"/>
                  </a:cubicBezTo>
                  <a:lnTo>
                    <a:pt x="0" y="674"/>
                  </a:lnTo>
                  <a:cubicBezTo>
                    <a:pt x="34" y="674"/>
                    <a:pt x="83" y="672"/>
                    <a:pt x="116" y="672"/>
                  </a:cubicBezTo>
                  <a:cubicBezTo>
                    <a:pt x="148" y="672"/>
                    <a:pt x="197" y="674"/>
                    <a:pt x="231" y="674"/>
                  </a:cubicBezTo>
                  <a:lnTo>
                    <a:pt x="231" y="643"/>
                  </a:lnTo>
                  <a:cubicBezTo>
                    <a:pt x="130" y="643"/>
                    <a:pt x="130" y="598"/>
                    <a:pt x="130" y="571"/>
                  </a:cubicBezTo>
                  <a:lnTo>
                    <a:pt x="130" y="58"/>
                  </a:lnTo>
                  <a:cubicBezTo>
                    <a:pt x="134" y="63"/>
                    <a:pt x="134" y="63"/>
                    <a:pt x="139" y="69"/>
                  </a:cubicBezTo>
                  <a:lnTo>
                    <a:pt x="542" y="661"/>
                  </a:lnTo>
                  <a:cubicBezTo>
                    <a:pt x="551" y="674"/>
                    <a:pt x="551" y="674"/>
                    <a:pt x="558" y="674"/>
                  </a:cubicBezTo>
                  <a:cubicBezTo>
                    <a:pt x="574" y="674"/>
                    <a:pt x="574" y="668"/>
                    <a:pt x="574" y="650"/>
                  </a:cubicBezTo>
                  <a:lnTo>
                    <a:pt x="574" y="103"/>
                  </a:lnTo>
                  <a:cubicBezTo>
                    <a:pt x="574" y="76"/>
                    <a:pt x="574" y="31"/>
                    <a:pt x="674" y="31"/>
                  </a:cubicBezTo>
                  <a:lnTo>
                    <a:pt x="674" y="0"/>
                  </a:lnTo>
                  <a:cubicBezTo>
                    <a:pt x="641" y="0"/>
                    <a:pt x="591" y="2"/>
                    <a:pt x="558" y="2"/>
                  </a:cubicBezTo>
                  <a:cubicBezTo>
                    <a:pt x="526" y="2"/>
                    <a:pt x="477" y="0"/>
                    <a:pt x="444" y="0"/>
                  </a:cubicBezTo>
                  <a:lnTo>
                    <a:pt x="444" y="31"/>
                  </a:lnTo>
                  <a:cubicBezTo>
                    <a:pt x="544" y="31"/>
                    <a:pt x="544" y="76"/>
                    <a:pt x="544" y="103"/>
                  </a:cubicBezTo>
                  <a:lnTo>
                    <a:pt x="544" y="527"/>
                  </a:lnTo>
                  <a:lnTo>
                    <a:pt x="197" y="13"/>
                  </a:lnTo>
                </a:path>
              </a:pathLst>
            </a:custGeom>
            <a:solidFill>
              <a:srgbClr val="000000"/>
            </a:solidFill>
            <a:ln w="15840">
              <a:noFill/>
            </a:ln>
          </p:spPr>
        </p:sp>
        <p:sp>
          <p:nvSpPr>
            <p:cNvPr id="2775" name="Freeform 6"/>
            <p:cNvSpPr/>
            <p:nvPr/>
          </p:nvSpPr>
          <p:spPr>
            <a:xfrm>
              <a:off x="5457600" y="4218840"/>
              <a:ext cx="158400" cy="164160"/>
            </a:xfrm>
            <a:custGeom>
              <a:avLst/>
              <a:gdLst/>
              <a:ahLst/>
              <a:rect l="0" t="0" r="r" b="b"/>
              <a:pathLst>
                <a:path w="440" h="456">
                  <a:moveTo>
                    <a:pt x="439" y="231"/>
                  </a:moveTo>
                  <a:cubicBezTo>
                    <a:pt x="439" y="105"/>
                    <a:pt x="338" y="0"/>
                    <a:pt x="220" y="0"/>
                  </a:cubicBezTo>
                  <a:cubicBezTo>
                    <a:pt x="96" y="0"/>
                    <a:pt x="0" y="108"/>
                    <a:pt x="0" y="231"/>
                  </a:cubicBezTo>
                  <a:cubicBezTo>
                    <a:pt x="0" y="359"/>
                    <a:pt x="103" y="455"/>
                    <a:pt x="220" y="455"/>
                  </a:cubicBezTo>
                  <a:cubicBezTo>
                    <a:pt x="338" y="455"/>
                    <a:pt x="439" y="356"/>
                    <a:pt x="439" y="231"/>
                  </a:cubicBezTo>
                  <a:moveTo>
                    <a:pt x="220" y="430"/>
                  </a:moveTo>
                  <a:cubicBezTo>
                    <a:pt x="177" y="430"/>
                    <a:pt x="134" y="408"/>
                    <a:pt x="108" y="363"/>
                  </a:cubicBezTo>
                  <a:cubicBezTo>
                    <a:pt x="83" y="320"/>
                    <a:pt x="83" y="260"/>
                    <a:pt x="83" y="224"/>
                  </a:cubicBezTo>
                  <a:cubicBezTo>
                    <a:pt x="83" y="186"/>
                    <a:pt x="83" y="132"/>
                    <a:pt x="105" y="87"/>
                  </a:cubicBezTo>
                  <a:cubicBezTo>
                    <a:pt x="132" y="43"/>
                    <a:pt x="179" y="22"/>
                    <a:pt x="220" y="22"/>
                  </a:cubicBezTo>
                  <a:cubicBezTo>
                    <a:pt x="262" y="22"/>
                    <a:pt x="305" y="43"/>
                    <a:pt x="329" y="85"/>
                  </a:cubicBezTo>
                  <a:cubicBezTo>
                    <a:pt x="356" y="128"/>
                    <a:pt x="356" y="186"/>
                    <a:pt x="356" y="224"/>
                  </a:cubicBezTo>
                  <a:cubicBezTo>
                    <a:pt x="356" y="260"/>
                    <a:pt x="356" y="314"/>
                    <a:pt x="334" y="356"/>
                  </a:cubicBezTo>
                  <a:cubicBezTo>
                    <a:pt x="314" y="401"/>
                    <a:pt x="269" y="430"/>
                    <a:pt x="220" y="430"/>
                  </a:cubicBezTo>
                </a:path>
              </a:pathLst>
            </a:custGeom>
            <a:solidFill>
              <a:srgbClr val="000000"/>
            </a:solidFill>
            <a:ln w="15840">
              <a:noFill/>
            </a:ln>
          </p:spPr>
        </p:sp>
        <p:sp>
          <p:nvSpPr>
            <p:cNvPr id="2776" name="Freeform 7"/>
            <p:cNvSpPr/>
            <p:nvPr/>
          </p:nvSpPr>
          <p:spPr>
            <a:xfrm>
              <a:off x="5634000" y="4221360"/>
              <a:ext cx="120600" cy="157680"/>
            </a:xfrm>
            <a:custGeom>
              <a:avLst/>
              <a:gdLst/>
              <a:ahLst/>
              <a:rect l="0" t="0" r="r" b="b"/>
              <a:pathLst>
                <a:path w="335" h="438">
                  <a:moveTo>
                    <a:pt x="137" y="110"/>
                  </a:moveTo>
                  <a:lnTo>
                    <a:pt x="137" y="0"/>
                  </a:lnTo>
                  <a:lnTo>
                    <a:pt x="0" y="11"/>
                  </a:lnTo>
                  <a:lnTo>
                    <a:pt x="0" y="43"/>
                  </a:lnTo>
                  <a:cubicBezTo>
                    <a:pt x="69" y="43"/>
                    <a:pt x="76" y="49"/>
                    <a:pt x="76" y="96"/>
                  </a:cubicBezTo>
                  <a:lnTo>
                    <a:pt x="76" y="363"/>
                  </a:lnTo>
                  <a:cubicBezTo>
                    <a:pt x="76" y="406"/>
                    <a:pt x="67" y="406"/>
                    <a:pt x="0" y="406"/>
                  </a:cubicBezTo>
                  <a:lnTo>
                    <a:pt x="0" y="437"/>
                  </a:lnTo>
                  <a:cubicBezTo>
                    <a:pt x="38" y="437"/>
                    <a:pt x="85" y="435"/>
                    <a:pt x="112" y="435"/>
                  </a:cubicBezTo>
                  <a:cubicBezTo>
                    <a:pt x="152" y="435"/>
                    <a:pt x="199" y="435"/>
                    <a:pt x="240" y="437"/>
                  </a:cubicBezTo>
                  <a:lnTo>
                    <a:pt x="240" y="406"/>
                  </a:lnTo>
                  <a:lnTo>
                    <a:pt x="217" y="406"/>
                  </a:lnTo>
                  <a:cubicBezTo>
                    <a:pt x="146" y="406"/>
                    <a:pt x="143" y="397"/>
                    <a:pt x="143" y="361"/>
                  </a:cubicBezTo>
                  <a:lnTo>
                    <a:pt x="143" y="208"/>
                  </a:lnTo>
                  <a:cubicBezTo>
                    <a:pt x="143" y="110"/>
                    <a:pt x="184" y="22"/>
                    <a:pt x="260" y="22"/>
                  </a:cubicBezTo>
                  <a:cubicBezTo>
                    <a:pt x="267" y="22"/>
                    <a:pt x="269" y="22"/>
                    <a:pt x="271" y="22"/>
                  </a:cubicBezTo>
                  <a:cubicBezTo>
                    <a:pt x="267"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777" name="Freeform 8"/>
            <p:cNvSpPr/>
            <p:nvPr/>
          </p:nvSpPr>
          <p:spPr>
            <a:xfrm>
              <a:off x="5774400" y="4221360"/>
              <a:ext cx="277920" cy="157680"/>
            </a:xfrm>
            <a:custGeom>
              <a:avLst/>
              <a:gdLst/>
              <a:ahLst/>
              <a:rect l="0" t="0" r="r" b="b"/>
              <a:pathLst>
                <a:path w="772" h="438">
                  <a:moveTo>
                    <a:pt x="76" y="96"/>
                  </a:moveTo>
                  <a:lnTo>
                    <a:pt x="76" y="363"/>
                  </a:lnTo>
                  <a:cubicBezTo>
                    <a:pt x="76" y="406"/>
                    <a:pt x="67" y="406"/>
                    <a:pt x="0" y="406"/>
                  </a:cubicBezTo>
                  <a:lnTo>
                    <a:pt x="0" y="437"/>
                  </a:lnTo>
                  <a:cubicBezTo>
                    <a:pt x="34" y="437"/>
                    <a:pt x="85" y="435"/>
                    <a:pt x="112" y="435"/>
                  </a:cubicBezTo>
                  <a:cubicBezTo>
                    <a:pt x="137" y="435"/>
                    <a:pt x="188" y="437"/>
                    <a:pt x="222" y="437"/>
                  </a:cubicBezTo>
                  <a:lnTo>
                    <a:pt x="222" y="406"/>
                  </a:lnTo>
                  <a:cubicBezTo>
                    <a:pt x="157" y="406"/>
                    <a:pt x="146" y="406"/>
                    <a:pt x="146" y="363"/>
                  </a:cubicBezTo>
                  <a:lnTo>
                    <a:pt x="146" y="179"/>
                  </a:lnTo>
                  <a:cubicBezTo>
                    <a:pt x="146" y="76"/>
                    <a:pt x="215" y="22"/>
                    <a:pt x="278" y="22"/>
                  </a:cubicBezTo>
                  <a:cubicBezTo>
                    <a:pt x="341" y="22"/>
                    <a:pt x="352" y="76"/>
                    <a:pt x="352" y="132"/>
                  </a:cubicBezTo>
                  <a:lnTo>
                    <a:pt x="352" y="363"/>
                  </a:lnTo>
                  <a:cubicBezTo>
                    <a:pt x="352" y="406"/>
                    <a:pt x="341" y="406"/>
                    <a:pt x="273" y="406"/>
                  </a:cubicBezTo>
                  <a:lnTo>
                    <a:pt x="273" y="437"/>
                  </a:lnTo>
                  <a:cubicBezTo>
                    <a:pt x="309" y="437"/>
                    <a:pt x="358" y="435"/>
                    <a:pt x="385" y="435"/>
                  </a:cubicBezTo>
                  <a:cubicBezTo>
                    <a:pt x="412" y="435"/>
                    <a:pt x="464" y="437"/>
                    <a:pt x="497" y="437"/>
                  </a:cubicBezTo>
                  <a:lnTo>
                    <a:pt x="497" y="406"/>
                  </a:lnTo>
                  <a:cubicBezTo>
                    <a:pt x="430" y="406"/>
                    <a:pt x="419" y="406"/>
                    <a:pt x="419" y="363"/>
                  </a:cubicBezTo>
                  <a:lnTo>
                    <a:pt x="419" y="179"/>
                  </a:lnTo>
                  <a:cubicBezTo>
                    <a:pt x="419" y="76"/>
                    <a:pt x="491" y="22"/>
                    <a:pt x="553" y="22"/>
                  </a:cubicBezTo>
                  <a:cubicBezTo>
                    <a:pt x="614" y="22"/>
                    <a:pt x="625" y="76"/>
                    <a:pt x="625" y="132"/>
                  </a:cubicBezTo>
                  <a:lnTo>
                    <a:pt x="625" y="363"/>
                  </a:lnTo>
                  <a:cubicBezTo>
                    <a:pt x="625" y="406"/>
                    <a:pt x="614" y="406"/>
                    <a:pt x="549" y="406"/>
                  </a:cubicBezTo>
                  <a:lnTo>
                    <a:pt x="549" y="437"/>
                  </a:lnTo>
                  <a:cubicBezTo>
                    <a:pt x="582" y="437"/>
                    <a:pt x="634" y="435"/>
                    <a:pt x="661" y="435"/>
                  </a:cubicBezTo>
                  <a:cubicBezTo>
                    <a:pt x="686" y="435"/>
                    <a:pt x="737" y="437"/>
                    <a:pt x="771" y="437"/>
                  </a:cubicBezTo>
                  <a:lnTo>
                    <a:pt x="771" y="406"/>
                  </a:lnTo>
                  <a:cubicBezTo>
                    <a:pt x="719" y="406"/>
                    <a:pt x="694" y="406"/>
                    <a:pt x="694" y="376"/>
                  </a:cubicBezTo>
                  <a:lnTo>
                    <a:pt x="694" y="188"/>
                  </a:lnTo>
                  <a:cubicBezTo>
                    <a:pt x="694" y="103"/>
                    <a:pt x="694" y="72"/>
                    <a:pt x="663" y="36"/>
                  </a:cubicBezTo>
                  <a:cubicBezTo>
                    <a:pt x="650" y="20"/>
                    <a:pt x="616" y="0"/>
                    <a:pt x="560" y="0"/>
                  </a:cubicBezTo>
                  <a:cubicBezTo>
                    <a:pt x="477" y="0"/>
                    <a:pt x="432" y="58"/>
                    <a:pt x="417" y="96"/>
                  </a:cubicBezTo>
                  <a:cubicBezTo>
                    <a:pt x="403" y="11"/>
                    <a:pt x="329" y="0"/>
                    <a:pt x="285" y="0"/>
                  </a:cubicBezTo>
                  <a:cubicBezTo>
                    <a:pt x="213" y="0"/>
                    <a:pt x="166" y="43"/>
                    <a:pt x="139" y="103"/>
                  </a:cubicBezTo>
                  <a:lnTo>
                    <a:pt x="139" y="0"/>
                  </a:lnTo>
                  <a:lnTo>
                    <a:pt x="0" y="11"/>
                  </a:lnTo>
                  <a:lnTo>
                    <a:pt x="0" y="43"/>
                  </a:lnTo>
                  <a:cubicBezTo>
                    <a:pt x="69" y="43"/>
                    <a:pt x="76" y="49"/>
                    <a:pt x="76" y="96"/>
                  </a:cubicBezTo>
                </a:path>
              </a:pathLst>
            </a:custGeom>
            <a:solidFill>
              <a:srgbClr val="000000"/>
            </a:solidFill>
            <a:ln w="15840">
              <a:noFill/>
            </a:ln>
          </p:spPr>
        </p:sp>
        <p:sp>
          <p:nvSpPr>
            <p:cNvPr id="2778" name="Freeform 9"/>
            <p:cNvSpPr/>
            <p:nvPr/>
          </p:nvSpPr>
          <p:spPr>
            <a:xfrm>
              <a:off x="6093720" y="4112280"/>
              <a:ext cx="83520" cy="355320"/>
            </a:xfrm>
            <a:custGeom>
              <a:avLst/>
              <a:gdLst/>
              <a:ahLst/>
              <a:rect l="0" t="0" r="r" b="b"/>
              <a:pathLst>
                <a:path w="232" h="987">
                  <a:moveTo>
                    <a:pt x="231" y="977"/>
                  </a:moveTo>
                  <a:cubicBezTo>
                    <a:pt x="231" y="975"/>
                    <a:pt x="231" y="972"/>
                    <a:pt x="213" y="955"/>
                  </a:cubicBezTo>
                  <a:cubicBezTo>
                    <a:pt x="90" y="831"/>
                    <a:pt x="58" y="645"/>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0"/>
                    <a:pt x="0" y="410"/>
                    <a:pt x="0" y="493"/>
                  </a:cubicBezTo>
                  <a:cubicBezTo>
                    <a:pt x="0" y="571"/>
                    <a:pt x="11" y="690"/>
                    <a:pt x="65" y="802"/>
                  </a:cubicBezTo>
                  <a:cubicBezTo>
                    <a:pt x="125" y="923"/>
                    <a:pt x="211" y="986"/>
                    <a:pt x="220" y="986"/>
                  </a:cubicBezTo>
                  <a:cubicBezTo>
                    <a:pt x="226" y="986"/>
                    <a:pt x="231" y="984"/>
                    <a:pt x="231" y="977"/>
                  </a:cubicBezTo>
                </a:path>
              </a:pathLst>
            </a:custGeom>
            <a:solidFill>
              <a:srgbClr val="000000"/>
            </a:solidFill>
            <a:ln w="15840">
              <a:noFill/>
            </a:ln>
          </p:spPr>
        </p:sp>
        <p:sp>
          <p:nvSpPr>
            <p:cNvPr id="2779" name="Freeform 10"/>
            <p:cNvSpPr/>
            <p:nvPr/>
          </p:nvSpPr>
          <p:spPr>
            <a:xfrm>
              <a:off x="6302880" y="4041360"/>
              <a:ext cx="95400" cy="56160"/>
            </a:xfrm>
            <a:custGeom>
              <a:avLst/>
              <a:gdLst/>
              <a:ahLst/>
              <a:rect l="0" t="0" r="r" b="b"/>
              <a:pathLst>
                <a:path w="265" h="156">
                  <a:moveTo>
                    <a:pt x="132" y="0"/>
                  </a:moveTo>
                  <a:lnTo>
                    <a:pt x="0" y="137"/>
                  </a:lnTo>
                  <a:lnTo>
                    <a:pt x="18" y="155"/>
                  </a:lnTo>
                  <a:lnTo>
                    <a:pt x="132" y="52"/>
                  </a:lnTo>
                  <a:lnTo>
                    <a:pt x="246" y="155"/>
                  </a:lnTo>
                  <a:lnTo>
                    <a:pt x="264" y="137"/>
                  </a:lnTo>
                  <a:lnTo>
                    <a:pt x="132" y="0"/>
                  </a:lnTo>
                </a:path>
              </a:pathLst>
            </a:custGeom>
            <a:solidFill>
              <a:srgbClr val="000000"/>
            </a:solidFill>
            <a:ln w="15840">
              <a:noFill/>
            </a:ln>
          </p:spPr>
        </p:sp>
        <p:sp>
          <p:nvSpPr>
            <p:cNvPr id="2780" name="Freeform 11"/>
            <p:cNvSpPr/>
            <p:nvPr/>
          </p:nvSpPr>
          <p:spPr>
            <a:xfrm>
              <a:off x="6208560" y="4134960"/>
              <a:ext cx="285120" cy="244080"/>
            </a:xfrm>
            <a:custGeom>
              <a:avLst/>
              <a:gdLst/>
              <a:ahLst/>
              <a:rect l="0" t="0" r="r" b="b"/>
              <a:pathLst>
                <a:path w="792" h="678">
                  <a:moveTo>
                    <a:pt x="444" y="285"/>
                  </a:moveTo>
                  <a:lnTo>
                    <a:pt x="609" y="67"/>
                  </a:lnTo>
                  <a:cubicBezTo>
                    <a:pt x="621" y="54"/>
                    <a:pt x="623" y="52"/>
                    <a:pt x="656" y="49"/>
                  </a:cubicBezTo>
                  <a:cubicBezTo>
                    <a:pt x="681" y="47"/>
                    <a:pt x="686" y="47"/>
                    <a:pt x="715" y="47"/>
                  </a:cubicBezTo>
                  <a:lnTo>
                    <a:pt x="742" y="47"/>
                  </a:lnTo>
                  <a:lnTo>
                    <a:pt x="742"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0"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5"/>
                  </a:lnTo>
                </a:path>
              </a:pathLst>
            </a:custGeom>
            <a:solidFill>
              <a:srgbClr val="000000"/>
            </a:solidFill>
            <a:ln w="15840">
              <a:noFill/>
            </a:ln>
          </p:spPr>
        </p:sp>
        <p:sp>
          <p:nvSpPr>
            <p:cNvPr id="2781" name="Freeform 12"/>
            <p:cNvSpPr/>
            <p:nvPr/>
          </p:nvSpPr>
          <p:spPr>
            <a:xfrm>
              <a:off x="6522840" y="405900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782" name="Freeform 13"/>
            <p:cNvSpPr/>
            <p:nvPr/>
          </p:nvSpPr>
          <p:spPr>
            <a:xfrm>
              <a:off x="6516360" y="43009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783" name="Freeform 14"/>
            <p:cNvSpPr/>
            <p:nvPr/>
          </p:nvSpPr>
          <p:spPr>
            <a:xfrm>
              <a:off x="6604200" y="430092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1"/>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784" name="Freeform 15"/>
            <p:cNvSpPr/>
            <p:nvPr/>
          </p:nvSpPr>
          <p:spPr>
            <a:xfrm>
              <a:off x="6862320" y="428256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2785" name="Freeform 16"/>
            <p:cNvSpPr/>
            <p:nvPr/>
          </p:nvSpPr>
          <p:spPr>
            <a:xfrm>
              <a:off x="7198920" y="4134960"/>
              <a:ext cx="285120" cy="244080"/>
            </a:xfrm>
            <a:custGeom>
              <a:avLst/>
              <a:gdLst/>
              <a:ahLst/>
              <a:rect l="0" t="0" r="r" b="b"/>
              <a:pathLst>
                <a:path w="792" h="678">
                  <a:moveTo>
                    <a:pt x="444" y="285"/>
                  </a:moveTo>
                  <a:lnTo>
                    <a:pt x="609" y="67"/>
                  </a:lnTo>
                  <a:cubicBezTo>
                    <a:pt x="621" y="54"/>
                    <a:pt x="623" y="52"/>
                    <a:pt x="656" y="49"/>
                  </a:cubicBezTo>
                  <a:cubicBezTo>
                    <a:pt x="681" y="47"/>
                    <a:pt x="686" y="47"/>
                    <a:pt x="715" y="47"/>
                  </a:cubicBezTo>
                  <a:lnTo>
                    <a:pt x="742" y="47"/>
                  </a:lnTo>
                  <a:lnTo>
                    <a:pt x="742"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4" y="2"/>
                    <a:pt x="220" y="2"/>
                    <a:pt x="175" y="2"/>
                  </a:cubicBezTo>
                  <a:cubicBezTo>
                    <a:pt x="134" y="2"/>
                    <a:pt x="49" y="2"/>
                    <a:pt x="16" y="0"/>
                  </a:cubicBezTo>
                  <a:lnTo>
                    <a:pt x="16" y="47"/>
                  </a:lnTo>
                  <a:lnTo>
                    <a:pt x="112" y="47"/>
                  </a:lnTo>
                  <a:lnTo>
                    <a:pt x="332" y="350"/>
                  </a:lnTo>
                  <a:lnTo>
                    <a:pt x="132" y="612"/>
                  </a:lnTo>
                  <a:cubicBezTo>
                    <a:pt x="123" y="623"/>
                    <a:pt x="121" y="625"/>
                    <a:pt x="90" y="627"/>
                  </a:cubicBezTo>
                  <a:cubicBezTo>
                    <a:pt x="69" y="630"/>
                    <a:pt x="49" y="632"/>
                    <a:pt x="29" y="632"/>
                  </a:cubicBezTo>
                  <a:lnTo>
                    <a:pt x="0" y="632"/>
                  </a:lnTo>
                  <a:lnTo>
                    <a:pt x="0" y="677"/>
                  </a:lnTo>
                  <a:cubicBezTo>
                    <a:pt x="40" y="674"/>
                    <a:pt x="90" y="674"/>
                    <a:pt x="132" y="674"/>
                  </a:cubicBezTo>
                  <a:cubicBezTo>
                    <a:pt x="170" y="674"/>
                    <a:pt x="246" y="674"/>
                    <a:pt x="282" y="677"/>
                  </a:cubicBezTo>
                  <a:lnTo>
                    <a:pt x="282" y="632"/>
                  </a:lnTo>
                  <a:cubicBezTo>
                    <a:pt x="264" y="632"/>
                    <a:pt x="226" y="632"/>
                    <a:pt x="190" y="621"/>
                  </a:cubicBezTo>
                  <a:cubicBezTo>
                    <a:pt x="193" y="618"/>
                    <a:pt x="197" y="612"/>
                    <a:pt x="199" y="609"/>
                  </a:cubicBezTo>
                  <a:lnTo>
                    <a:pt x="363" y="392"/>
                  </a:lnTo>
                  <a:lnTo>
                    <a:pt x="533" y="632"/>
                  </a:lnTo>
                  <a:lnTo>
                    <a:pt x="453" y="632"/>
                  </a:lnTo>
                  <a:lnTo>
                    <a:pt x="453" y="677"/>
                  </a:lnTo>
                  <a:cubicBezTo>
                    <a:pt x="493" y="674"/>
                    <a:pt x="587" y="674"/>
                    <a:pt x="632" y="674"/>
                  </a:cubicBezTo>
                  <a:cubicBezTo>
                    <a:pt x="670" y="674"/>
                    <a:pt x="755" y="674"/>
                    <a:pt x="791" y="677"/>
                  </a:cubicBezTo>
                  <a:lnTo>
                    <a:pt x="791" y="632"/>
                  </a:lnTo>
                  <a:lnTo>
                    <a:pt x="694" y="632"/>
                  </a:lnTo>
                  <a:lnTo>
                    <a:pt x="444" y="285"/>
                  </a:lnTo>
                </a:path>
              </a:pathLst>
            </a:custGeom>
            <a:solidFill>
              <a:srgbClr val="000000"/>
            </a:solidFill>
            <a:ln w="15840">
              <a:noFill/>
            </a:ln>
          </p:spPr>
        </p:sp>
        <p:sp>
          <p:nvSpPr>
            <p:cNvPr id="2786" name="Freeform 17"/>
            <p:cNvSpPr/>
            <p:nvPr/>
          </p:nvSpPr>
          <p:spPr>
            <a:xfrm>
              <a:off x="7514280" y="4059000"/>
              <a:ext cx="123120" cy="176040"/>
            </a:xfrm>
            <a:custGeom>
              <a:avLst/>
              <a:gdLst/>
              <a:ahLst/>
              <a:rect l="0" t="0" r="r" b="b"/>
              <a:pathLst>
                <a:path w="342" h="489">
                  <a:moveTo>
                    <a:pt x="166" y="20"/>
                  </a:moveTo>
                  <a:cubicBezTo>
                    <a:pt x="166" y="20"/>
                    <a:pt x="168" y="11"/>
                    <a:pt x="168" y="9"/>
                  </a:cubicBezTo>
                  <a:cubicBezTo>
                    <a:pt x="168" y="7"/>
                    <a:pt x="166" y="0"/>
                    <a:pt x="157" y="0"/>
                  </a:cubicBezTo>
                  <a:cubicBezTo>
                    <a:pt x="143" y="0"/>
                    <a:pt x="85" y="4"/>
                    <a:pt x="67" y="7"/>
                  </a:cubicBezTo>
                  <a:cubicBezTo>
                    <a:pt x="63" y="7"/>
                    <a:pt x="54" y="9"/>
                    <a:pt x="54" y="22"/>
                  </a:cubicBezTo>
                  <a:cubicBezTo>
                    <a:pt x="54" y="34"/>
                    <a:pt x="63" y="34"/>
                    <a:pt x="72" y="34"/>
                  </a:cubicBezTo>
                  <a:cubicBezTo>
                    <a:pt x="103" y="34"/>
                    <a:pt x="103" y="38"/>
                    <a:pt x="103" y="43"/>
                  </a:cubicBezTo>
                  <a:cubicBezTo>
                    <a:pt x="103" y="47"/>
                    <a:pt x="103" y="52"/>
                    <a:pt x="101" y="58"/>
                  </a:cubicBezTo>
                  <a:lnTo>
                    <a:pt x="4" y="450"/>
                  </a:lnTo>
                  <a:cubicBezTo>
                    <a:pt x="0" y="462"/>
                    <a:pt x="0" y="464"/>
                    <a:pt x="0" y="466"/>
                  </a:cubicBezTo>
                  <a:cubicBezTo>
                    <a:pt x="0" y="475"/>
                    <a:pt x="9" y="488"/>
                    <a:pt x="25" y="488"/>
                  </a:cubicBezTo>
                  <a:cubicBezTo>
                    <a:pt x="43" y="488"/>
                    <a:pt x="52" y="473"/>
                    <a:pt x="56" y="459"/>
                  </a:cubicBezTo>
                  <a:cubicBezTo>
                    <a:pt x="56" y="455"/>
                    <a:pt x="87" y="334"/>
                    <a:pt x="90" y="325"/>
                  </a:cubicBezTo>
                  <a:cubicBezTo>
                    <a:pt x="139" y="329"/>
                    <a:pt x="179" y="345"/>
                    <a:pt x="179" y="381"/>
                  </a:cubicBezTo>
                  <a:cubicBezTo>
                    <a:pt x="179" y="383"/>
                    <a:pt x="179" y="388"/>
                    <a:pt x="177" y="394"/>
                  </a:cubicBezTo>
                  <a:cubicBezTo>
                    <a:pt x="175" y="406"/>
                    <a:pt x="175" y="408"/>
                    <a:pt x="175" y="417"/>
                  </a:cubicBezTo>
                  <a:cubicBezTo>
                    <a:pt x="175" y="466"/>
                    <a:pt x="215" y="488"/>
                    <a:pt x="249" y="488"/>
                  </a:cubicBezTo>
                  <a:cubicBezTo>
                    <a:pt x="316" y="488"/>
                    <a:pt x="336" y="383"/>
                    <a:pt x="336" y="381"/>
                  </a:cubicBezTo>
                  <a:cubicBezTo>
                    <a:pt x="336" y="372"/>
                    <a:pt x="327" y="372"/>
                    <a:pt x="325" y="372"/>
                  </a:cubicBezTo>
                  <a:cubicBezTo>
                    <a:pt x="316" y="372"/>
                    <a:pt x="314" y="376"/>
                    <a:pt x="311" y="390"/>
                  </a:cubicBezTo>
                  <a:cubicBezTo>
                    <a:pt x="302" y="419"/>
                    <a:pt x="285" y="468"/>
                    <a:pt x="249" y="468"/>
                  </a:cubicBezTo>
                  <a:cubicBezTo>
                    <a:pt x="231" y="468"/>
                    <a:pt x="226" y="450"/>
                    <a:pt x="226" y="432"/>
                  </a:cubicBezTo>
                  <a:cubicBezTo>
                    <a:pt x="226" y="421"/>
                    <a:pt x="226" y="419"/>
                    <a:pt x="229" y="401"/>
                  </a:cubicBezTo>
                  <a:cubicBezTo>
                    <a:pt x="231" y="399"/>
                    <a:pt x="233" y="388"/>
                    <a:pt x="233" y="379"/>
                  </a:cubicBezTo>
                  <a:cubicBezTo>
                    <a:pt x="233" y="318"/>
                    <a:pt x="150" y="307"/>
                    <a:pt x="121" y="307"/>
                  </a:cubicBezTo>
                  <a:cubicBezTo>
                    <a:pt x="141" y="294"/>
                    <a:pt x="166" y="271"/>
                    <a:pt x="179" y="260"/>
                  </a:cubicBezTo>
                  <a:cubicBezTo>
                    <a:pt x="213" y="226"/>
                    <a:pt x="249" y="195"/>
                    <a:pt x="287" y="195"/>
                  </a:cubicBezTo>
                  <a:cubicBezTo>
                    <a:pt x="296" y="195"/>
                    <a:pt x="305" y="197"/>
                    <a:pt x="309" y="204"/>
                  </a:cubicBezTo>
                  <a:cubicBezTo>
                    <a:pt x="280" y="208"/>
                    <a:pt x="273" y="231"/>
                    <a:pt x="273" y="242"/>
                  </a:cubicBezTo>
                  <a:cubicBezTo>
                    <a:pt x="273" y="258"/>
                    <a:pt x="287" y="269"/>
                    <a:pt x="302" y="269"/>
                  </a:cubicBezTo>
                  <a:cubicBezTo>
                    <a:pt x="320" y="269"/>
                    <a:pt x="341" y="253"/>
                    <a:pt x="341" y="224"/>
                  </a:cubicBezTo>
                  <a:cubicBezTo>
                    <a:pt x="341" y="202"/>
                    <a:pt x="325" y="175"/>
                    <a:pt x="287" y="175"/>
                  </a:cubicBezTo>
                  <a:cubicBezTo>
                    <a:pt x="249" y="175"/>
                    <a:pt x="213" y="204"/>
                    <a:pt x="177" y="235"/>
                  </a:cubicBezTo>
                  <a:cubicBezTo>
                    <a:pt x="148" y="264"/>
                    <a:pt x="125" y="285"/>
                    <a:pt x="96" y="298"/>
                  </a:cubicBezTo>
                  <a:lnTo>
                    <a:pt x="166" y="20"/>
                  </a:lnTo>
                </a:path>
              </a:pathLst>
            </a:custGeom>
            <a:solidFill>
              <a:srgbClr val="000000"/>
            </a:solidFill>
            <a:ln w="15840">
              <a:noFill/>
            </a:ln>
          </p:spPr>
        </p:sp>
        <p:sp>
          <p:nvSpPr>
            <p:cNvPr id="2787" name="Freeform 18"/>
            <p:cNvSpPr/>
            <p:nvPr/>
          </p:nvSpPr>
          <p:spPr>
            <a:xfrm>
              <a:off x="7506720" y="4300920"/>
              <a:ext cx="76320" cy="168120"/>
            </a:xfrm>
            <a:custGeom>
              <a:avLst/>
              <a:gdLst/>
              <a:ahLst/>
              <a:rect l="0" t="0" r="r" b="b"/>
              <a:pathLst>
                <a:path w="212" h="467">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4"/>
                    <a:pt x="45" y="408"/>
                  </a:cubicBezTo>
                  <a:cubicBezTo>
                    <a:pt x="45" y="439"/>
                    <a:pt x="72" y="466"/>
                    <a:pt x="110" y="466"/>
                  </a:cubicBezTo>
                  <a:cubicBezTo>
                    <a:pt x="179" y="466"/>
                    <a:pt x="211" y="370"/>
                    <a:pt x="211" y="361"/>
                  </a:cubicBezTo>
                  <a:cubicBezTo>
                    <a:pt x="211" y="352"/>
                    <a:pt x="202" y="352"/>
                    <a:pt x="199" y="352"/>
                  </a:cubicBezTo>
                  <a:cubicBezTo>
                    <a:pt x="190" y="352"/>
                    <a:pt x="190" y="356"/>
                    <a:pt x="186" y="363"/>
                  </a:cubicBezTo>
                  <a:cubicBezTo>
                    <a:pt x="170" y="419"/>
                    <a:pt x="139" y="446"/>
                    <a:pt x="112" y="446"/>
                  </a:cubicBezTo>
                  <a:cubicBezTo>
                    <a:pt x="99" y="446"/>
                    <a:pt x="96" y="437"/>
                    <a:pt x="96" y="423"/>
                  </a:cubicBezTo>
                  <a:cubicBezTo>
                    <a:pt x="96" y="406"/>
                    <a:pt x="101" y="394"/>
                    <a:pt x="108" y="379"/>
                  </a:cubicBezTo>
                  <a:cubicBezTo>
                    <a:pt x="114" y="359"/>
                    <a:pt x="121" y="341"/>
                    <a:pt x="128" y="323"/>
                  </a:cubicBezTo>
                  <a:cubicBezTo>
                    <a:pt x="134" y="307"/>
                    <a:pt x="159" y="242"/>
                    <a:pt x="164" y="235"/>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4"/>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2788" name="Freeform 19"/>
            <p:cNvSpPr/>
            <p:nvPr/>
          </p:nvSpPr>
          <p:spPr>
            <a:xfrm>
              <a:off x="7595640" y="430092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5" y="65"/>
                    <a:pt x="305" y="47"/>
                    <a:pt x="305" y="27"/>
                  </a:cubicBezTo>
                  <a:moveTo>
                    <a:pt x="157" y="493"/>
                  </a:moveTo>
                  <a:cubicBezTo>
                    <a:pt x="146" y="540"/>
                    <a:pt x="110" y="580"/>
                    <a:pt x="67" y="580"/>
                  </a:cubicBezTo>
                  <a:cubicBezTo>
                    <a:pt x="58" y="580"/>
                    <a:pt x="52" y="578"/>
                    <a:pt x="43" y="576"/>
                  </a:cubicBezTo>
                  <a:cubicBezTo>
                    <a:pt x="60" y="567"/>
                    <a:pt x="67" y="551"/>
                    <a:pt x="67" y="540"/>
                  </a:cubicBezTo>
                  <a:cubicBezTo>
                    <a:pt x="67" y="524"/>
                    <a:pt x="54" y="515"/>
                    <a:pt x="40" y="515"/>
                  </a:cubicBezTo>
                  <a:cubicBezTo>
                    <a:pt x="18" y="515"/>
                    <a:pt x="0" y="533"/>
                    <a:pt x="0" y="556"/>
                  </a:cubicBezTo>
                  <a:cubicBezTo>
                    <a:pt x="0" y="583"/>
                    <a:pt x="27" y="601"/>
                    <a:pt x="69" y="601"/>
                  </a:cubicBezTo>
                  <a:cubicBezTo>
                    <a:pt x="110" y="601"/>
                    <a:pt x="193" y="576"/>
                    <a:pt x="213" y="491"/>
                  </a:cubicBezTo>
                  <a:lnTo>
                    <a:pt x="276" y="242"/>
                  </a:lnTo>
                  <a:cubicBezTo>
                    <a:pt x="278" y="235"/>
                    <a:pt x="280" y="229"/>
                    <a:pt x="280" y="220"/>
                  </a:cubicBezTo>
                  <a:cubicBezTo>
                    <a:pt x="280" y="181"/>
                    <a:pt x="246" y="155"/>
                    <a:pt x="204" y="155"/>
                  </a:cubicBezTo>
                  <a:cubicBezTo>
                    <a:pt x="128" y="155"/>
                    <a:pt x="83" y="249"/>
                    <a:pt x="83" y="260"/>
                  </a:cubicBezTo>
                  <a:cubicBezTo>
                    <a:pt x="83" y="269"/>
                    <a:pt x="92" y="269"/>
                    <a:pt x="94" y="269"/>
                  </a:cubicBezTo>
                  <a:cubicBezTo>
                    <a:pt x="103" y="269"/>
                    <a:pt x="103" y="267"/>
                    <a:pt x="110" y="255"/>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2789" name="Freeform 20"/>
            <p:cNvSpPr/>
            <p:nvPr/>
          </p:nvSpPr>
          <p:spPr>
            <a:xfrm>
              <a:off x="7764840" y="4112280"/>
              <a:ext cx="83520" cy="355320"/>
            </a:xfrm>
            <a:custGeom>
              <a:avLst/>
              <a:gdLst/>
              <a:ahLst/>
              <a:rect l="0" t="0" r="r" b="b"/>
              <a:pathLst>
                <a:path w="232" h="987">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3" y="287"/>
                    <a:pt x="173" y="493"/>
                  </a:cubicBezTo>
                  <a:cubicBezTo>
                    <a:pt x="173" y="661"/>
                    <a:pt x="137" y="836"/>
                    <a:pt x="13" y="959"/>
                  </a:cubicBezTo>
                  <a:cubicBezTo>
                    <a:pt x="0" y="972"/>
                    <a:pt x="0" y="975"/>
                    <a:pt x="0" y="977"/>
                  </a:cubicBezTo>
                  <a:cubicBezTo>
                    <a:pt x="0" y="984"/>
                    <a:pt x="4" y="986"/>
                    <a:pt x="9" y="986"/>
                  </a:cubicBezTo>
                  <a:cubicBezTo>
                    <a:pt x="20" y="986"/>
                    <a:pt x="110" y="919"/>
                    <a:pt x="168" y="793"/>
                  </a:cubicBezTo>
                  <a:cubicBezTo>
                    <a:pt x="220" y="686"/>
                    <a:pt x="231" y="576"/>
                    <a:pt x="231" y="493"/>
                  </a:cubicBezTo>
                </a:path>
              </a:pathLst>
            </a:custGeom>
            <a:solidFill>
              <a:srgbClr val="000000"/>
            </a:solidFill>
            <a:ln w="15840">
              <a:noFill/>
            </a:ln>
          </p:spPr>
        </p:sp>
      </p:grpSp>
      <p:sp>
        <p:nvSpPr>
          <p:cNvPr id="2790" name="TextShape 21"/>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51/57</a:t>
            </a:r>
            <a:endParaRPr b="0" lang="en-AU" sz="18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1"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Conclusions</a:t>
            </a:r>
            <a:endParaRPr b="0" lang="en-US" sz="4400" spc="-1" strike="noStrike">
              <a:solidFill>
                <a:srgbClr val="000000"/>
              </a:solidFill>
              <a:latin typeface="Franklin Gothic Book"/>
            </a:endParaRPr>
          </a:p>
        </p:txBody>
      </p:sp>
      <p:sp>
        <p:nvSpPr>
          <p:cNvPr id="2792" name="TextShape 2"/>
          <p:cNvSpPr txBox="1"/>
          <p:nvPr/>
        </p:nvSpPr>
        <p:spPr>
          <a:xfrm>
            <a:off x="1259640" y="1196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We reformulated PVNet to an Innovation CNN for object pose estimation</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Obtained an increase in performance of ~27% on the Ape dataset, using the ADD metric</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p:txBody>
      </p:sp>
      <p:sp>
        <p:nvSpPr>
          <p:cNvPr id="2793"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52/57</a:t>
            </a:r>
            <a:endParaRPr b="0" lang="en-AU"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4"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x</a:t>
            </a:r>
            <a:r>
              <a:rPr b="0" lang="en-US" sz="4400" spc="-1" strike="noStrike">
                <a:solidFill>
                  <a:srgbClr val="000000"/>
                </a:solidFill>
                <a:latin typeface="Arial"/>
              </a:rPr>
              <a:t>t</a:t>
            </a:r>
            <a:r>
              <a:rPr b="0" lang="en-US" sz="4400" spc="-1" strike="noStrike">
                <a:solidFill>
                  <a:srgbClr val="000000"/>
                </a:solidFill>
                <a:latin typeface="Arial"/>
              </a:rPr>
              <a:t> </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p</a:t>
            </a:r>
            <a:r>
              <a:rPr b="0" lang="en-US" sz="4400" spc="-1" strike="noStrike">
                <a:solidFill>
                  <a:srgbClr val="000000"/>
                </a:solidFill>
                <a:latin typeface="Arial"/>
              </a:rPr>
              <a:t>s</a:t>
            </a:r>
            <a:endParaRPr b="0" lang="en-US" sz="4400" spc="-1" strike="noStrike">
              <a:solidFill>
                <a:srgbClr val="000000"/>
              </a:solidFill>
              <a:latin typeface="Franklin Gothic Book"/>
            </a:endParaRPr>
          </a:p>
        </p:txBody>
      </p:sp>
      <p:sp>
        <p:nvSpPr>
          <p:cNvPr id="2795" name="TextShape 2"/>
          <p:cNvSpPr txBox="1"/>
          <p:nvPr/>
        </p:nvSpPr>
        <p:spPr>
          <a:xfrm>
            <a:off x="1259640" y="1196640"/>
            <a:ext cx="7426800" cy="496836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Train and evaluate on remaining object categories of Linemod dataset</a:t>
            </a: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Franklin Gothic Book"/>
              </a:rPr>
              <a:t>Hope we get a similar performance increase</a:t>
            </a:r>
            <a:endParaRPr b="0" lang="en-US" sz="3200" spc="-1" strike="noStrike">
              <a:solidFill>
                <a:srgbClr val="000000"/>
              </a:solidFill>
              <a:latin typeface="Franklin Gothic Book"/>
            </a:endParaRPr>
          </a:p>
        </p:txBody>
      </p:sp>
      <p:sp>
        <p:nvSpPr>
          <p:cNvPr id="2796"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a:t>
            </a:r>
            <a:r>
              <a:rPr b="0" lang="en-AU" sz="1800" spc="-1" strike="noStrike">
                <a:latin typeface="Arial"/>
              </a:rPr>
              <a:t>3</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7" name="TextShape 1"/>
          <p:cNvSpPr txBox="1"/>
          <p:nvPr/>
        </p:nvSpPr>
        <p:spPr>
          <a:xfrm>
            <a:off x="1259640" y="44640"/>
            <a:ext cx="7426800" cy="5297760"/>
          </a:xfrm>
          <a:prstGeom prst="rect">
            <a:avLst/>
          </a:prstGeom>
          <a:noFill/>
          <a:ln>
            <a:noFill/>
          </a:ln>
        </p:spPr>
        <p:txBody>
          <a:bodyPr lIns="0" rIns="0" tIns="0" bIns="0" anchor="ctr"/>
          <a:p>
            <a:pPr algn="ctr"/>
            <a:r>
              <a:rPr b="0" lang="en-AU" sz="4400" spc="-1" strike="noStrike">
                <a:solidFill>
                  <a:srgbClr val="000000"/>
                </a:solidFill>
                <a:latin typeface="Arial"/>
              </a:rPr>
              <a:t>TPR: Future Work Proposal</a:t>
            </a:r>
            <a:endParaRPr b="0" lang="en-AU" sz="4400" spc="-1" strike="noStrike">
              <a:latin typeface="Arial"/>
            </a:endParaRPr>
          </a:p>
        </p:txBody>
      </p:sp>
      <p:sp>
        <p:nvSpPr>
          <p:cNvPr id="2798" name="TextShape 2"/>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54/57</a:t>
            </a:r>
            <a:endParaRPr b="0" lang="en-AU" sz="18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9" name="TextShape 1"/>
          <p:cNvSpPr txBox="1"/>
          <p:nvPr/>
        </p:nvSpPr>
        <p:spPr>
          <a:xfrm>
            <a:off x="1259640" y="29736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a:t>
            </a:r>
            <a:r>
              <a:rPr b="0" lang="en-US" sz="4400" spc="-1" strike="noStrike">
                <a:solidFill>
                  <a:srgbClr val="000000"/>
                </a:solidFill>
                <a:latin typeface="Arial"/>
              </a:rPr>
              <a:t>o</a:t>
            </a:r>
            <a:r>
              <a:rPr b="0" lang="en-US" sz="4400" spc="-1" strike="noStrike">
                <a:solidFill>
                  <a:srgbClr val="000000"/>
                </a:solidFill>
                <a:latin typeface="Arial"/>
              </a:rPr>
              <a:t>s</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2800" name="TextShape 2"/>
          <p:cNvSpPr txBox="1"/>
          <p:nvPr/>
        </p:nvSpPr>
        <p:spPr>
          <a:xfrm>
            <a:off x="1259640" y="1656000"/>
            <a:ext cx="7426800" cy="45090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Test on remaining Linemod objects ASAP</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Also test on other standard datasets for object pose estimation (Linemod Occlusion and YCP)</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Incorporate into a more sophisticated pose estimation pipeline </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2801" name="TextShape 3"/>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a:t>
            </a:r>
            <a:r>
              <a:rPr b="0" lang="en-AU" sz="1800" spc="-1" strike="noStrike">
                <a:latin typeface="Arial"/>
              </a:rPr>
              <a:t>5</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2" name="TextShape 1"/>
          <p:cNvSpPr txBox="1"/>
          <p:nvPr/>
        </p:nvSpPr>
        <p:spPr>
          <a:xfrm>
            <a:off x="1259640" y="29736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Depth Estimation</a:t>
            </a:r>
            <a:endParaRPr b="0" lang="en-US" sz="4400" spc="-1" strike="noStrike">
              <a:solidFill>
                <a:srgbClr val="000000"/>
              </a:solidFill>
              <a:latin typeface="Franklin Gothic Book"/>
            </a:endParaRPr>
          </a:p>
        </p:txBody>
      </p:sp>
      <p:sp>
        <p:nvSpPr>
          <p:cNvPr id="2803" name="TextShape 2"/>
          <p:cNvSpPr txBox="1"/>
          <p:nvPr/>
        </p:nvSpPr>
        <p:spPr>
          <a:xfrm>
            <a:off x="1259640" y="1656000"/>
            <a:ext cx="7426800" cy="45090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Try the same idea on depth estimation from an RGB image</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pic>
        <p:nvPicPr>
          <p:cNvPr id="2804" name="" descr=""/>
          <p:cNvPicPr/>
          <p:nvPr/>
        </p:nvPicPr>
        <p:blipFill>
          <a:blip r:embed="rId1"/>
          <a:stretch/>
        </p:blipFill>
        <p:spPr>
          <a:xfrm>
            <a:off x="2016000" y="2670480"/>
            <a:ext cx="5256000" cy="3233520"/>
          </a:xfrm>
          <a:prstGeom prst="rect">
            <a:avLst/>
          </a:prstGeom>
          <a:ln>
            <a:noFill/>
          </a:ln>
        </p:spPr>
      </p:pic>
      <p:sp>
        <p:nvSpPr>
          <p:cNvPr id="2805" name="TextShape 3"/>
          <p:cNvSpPr txBox="1"/>
          <p:nvPr/>
        </p:nvSpPr>
        <p:spPr>
          <a:xfrm>
            <a:off x="72000" y="5976720"/>
            <a:ext cx="8208000" cy="513720"/>
          </a:xfrm>
          <a:prstGeom prst="rect">
            <a:avLst/>
          </a:prstGeom>
          <a:noFill/>
          <a:ln>
            <a:noFill/>
          </a:ln>
        </p:spPr>
        <p:txBody>
          <a:bodyPr lIns="90000" rIns="90000" tIns="45000" bIns="45000"/>
          <a:p>
            <a:r>
              <a:rPr b="0" lang="en-AU" sz="1500" spc="-1" strike="noStrike">
                <a:latin typeface="Arial"/>
              </a:rPr>
              <a:t>I</a:t>
            </a:r>
            <a:r>
              <a:rPr b="0" lang="en-AU" sz="1500" spc="-1" strike="noStrike">
                <a:latin typeface="Arial"/>
              </a:rPr>
              <a:t>m</a:t>
            </a:r>
            <a:r>
              <a:rPr b="0" lang="en-AU" sz="1500" spc="-1" strike="noStrike">
                <a:latin typeface="Arial"/>
              </a:rPr>
              <a:t>a</a:t>
            </a:r>
            <a:r>
              <a:rPr b="0" lang="en-AU" sz="1500" spc="-1" strike="noStrike">
                <a:latin typeface="Arial"/>
              </a:rPr>
              <a:t>g</a:t>
            </a:r>
            <a:r>
              <a:rPr b="0" lang="en-AU" sz="1500" spc="-1" strike="noStrike">
                <a:latin typeface="Arial"/>
              </a:rPr>
              <a:t>e </a:t>
            </a:r>
            <a:r>
              <a:rPr b="0" lang="en-AU" sz="1500" spc="-1" strike="noStrike">
                <a:latin typeface="Arial"/>
              </a:rPr>
              <a:t>f</a:t>
            </a:r>
            <a:r>
              <a:rPr b="0" lang="en-AU" sz="1500" spc="-1" strike="noStrike">
                <a:latin typeface="Arial"/>
              </a:rPr>
              <a:t>r</a:t>
            </a:r>
            <a:r>
              <a:rPr b="0" lang="en-AU" sz="1500" spc="-1" strike="noStrike">
                <a:latin typeface="Arial"/>
              </a:rPr>
              <a:t>o</a:t>
            </a:r>
            <a:r>
              <a:rPr b="0" lang="en-AU" sz="1500" spc="-1" strike="noStrike">
                <a:latin typeface="Arial"/>
              </a:rPr>
              <a:t>m</a:t>
            </a:r>
            <a:r>
              <a:rPr b="0" lang="en-AU" sz="1500" spc="-1" strike="noStrike">
                <a:latin typeface="Arial"/>
              </a:rPr>
              <a:t>: </a:t>
            </a:r>
            <a:r>
              <a:rPr b="0" i="1" lang="en-AU" sz="1500" spc="-1" strike="noStrike">
                <a:latin typeface="Arial"/>
              </a:rPr>
              <a:t>D</a:t>
            </a:r>
            <a:r>
              <a:rPr b="0" i="1" lang="en-AU" sz="1500" spc="-1" strike="noStrike">
                <a:latin typeface="Arial"/>
              </a:rPr>
              <a:t>. </a:t>
            </a:r>
            <a:r>
              <a:rPr b="0" i="1" lang="en-AU" sz="1500" spc="-1" strike="noStrike">
                <a:latin typeface="Arial"/>
              </a:rPr>
              <a:t>W</a:t>
            </a:r>
            <a:r>
              <a:rPr b="0" i="1" lang="en-AU" sz="1500" spc="-1" strike="noStrike">
                <a:latin typeface="Arial"/>
              </a:rPr>
              <a:t>o</a:t>
            </a:r>
            <a:r>
              <a:rPr b="0" i="1" lang="en-AU" sz="1500" spc="-1" strike="noStrike">
                <a:latin typeface="Arial"/>
              </a:rPr>
              <a:t>f</a:t>
            </a:r>
            <a:r>
              <a:rPr b="0" i="1" lang="en-AU" sz="1500" spc="-1" strike="noStrike">
                <a:latin typeface="Arial"/>
              </a:rPr>
              <a:t>k</a:t>
            </a:r>
            <a:r>
              <a:rPr b="0" i="1" lang="en-AU" sz="1500" spc="-1" strike="noStrike">
                <a:latin typeface="Arial"/>
              </a:rPr>
              <a:t>, </a:t>
            </a:r>
            <a:r>
              <a:rPr b="0" i="1" lang="en-AU" sz="1500" spc="-1" strike="noStrike">
                <a:latin typeface="Arial"/>
              </a:rPr>
              <a:t>F</a:t>
            </a:r>
            <a:r>
              <a:rPr b="0" i="1" lang="en-AU" sz="1500" spc="-1" strike="noStrike">
                <a:latin typeface="Arial"/>
              </a:rPr>
              <a:t>. </a:t>
            </a:r>
            <a:r>
              <a:rPr b="0" i="1" lang="en-AU" sz="1500" spc="-1" strike="noStrike">
                <a:latin typeface="Arial"/>
              </a:rPr>
              <a:t>M</a:t>
            </a:r>
            <a:r>
              <a:rPr b="0" i="1" lang="en-AU" sz="1500" spc="-1" strike="noStrike">
                <a:latin typeface="Arial"/>
              </a:rPr>
              <a:t>a</a:t>
            </a:r>
            <a:r>
              <a:rPr b="0" i="1" lang="en-AU" sz="1500" spc="-1" strike="noStrike">
                <a:latin typeface="Arial"/>
              </a:rPr>
              <a:t>, </a:t>
            </a:r>
            <a:r>
              <a:rPr b="0" i="1" lang="en-AU" sz="1500" spc="-1" strike="noStrike">
                <a:latin typeface="Arial"/>
              </a:rPr>
              <a:t>T</a:t>
            </a:r>
            <a:r>
              <a:rPr b="0" i="1" lang="en-AU" sz="1500" spc="-1" strike="noStrike">
                <a:latin typeface="Arial"/>
              </a:rPr>
              <a:t>.</a:t>
            </a:r>
            <a:r>
              <a:rPr b="0" i="1" lang="en-AU" sz="1500" spc="-1" strike="noStrike">
                <a:latin typeface="Arial"/>
              </a:rPr>
              <a:t>-</a:t>
            </a:r>
            <a:r>
              <a:rPr b="0" i="1" lang="en-AU" sz="1500" spc="-1" strike="noStrike">
                <a:latin typeface="Arial"/>
              </a:rPr>
              <a:t>J</a:t>
            </a:r>
            <a:r>
              <a:rPr b="0" i="1" lang="en-AU" sz="1500" spc="-1" strike="noStrike">
                <a:latin typeface="Arial"/>
              </a:rPr>
              <a:t>. </a:t>
            </a:r>
            <a:r>
              <a:rPr b="0" i="1" lang="en-AU" sz="1500" spc="-1" strike="noStrike">
                <a:latin typeface="Arial"/>
              </a:rPr>
              <a:t>Y</a:t>
            </a:r>
            <a:r>
              <a:rPr b="0" i="1" lang="en-AU" sz="1500" spc="-1" strike="noStrike">
                <a:latin typeface="Arial"/>
              </a:rPr>
              <a:t>a</a:t>
            </a:r>
            <a:r>
              <a:rPr b="0" i="1" lang="en-AU" sz="1500" spc="-1" strike="noStrike">
                <a:latin typeface="Arial"/>
              </a:rPr>
              <a:t>n</a:t>
            </a:r>
            <a:r>
              <a:rPr b="0" i="1" lang="en-AU" sz="1500" spc="-1" strike="noStrike">
                <a:latin typeface="Arial"/>
              </a:rPr>
              <a:t>g</a:t>
            </a:r>
            <a:r>
              <a:rPr b="0" i="1" lang="en-AU" sz="1500" spc="-1" strike="noStrike">
                <a:latin typeface="Arial"/>
              </a:rPr>
              <a:t>, </a:t>
            </a:r>
            <a:r>
              <a:rPr b="0" i="1" lang="en-AU" sz="1500" spc="-1" strike="noStrike">
                <a:latin typeface="Arial"/>
              </a:rPr>
              <a:t>S</a:t>
            </a:r>
            <a:r>
              <a:rPr b="0" i="1" lang="en-AU" sz="1500" spc="-1" strike="noStrike">
                <a:latin typeface="Arial"/>
              </a:rPr>
              <a:t>. </a:t>
            </a:r>
            <a:r>
              <a:rPr b="0" i="1" lang="en-AU" sz="1500" spc="-1" strike="noStrike">
                <a:latin typeface="Arial"/>
              </a:rPr>
              <a:t>K</a:t>
            </a:r>
            <a:r>
              <a:rPr b="0" i="1" lang="en-AU" sz="1500" spc="-1" strike="noStrike">
                <a:latin typeface="Arial"/>
              </a:rPr>
              <a:t>a</a:t>
            </a:r>
            <a:r>
              <a:rPr b="0" i="1" lang="en-AU" sz="1500" spc="-1" strike="noStrike">
                <a:latin typeface="Arial"/>
              </a:rPr>
              <a:t>r</a:t>
            </a:r>
            <a:r>
              <a:rPr b="0" i="1" lang="en-AU" sz="1500" spc="-1" strike="noStrike">
                <a:latin typeface="Arial"/>
              </a:rPr>
              <a:t>a</a:t>
            </a:r>
            <a:r>
              <a:rPr b="0" i="1" lang="en-AU" sz="1500" spc="-1" strike="noStrike">
                <a:latin typeface="Arial"/>
              </a:rPr>
              <a:t>m</a:t>
            </a:r>
            <a:r>
              <a:rPr b="0" i="1" lang="en-AU" sz="1500" spc="-1" strike="noStrike">
                <a:latin typeface="Arial"/>
              </a:rPr>
              <a:t>a</a:t>
            </a:r>
            <a:r>
              <a:rPr b="0" i="1" lang="en-AU" sz="1500" spc="-1" strike="noStrike">
                <a:latin typeface="Arial"/>
              </a:rPr>
              <a:t>n</a:t>
            </a:r>
            <a:r>
              <a:rPr b="0" i="1" lang="en-AU" sz="1500" spc="-1" strike="noStrike">
                <a:latin typeface="Arial"/>
              </a:rPr>
              <a:t>, </a:t>
            </a:r>
            <a:r>
              <a:rPr b="0" i="1" lang="en-AU" sz="1500" spc="-1" strike="noStrike">
                <a:latin typeface="Arial"/>
              </a:rPr>
              <a:t>a</a:t>
            </a:r>
            <a:r>
              <a:rPr b="0" i="1" lang="en-AU" sz="1500" spc="-1" strike="noStrike">
                <a:latin typeface="Arial"/>
              </a:rPr>
              <a:t>n</a:t>
            </a:r>
            <a:r>
              <a:rPr b="0" i="1" lang="en-AU" sz="1500" spc="-1" strike="noStrike">
                <a:latin typeface="Arial"/>
              </a:rPr>
              <a:t>d </a:t>
            </a:r>
            <a:r>
              <a:rPr b="0" i="1" lang="en-AU" sz="1500" spc="-1" strike="noStrike">
                <a:latin typeface="Arial"/>
              </a:rPr>
              <a:t>V</a:t>
            </a:r>
            <a:r>
              <a:rPr b="0" i="1" lang="en-AU" sz="1500" spc="-1" strike="noStrike">
                <a:latin typeface="Arial"/>
              </a:rPr>
              <a:t>. </a:t>
            </a:r>
            <a:r>
              <a:rPr b="0" i="1" lang="en-AU" sz="1500" spc="-1" strike="noStrike">
                <a:latin typeface="Arial"/>
              </a:rPr>
              <a:t>S</a:t>
            </a:r>
            <a:r>
              <a:rPr b="0" i="1" lang="en-AU" sz="1500" spc="-1" strike="noStrike">
                <a:latin typeface="Arial"/>
              </a:rPr>
              <a:t>z</a:t>
            </a:r>
            <a:r>
              <a:rPr b="0" i="1" lang="en-AU" sz="1500" spc="-1" strike="noStrike">
                <a:latin typeface="Arial"/>
              </a:rPr>
              <a:t>e</a:t>
            </a:r>
            <a:r>
              <a:rPr b="0" i="1" lang="en-AU" sz="1500" spc="-1" strike="noStrike">
                <a:latin typeface="Arial"/>
              </a:rPr>
              <a:t>, </a:t>
            </a:r>
            <a:r>
              <a:rPr b="0" i="1" lang="en-AU" sz="1500" spc="-1" strike="noStrike">
                <a:latin typeface="Arial"/>
              </a:rPr>
              <a:t>“</a:t>
            </a:r>
            <a:r>
              <a:rPr b="0" i="1" lang="en-AU" sz="1500" spc="-1" strike="noStrike">
                <a:latin typeface="Arial"/>
              </a:rPr>
              <a:t>F</a:t>
            </a:r>
            <a:r>
              <a:rPr b="0" i="1" lang="en-AU" sz="1500" spc="-1" strike="noStrike">
                <a:latin typeface="Arial"/>
              </a:rPr>
              <a:t>a</a:t>
            </a:r>
            <a:r>
              <a:rPr b="0" i="1" lang="en-AU" sz="1500" spc="-1" strike="noStrike">
                <a:latin typeface="Arial"/>
              </a:rPr>
              <a:t>s</a:t>
            </a:r>
            <a:r>
              <a:rPr b="0" i="1" lang="en-AU" sz="1500" spc="-1" strike="noStrike">
                <a:latin typeface="Arial"/>
              </a:rPr>
              <a:t>t</a:t>
            </a:r>
            <a:r>
              <a:rPr b="0" i="1" lang="en-AU" sz="1500" spc="-1" strike="noStrike">
                <a:latin typeface="Arial"/>
              </a:rPr>
              <a:t>d</a:t>
            </a:r>
            <a:r>
              <a:rPr b="0" i="1" lang="en-AU" sz="1500" spc="-1" strike="noStrike">
                <a:latin typeface="Arial"/>
              </a:rPr>
              <a:t>e</a:t>
            </a:r>
            <a:r>
              <a:rPr b="0" i="1" lang="en-AU" sz="1500" spc="-1" strike="noStrike">
                <a:latin typeface="Arial"/>
              </a:rPr>
              <a:t>p</a:t>
            </a:r>
            <a:r>
              <a:rPr b="0" i="1" lang="en-AU" sz="1500" spc="-1" strike="noStrike">
                <a:latin typeface="Arial"/>
              </a:rPr>
              <a:t>t</a:t>
            </a:r>
            <a:r>
              <a:rPr b="0" i="1" lang="en-AU" sz="1500" spc="-1" strike="noStrike">
                <a:latin typeface="Arial"/>
              </a:rPr>
              <a:t>h</a:t>
            </a:r>
            <a:r>
              <a:rPr b="0" i="1" lang="en-AU" sz="1500" spc="-1" strike="noStrike">
                <a:latin typeface="Arial"/>
              </a:rPr>
              <a:t>: </a:t>
            </a:r>
            <a:r>
              <a:rPr b="0" i="1" lang="en-AU" sz="1500" spc="-1" strike="noStrike">
                <a:latin typeface="Arial"/>
              </a:rPr>
              <a:t>F</a:t>
            </a:r>
            <a:r>
              <a:rPr b="0" i="1" lang="en-AU" sz="1500" spc="-1" strike="noStrike">
                <a:latin typeface="Arial"/>
              </a:rPr>
              <a:t>a</a:t>
            </a:r>
            <a:r>
              <a:rPr b="0" i="1" lang="en-AU" sz="1500" spc="-1" strike="noStrike">
                <a:latin typeface="Arial"/>
              </a:rPr>
              <a:t>s</a:t>
            </a:r>
            <a:r>
              <a:rPr b="0" i="1" lang="en-AU" sz="1500" spc="-1" strike="noStrike">
                <a:latin typeface="Arial"/>
              </a:rPr>
              <a:t>t </a:t>
            </a:r>
            <a:r>
              <a:rPr b="0" i="1" lang="en-AU" sz="1500" spc="-1" strike="noStrike">
                <a:latin typeface="Arial"/>
              </a:rPr>
              <a:t>m</a:t>
            </a:r>
            <a:r>
              <a:rPr b="0" i="1" lang="en-AU" sz="1500" spc="-1" strike="noStrike">
                <a:latin typeface="Arial"/>
              </a:rPr>
              <a:t>o</a:t>
            </a:r>
            <a:r>
              <a:rPr b="0" i="1" lang="en-AU" sz="1500" spc="-1" strike="noStrike">
                <a:latin typeface="Arial"/>
              </a:rPr>
              <a:t>n</a:t>
            </a:r>
            <a:r>
              <a:rPr b="0" i="1" lang="en-AU" sz="1500" spc="-1" strike="noStrike">
                <a:latin typeface="Arial"/>
              </a:rPr>
              <a:t>o</a:t>
            </a:r>
            <a:r>
              <a:rPr b="0" i="1" lang="en-AU" sz="1500" spc="-1" strike="noStrike">
                <a:latin typeface="Arial"/>
              </a:rPr>
              <a:t>c</a:t>
            </a:r>
            <a:r>
              <a:rPr b="0" i="1" lang="en-AU" sz="1500" spc="-1" strike="noStrike">
                <a:latin typeface="Arial"/>
              </a:rPr>
              <a:t>u</a:t>
            </a:r>
            <a:r>
              <a:rPr b="0" i="1" lang="en-AU" sz="1500" spc="-1" strike="noStrike">
                <a:latin typeface="Arial"/>
              </a:rPr>
              <a:t>l</a:t>
            </a:r>
            <a:r>
              <a:rPr b="0" i="1" lang="en-AU" sz="1500" spc="-1" strike="noStrike">
                <a:latin typeface="Arial"/>
              </a:rPr>
              <a:t>a</a:t>
            </a:r>
            <a:r>
              <a:rPr b="0" i="1" lang="en-AU" sz="1500" spc="-1" strike="noStrike">
                <a:latin typeface="Arial"/>
              </a:rPr>
              <a:t>r </a:t>
            </a:r>
            <a:r>
              <a:rPr b="0" i="1" lang="en-AU" sz="1500" spc="-1" strike="noStrike">
                <a:latin typeface="Arial"/>
              </a:rPr>
              <a:t>d</a:t>
            </a:r>
            <a:r>
              <a:rPr b="0" i="1" lang="en-AU" sz="1500" spc="-1" strike="noStrike">
                <a:latin typeface="Arial"/>
              </a:rPr>
              <a:t>e</a:t>
            </a:r>
            <a:r>
              <a:rPr b="0" i="1" lang="en-AU" sz="1500" spc="-1" strike="noStrike">
                <a:latin typeface="Arial"/>
              </a:rPr>
              <a:t>p</a:t>
            </a:r>
            <a:r>
              <a:rPr b="0" i="1" lang="en-AU" sz="1500" spc="-1" strike="noStrike">
                <a:latin typeface="Arial"/>
              </a:rPr>
              <a:t>t</a:t>
            </a:r>
            <a:r>
              <a:rPr b="0" i="1" lang="en-AU" sz="1500" spc="-1" strike="noStrike">
                <a:latin typeface="Arial"/>
              </a:rPr>
              <a:t>h </a:t>
            </a:r>
            <a:r>
              <a:rPr b="0" i="1" lang="en-AU" sz="1500" spc="-1" strike="noStrike">
                <a:latin typeface="Arial"/>
              </a:rPr>
              <a:t>e</a:t>
            </a:r>
            <a:r>
              <a:rPr b="0" i="1" lang="en-AU" sz="1500" spc="-1" strike="noStrike">
                <a:latin typeface="Arial"/>
              </a:rPr>
              <a:t>s</a:t>
            </a:r>
            <a:r>
              <a:rPr b="0" i="1" lang="en-AU" sz="1500" spc="-1" strike="noStrike">
                <a:latin typeface="Arial"/>
              </a:rPr>
              <a:t>ti</a:t>
            </a:r>
            <a:r>
              <a:rPr b="0" i="1" lang="en-AU" sz="1500" spc="-1" strike="noStrike">
                <a:latin typeface="Arial"/>
              </a:rPr>
              <a:t>m</a:t>
            </a:r>
            <a:r>
              <a:rPr b="0" i="1" lang="en-AU" sz="1500" spc="-1" strike="noStrike">
                <a:latin typeface="Arial"/>
              </a:rPr>
              <a:t>a</a:t>
            </a:r>
            <a:r>
              <a:rPr b="0" i="1" lang="en-AU" sz="1500" spc="-1" strike="noStrike">
                <a:latin typeface="Arial"/>
              </a:rPr>
              <a:t>ti</a:t>
            </a:r>
            <a:r>
              <a:rPr b="0" i="1" lang="en-AU" sz="1500" spc="-1" strike="noStrike">
                <a:latin typeface="Arial"/>
              </a:rPr>
              <a:t>o</a:t>
            </a:r>
            <a:r>
              <a:rPr b="0" i="1" lang="en-AU" sz="1500" spc="-1" strike="noStrike">
                <a:latin typeface="Arial"/>
              </a:rPr>
              <a:t>n </a:t>
            </a:r>
            <a:r>
              <a:rPr b="0" i="1" lang="en-AU" sz="1500" spc="-1" strike="noStrike">
                <a:latin typeface="Arial"/>
              </a:rPr>
              <a:t>o</a:t>
            </a:r>
            <a:r>
              <a:rPr b="0" i="1" lang="en-AU" sz="1500" spc="-1" strike="noStrike">
                <a:latin typeface="Arial"/>
              </a:rPr>
              <a:t>n </a:t>
            </a:r>
            <a:r>
              <a:rPr b="0" i="1" lang="en-AU" sz="1500" spc="-1" strike="noStrike">
                <a:latin typeface="Arial"/>
              </a:rPr>
              <a:t>e</a:t>
            </a:r>
            <a:r>
              <a:rPr b="0" i="1" lang="en-AU" sz="1500" spc="-1" strike="noStrike">
                <a:latin typeface="Arial"/>
              </a:rPr>
              <a:t>m</a:t>
            </a:r>
            <a:r>
              <a:rPr b="0" i="1" lang="en-AU" sz="1500" spc="-1" strike="noStrike">
                <a:latin typeface="Arial"/>
              </a:rPr>
              <a:t>b</a:t>
            </a:r>
            <a:r>
              <a:rPr b="0" i="1" lang="en-AU" sz="1500" spc="-1" strike="noStrike">
                <a:latin typeface="Arial"/>
              </a:rPr>
              <a:t>e</a:t>
            </a:r>
            <a:r>
              <a:rPr b="0" i="1" lang="en-AU" sz="1500" spc="-1" strike="noStrike">
                <a:latin typeface="Arial"/>
              </a:rPr>
              <a:t>d</a:t>
            </a:r>
            <a:r>
              <a:rPr b="0" i="1" lang="en-AU" sz="1500" spc="-1" strike="noStrike">
                <a:latin typeface="Arial"/>
              </a:rPr>
              <a:t>d</a:t>
            </a:r>
            <a:r>
              <a:rPr b="0" i="1" lang="en-AU" sz="1500" spc="-1" strike="noStrike">
                <a:latin typeface="Arial"/>
              </a:rPr>
              <a:t>e</a:t>
            </a:r>
            <a:r>
              <a:rPr b="0" i="1" lang="en-AU" sz="1500" spc="-1" strike="noStrike">
                <a:latin typeface="Arial"/>
              </a:rPr>
              <a:t>d </a:t>
            </a:r>
            <a:r>
              <a:rPr b="0" i="1" lang="en-AU" sz="1500" spc="-1" strike="noStrike">
                <a:latin typeface="Arial"/>
              </a:rPr>
              <a:t>s</a:t>
            </a:r>
            <a:r>
              <a:rPr b="0" i="1" lang="en-AU" sz="1500" spc="-1" strike="noStrike">
                <a:latin typeface="Arial"/>
              </a:rPr>
              <a:t>y</a:t>
            </a:r>
            <a:r>
              <a:rPr b="0" i="1" lang="en-AU" sz="1500" spc="-1" strike="noStrike">
                <a:latin typeface="Arial"/>
              </a:rPr>
              <a:t>s</a:t>
            </a:r>
            <a:r>
              <a:rPr b="0" i="1" lang="en-AU" sz="1500" spc="-1" strike="noStrike">
                <a:latin typeface="Arial"/>
              </a:rPr>
              <a:t>t</a:t>
            </a:r>
            <a:r>
              <a:rPr b="0" i="1" lang="en-AU" sz="1500" spc="-1" strike="noStrike">
                <a:latin typeface="Arial"/>
              </a:rPr>
              <a:t>e</a:t>
            </a:r>
            <a:r>
              <a:rPr b="0" i="1" lang="en-AU" sz="1500" spc="-1" strike="noStrike">
                <a:latin typeface="Arial"/>
              </a:rPr>
              <a:t>m</a:t>
            </a:r>
            <a:r>
              <a:rPr b="0" i="1" lang="en-AU" sz="1500" spc="-1" strike="noStrike">
                <a:latin typeface="Arial"/>
              </a:rPr>
              <a:t>s</a:t>
            </a:r>
            <a:r>
              <a:rPr b="0" i="1" lang="en-AU" sz="1500" spc="-1" strike="noStrike">
                <a:latin typeface="Arial"/>
              </a:rPr>
              <a:t>,</a:t>
            </a:r>
            <a:r>
              <a:rPr b="0" i="1" lang="en-AU" sz="1500" spc="-1" strike="noStrike">
                <a:latin typeface="Arial"/>
              </a:rPr>
              <a:t>” </a:t>
            </a:r>
            <a:r>
              <a:rPr b="0" i="1" lang="en-AU" sz="1500" spc="-1" strike="noStrike">
                <a:latin typeface="Arial"/>
              </a:rPr>
              <a:t>2</a:t>
            </a:r>
            <a:r>
              <a:rPr b="0" i="1" lang="en-AU" sz="1500" spc="-1" strike="noStrike">
                <a:latin typeface="Arial"/>
              </a:rPr>
              <a:t>0</a:t>
            </a:r>
            <a:r>
              <a:rPr b="0" i="1" lang="en-AU" sz="1500" spc="-1" strike="noStrike">
                <a:latin typeface="Arial"/>
              </a:rPr>
              <a:t>1</a:t>
            </a:r>
            <a:r>
              <a:rPr b="0" i="1" lang="en-AU" sz="1500" spc="-1" strike="noStrike">
                <a:latin typeface="Arial"/>
              </a:rPr>
              <a:t>9</a:t>
            </a:r>
            <a:r>
              <a:rPr b="0" i="1" lang="en-AU" sz="1500" spc="-1" strike="noStrike">
                <a:latin typeface="Arial"/>
              </a:rPr>
              <a:t>.</a:t>
            </a:r>
            <a:endParaRPr b="0" lang="en-AU" sz="1500" spc="-1" strike="noStrike">
              <a:latin typeface="Arial"/>
            </a:endParaRPr>
          </a:p>
        </p:txBody>
      </p:sp>
      <p:sp>
        <p:nvSpPr>
          <p:cNvPr id="2806"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56/57</a:t>
            </a:r>
            <a:endParaRPr b="0" lang="en-AU" sz="180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7" name="TextShape 1"/>
          <p:cNvSpPr txBox="1"/>
          <p:nvPr/>
        </p:nvSpPr>
        <p:spPr>
          <a:xfrm>
            <a:off x="1259640" y="29736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l</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2808" name="TextShape 2"/>
          <p:cNvSpPr txBox="1"/>
          <p:nvPr/>
        </p:nvSpPr>
        <p:spPr>
          <a:xfrm>
            <a:off x="1080000" y="1656000"/>
            <a:ext cx="7606440" cy="45090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In our example offline problem the </a:t>
            </a:r>
            <a:r>
              <a:rPr b="0" lang="en-US" sz="2800" spc="-1" strike="noStrike">
                <a:solidFill>
                  <a:srgbClr val="000000"/>
                </a:solidFill>
                <a:latin typeface="Franklin Gothic Book"/>
              </a:rPr>
              <a:t>system state is modeled as being </a:t>
            </a:r>
            <a:r>
              <a:rPr b="0" lang="en-US" sz="2800" spc="-1" strike="noStrike">
                <a:solidFill>
                  <a:srgbClr val="000000"/>
                </a:solidFill>
                <a:latin typeface="Franklin Gothic Book"/>
              </a:rPr>
              <a:t>stationary. But we </a:t>
            </a:r>
            <a:r>
              <a:rPr b="1" lang="en-US" sz="2800" spc="-1" strike="noStrike">
                <a:solidFill>
                  <a:srgbClr val="000000"/>
                </a:solidFill>
                <a:latin typeface="Franklin Gothic Book"/>
              </a:rPr>
              <a:t>could</a:t>
            </a:r>
            <a:r>
              <a:rPr b="0" lang="en-US" sz="2800" spc="-1" strike="noStrike">
                <a:solidFill>
                  <a:srgbClr val="000000"/>
                </a:solidFill>
                <a:latin typeface="Franklin Gothic Book"/>
              </a:rPr>
              <a:t> have any </a:t>
            </a:r>
            <a:r>
              <a:rPr b="0" lang="en-US" sz="2800" spc="-1" strike="noStrike">
                <a:solidFill>
                  <a:srgbClr val="000000"/>
                </a:solidFill>
                <a:latin typeface="Franklin Gothic Book"/>
              </a:rPr>
              <a:t>system.</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Franklin Gothic Book"/>
              </a:rPr>
              <a:t>Eg. visual odometry observer </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2809" name="CustomShape 3"/>
          <p:cNvSpPr/>
          <p:nvPr/>
        </p:nvSpPr>
        <p:spPr>
          <a:xfrm>
            <a:off x="2484000" y="5822640"/>
            <a:ext cx="4644000" cy="154440"/>
          </a:xfrm>
          <a:prstGeom prst="rect">
            <a:avLst/>
          </a:prstGeom>
          <a:solidFill>
            <a:srgbClr val="ffffff"/>
          </a:solidFill>
          <a:ln>
            <a:solidFill>
              <a:srgbClr val="ffffff"/>
            </a:solidFill>
          </a:ln>
        </p:spPr>
        <p:style>
          <a:lnRef idx="0"/>
          <a:fillRef idx="0"/>
          <a:effectRef idx="0"/>
          <a:fontRef idx="minor"/>
        </p:style>
      </p:sp>
      <p:sp>
        <p:nvSpPr>
          <p:cNvPr id="2810"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5</a:t>
            </a:r>
            <a:r>
              <a:rPr b="0" lang="en-AU" sz="1800" spc="-1" strike="noStrike">
                <a:latin typeface="Arial"/>
              </a:rPr>
              <a:t>7</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1" name="CustomShape 1"/>
          <p:cNvSpPr/>
          <p:nvPr/>
        </p:nvSpPr>
        <p:spPr>
          <a:xfrm>
            <a:off x="0" y="0"/>
            <a:ext cx="2195280" cy="1268280"/>
          </a:xfrm>
          <a:prstGeom prst="rect">
            <a:avLst/>
          </a:prstGeom>
          <a:solidFill>
            <a:srgbClr val="ffffff"/>
          </a:solidFill>
          <a:ln w="25560">
            <a:solidFill>
              <a:srgbClr val="ffffff"/>
            </a:solidFill>
            <a:round/>
          </a:ln>
        </p:spPr>
        <p:style>
          <a:lnRef idx="0"/>
          <a:fillRef idx="0"/>
          <a:effectRef idx="0"/>
          <a:fontRef idx="minor"/>
        </p:style>
      </p:sp>
      <p:pic>
        <p:nvPicPr>
          <p:cNvPr id="2812" name="Picture 9" descr=""/>
          <p:cNvPicPr/>
          <p:nvPr/>
        </p:nvPicPr>
        <p:blipFill>
          <a:blip r:embed="rId1"/>
          <a:stretch/>
        </p:blipFill>
        <p:spPr>
          <a:xfrm>
            <a:off x="2051640" y="1278720"/>
            <a:ext cx="5147640" cy="1501920"/>
          </a:xfrm>
          <a:prstGeom prst="rect">
            <a:avLst/>
          </a:prstGeom>
          <a:ln>
            <a:noFill/>
          </a:ln>
        </p:spPr>
      </p:pic>
      <p:pic>
        <p:nvPicPr>
          <p:cNvPr id="2813" name="Picture 11" descr=""/>
          <p:cNvPicPr/>
          <p:nvPr/>
        </p:nvPicPr>
        <p:blipFill>
          <a:blip r:embed="rId2"/>
          <a:stretch/>
        </p:blipFill>
        <p:spPr>
          <a:xfrm>
            <a:off x="0" y="4408560"/>
            <a:ext cx="9143640" cy="1756440"/>
          </a:xfrm>
          <a:prstGeom prst="rect">
            <a:avLst/>
          </a:prstGeom>
          <a:ln>
            <a:noFill/>
          </a:ln>
        </p:spPr>
      </p:pic>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a:t>
            </a:r>
            <a:r>
              <a:rPr b="0" lang="en-US" sz="4400" spc="-1" strike="noStrike">
                <a:solidFill>
                  <a:srgbClr val="000000"/>
                </a:solidFill>
                <a:latin typeface="Arial"/>
              </a:rPr>
              <a:t>n</a:t>
            </a:r>
            <a:r>
              <a:rPr b="0" lang="en-US" sz="4400" spc="-1" strike="noStrike">
                <a:solidFill>
                  <a:srgbClr val="000000"/>
                </a:solidFill>
                <a:latin typeface="Arial"/>
              </a:rPr>
              <a:t>l</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238" name="TextShape 2"/>
          <p:cNvSpPr txBox="1"/>
          <p:nvPr/>
        </p:nvSpPr>
        <p:spPr>
          <a:xfrm>
            <a:off x="1259640" y="1196640"/>
            <a:ext cx="7426800" cy="4968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Updating the desired information as new data becomes available</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Fundamental in robotics</a:t>
            </a:r>
            <a:endParaRPr b="0" lang="en-US" sz="28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239" name="TextShape 3"/>
          <p:cNvSpPr txBox="1"/>
          <p:nvPr/>
        </p:nvSpPr>
        <p:spPr>
          <a:xfrm>
            <a:off x="72000" y="5976720"/>
            <a:ext cx="8208000" cy="513720"/>
          </a:xfrm>
          <a:prstGeom prst="rect">
            <a:avLst/>
          </a:prstGeom>
          <a:noFill/>
          <a:ln>
            <a:noFill/>
          </a:ln>
        </p:spPr>
        <p:txBody>
          <a:bodyPr lIns="90000" rIns="90000" tIns="45000" bIns="45000"/>
          <a:p>
            <a:r>
              <a:rPr b="0" lang="en-AU" sz="1500" spc="-1" strike="noStrike">
                <a:latin typeface="Arial"/>
                <a:ea typeface="AR PL SungtiL GB"/>
              </a:rPr>
              <a:t>Image from: </a:t>
            </a:r>
            <a:r>
              <a:rPr b="0" i="1" lang="en-AU" sz="1500" spc="-1" strike="noStrike">
                <a:latin typeface="Arial"/>
              </a:rPr>
              <a:t>Durrant-Whyte, Hugh and Tim Bailey. “Simultaneous Localisation and Mapping ( SLAM ) : Part I The Essential Algorithms.” (2006).</a:t>
            </a:r>
            <a:endParaRPr b="0" lang="en-AU" sz="1500" spc="-1" strike="noStrike">
              <a:latin typeface="Arial"/>
            </a:endParaRPr>
          </a:p>
        </p:txBody>
      </p:sp>
      <p:pic>
        <p:nvPicPr>
          <p:cNvPr id="240" name="" descr=""/>
          <p:cNvPicPr/>
          <p:nvPr/>
        </p:nvPicPr>
        <p:blipFill>
          <a:blip r:embed="rId1"/>
          <a:stretch/>
        </p:blipFill>
        <p:spPr>
          <a:xfrm>
            <a:off x="2340000" y="2795040"/>
            <a:ext cx="4473720" cy="3155760"/>
          </a:xfrm>
          <a:prstGeom prst="rect">
            <a:avLst/>
          </a:prstGeom>
          <a:ln>
            <a:noFill/>
          </a:ln>
        </p:spPr>
      </p:pic>
      <p:sp>
        <p:nvSpPr>
          <p:cNvPr id="241" name="CustomShape 4"/>
          <p:cNvSpPr/>
          <p:nvPr/>
        </p:nvSpPr>
        <p:spPr>
          <a:xfrm>
            <a:off x="2340000" y="5809320"/>
            <a:ext cx="4644000" cy="154440"/>
          </a:xfrm>
          <a:prstGeom prst="rect">
            <a:avLst/>
          </a:prstGeom>
          <a:solidFill>
            <a:srgbClr val="ffffff"/>
          </a:solidFill>
          <a:ln>
            <a:solidFill>
              <a:srgbClr val="ffffff"/>
            </a:solidFill>
          </a:ln>
        </p:spPr>
        <p:style>
          <a:lnRef idx="0"/>
          <a:fillRef idx="0"/>
          <a:effectRef idx="0"/>
          <a:fontRef idx="minor"/>
        </p:style>
      </p:sp>
      <p:sp>
        <p:nvSpPr>
          <p:cNvPr id="242" name="TextShape 5"/>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6/57</a:t>
            </a:r>
            <a:endParaRPr b="0" lang="en-AU"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1259640" y="28800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State Example: </a:t>
            </a:r>
            <a:r>
              <a:rPr b="0" lang="en-US" sz="4400" spc="-1" strike="noStrike">
                <a:solidFill>
                  <a:srgbClr val="000000"/>
                </a:solidFill>
                <a:latin typeface="Arial"/>
              </a:rPr>
              <a:t>Visual Odometry</a:t>
            </a:r>
            <a:endParaRPr b="0" lang="en-US" sz="4400" spc="-1" strike="noStrike">
              <a:solidFill>
                <a:srgbClr val="000000"/>
              </a:solidFill>
              <a:latin typeface="Franklin Gothic Book"/>
            </a:endParaRPr>
          </a:p>
        </p:txBody>
      </p:sp>
      <p:sp>
        <p:nvSpPr>
          <p:cNvPr id="244" name="TextShape 2"/>
          <p:cNvSpPr txBox="1"/>
          <p:nvPr/>
        </p:nvSpPr>
        <p:spPr>
          <a:xfrm>
            <a:off x="1184760" y="947520"/>
            <a:ext cx="7426800" cy="496836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lnSpc>
                <a:spcPct val="100000"/>
              </a:lnSpc>
              <a:spcBef>
                <a:spcPts val="1134"/>
              </a:spcBef>
              <a:buClr>
                <a:srgbClr val="000000"/>
              </a:buClr>
              <a:buSzPct val="45000"/>
              <a:buFont typeface="Wingdings" charset="2"/>
              <a:buChar char=""/>
            </a:pPr>
            <a:endParaRPr b="0" lang="en-US" sz="32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Franklin Gothic Book"/>
            </a:endParaRPr>
          </a:p>
        </p:txBody>
      </p:sp>
      <p:grpSp>
        <p:nvGrpSpPr>
          <p:cNvPr id="245" name="Group 3"/>
          <p:cNvGrpSpPr/>
          <p:nvPr/>
        </p:nvGrpSpPr>
        <p:grpSpPr>
          <a:xfrm>
            <a:off x="3023280" y="2736000"/>
            <a:ext cx="3594600" cy="2704320"/>
            <a:chOff x="3023280" y="2736000"/>
            <a:chExt cx="3594600" cy="2704320"/>
          </a:xfrm>
        </p:grpSpPr>
        <p:sp>
          <p:nvSpPr>
            <p:cNvPr id="246" name="Freeform 4"/>
            <p:cNvSpPr/>
            <p:nvPr/>
          </p:nvSpPr>
          <p:spPr>
            <a:xfrm>
              <a:off x="3034440" y="2753640"/>
              <a:ext cx="3566160" cy="2669400"/>
            </a:xfrm>
            <a:custGeom>
              <a:avLst/>
              <a:gdLst/>
              <a:ahLst/>
              <a:rect l="0" t="0" r="r" b="b"/>
              <a:pathLst>
                <a:path w="9906" h="7415">
                  <a:moveTo>
                    <a:pt x="4954" y="7414"/>
                  </a:moveTo>
                  <a:lnTo>
                    <a:pt x="0" y="7414"/>
                  </a:lnTo>
                  <a:lnTo>
                    <a:pt x="0" y="0"/>
                  </a:lnTo>
                  <a:lnTo>
                    <a:pt x="9905" y="0"/>
                  </a:lnTo>
                  <a:lnTo>
                    <a:pt x="9905" y="7414"/>
                  </a:lnTo>
                  <a:lnTo>
                    <a:pt x="4954" y="7414"/>
                  </a:lnTo>
                </a:path>
              </a:pathLst>
            </a:custGeom>
            <a:solidFill>
              <a:srgbClr val="ffffff"/>
            </a:solidFill>
            <a:ln w="15840">
              <a:noFill/>
            </a:ln>
          </p:spPr>
        </p:sp>
        <p:sp>
          <p:nvSpPr>
            <p:cNvPr id="247" name="Freeform 5"/>
            <p:cNvSpPr/>
            <p:nvPr/>
          </p:nvSpPr>
          <p:spPr>
            <a:xfrm>
              <a:off x="3616920" y="2736000"/>
              <a:ext cx="56880" cy="56880"/>
            </a:xfrm>
            <a:custGeom>
              <a:avLst/>
              <a:gdLst/>
              <a:ahLst/>
              <a:rect l="0" t="0" r="r" b="b"/>
              <a:pathLst>
                <a:path w="158" h="158">
                  <a:moveTo>
                    <a:pt x="157" y="78"/>
                  </a:moveTo>
                  <a:cubicBezTo>
                    <a:pt x="157" y="36"/>
                    <a:pt x="121" y="0"/>
                    <a:pt x="78" y="0"/>
                  </a:cubicBezTo>
                  <a:cubicBezTo>
                    <a:pt x="36" y="0"/>
                    <a:pt x="0" y="36"/>
                    <a:pt x="0" y="78"/>
                  </a:cubicBezTo>
                  <a:cubicBezTo>
                    <a:pt x="0" y="121"/>
                    <a:pt x="36" y="157"/>
                    <a:pt x="78" y="157"/>
                  </a:cubicBezTo>
                  <a:cubicBezTo>
                    <a:pt x="121" y="157"/>
                    <a:pt x="157" y="121"/>
                    <a:pt x="157" y="78"/>
                  </a:cubicBezTo>
                </a:path>
              </a:pathLst>
            </a:custGeom>
            <a:solidFill>
              <a:srgbClr val="000000"/>
            </a:solidFill>
            <a:ln w="15840">
              <a:noFill/>
            </a:ln>
          </p:spPr>
        </p:sp>
        <p:sp>
          <p:nvSpPr>
            <p:cNvPr id="248" name="Freeform 6"/>
            <p:cNvSpPr/>
            <p:nvPr/>
          </p:nvSpPr>
          <p:spPr>
            <a:xfrm>
              <a:off x="3588480" y="2824560"/>
              <a:ext cx="112680" cy="59400"/>
            </a:xfrm>
            <a:custGeom>
              <a:avLst/>
              <a:gdLst/>
              <a:ahLst/>
              <a:rect l="0" t="0" r="r" b="b"/>
              <a:pathLst>
                <a:path w="313" h="165">
                  <a:moveTo>
                    <a:pt x="155" y="0"/>
                  </a:moveTo>
                  <a:lnTo>
                    <a:pt x="0" y="126"/>
                  </a:lnTo>
                  <a:lnTo>
                    <a:pt x="27" y="164"/>
                  </a:lnTo>
                  <a:lnTo>
                    <a:pt x="155" y="83"/>
                  </a:lnTo>
                  <a:lnTo>
                    <a:pt x="285" y="164"/>
                  </a:lnTo>
                  <a:lnTo>
                    <a:pt x="312" y="128"/>
                  </a:lnTo>
                  <a:lnTo>
                    <a:pt x="155" y="0"/>
                  </a:lnTo>
                </a:path>
              </a:pathLst>
            </a:custGeom>
            <a:solidFill>
              <a:srgbClr val="000000"/>
            </a:solidFill>
            <a:ln w="15840">
              <a:noFill/>
            </a:ln>
          </p:spPr>
        </p:sp>
        <p:sp>
          <p:nvSpPr>
            <p:cNvPr id="249" name="Freeform 7"/>
            <p:cNvSpPr/>
            <p:nvPr/>
          </p:nvSpPr>
          <p:spPr>
            <a:xfrm>
              <a:off x="3502440" y="2913480"/>
              <a:ext cx="285120" cy="243720"/>
            </a:xfrm>
            <a:custGeom>
              <a:avLst/>
              <a:gdLst/>
              <a:ahLst/>
              <a:rect l="0" t="0" r="r" b="b"/>
              <a:pathLst>
                <a:path w="792" h="677">
                  <a:moveTo>
                    <a:pt x="443" y="284"/>
                  </a:moveTo>
                  <a:lnTo>
                    <a:pt x="609" y="67"/>
                  </a:lnTo>
                  <a:cubicBezTo>
                    <a:pt x="620" y="53"/>
                    <a:pt x="623"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1"/>
                  </a:lnTo>
                  <a:cubicBezTo>
                    <a:pt x="123" y="622"/>
                    <a:pt x="121" y="625"/>
                    <a:pt x="89" y="627"/>
                  </a:cubicBezTo>
                  <a:cubicBezTo>
                    <a:pt x="69" y="629"/>
                    <a:pt x="49" y="631"/>
                    <a:pt x="29" y="631"/>
                  </a:cubicBezTo>
                  <a:lnTo>
                    <a:pt x="0" y="631"/>
                  </a:lnTo>
                  <a:lnTo>
                    <a:pt x="0" y="676"/>
                  </a:lnTo>
                  <a:cubicBezTo>
                    <a:pt x="40" y="674"/>
                    <a:pt x="89" y="674"/>
                    <a:pt x="132" y="674"/>
                  </a:cubicBezTo>
                  <a:cubicBezTo>
                    <a:pt x="170" y="674"/>
                    <a:pt x="246" y="674"/>
                    <a:pt x="282" y="676"/>
                  </a:cubicBezTo>
                  <a:lnTo>
                    <a:pt x="282" y="631"/>
                  </a:lnTo>
                  <a:cubicBezTo>
                    <a:pt x="264" y="631"/>
                    <a:pt x="226" y="631"/>
                    <a:pt x="190" y="620"/>
                  </a:cubicBezTo>
                  <a:cubicBezTo>
                    <a:pt x="192" y="618"/>
                    <a:pt x="197" y="611"/>
                    <a:pt x="199" y="609"/>
                  </a:cubicBezTo>
                  <a:lnTo>
                    <a:pt x="363" y="392"/>
                  </a:lnTo>
                  <a:lnTo>
                    <a:pt x="533" y="631"/>
                  </a:lnTo>
                  <a:lnTo>
                    <a:pt x="452" y="631"/>
                  </a:lnTo>
                  <a:lnTo>
                    <a:pt x="452" y="676"/>
                  </a:lnTo>
                  <a:cubicBezTo>
                    <a:pt x="493" y="674"/>
                    <a:pt x="587" y="674"/>
                    <a:pt x="631" y="674"/>
                  </a:cubicBezTo>
                  <a:cubicBezTo>
                    <a:pt x="670" y="674"/>
                    <a:pt x="755" y="674"/>
                    <a:pt x="791" y="676"/>
                  </a:cubicBezTo>
                  <a:lnTo>
                    <a:pt x="791" y="631"/>
                  </a:lnTo>
                  <a:lnTo>
                    <a:pt x="694" y="631"/>
                  </a:lnTo>
                  <a:lnTo>
                    <a:pt x="443" y="284"/>
                  </a:lnTo>
                </a:path>
              </a:pathLst>
            </a:custGeom>
            <a:solidFill>
              <a:srgbClr val="000000"/>
            </a:solidFill>
            <a:ln w="15840">
              <a:noFill/>
            </a:ln>
          </p:spPr>
        </p:sp>
        <p:sp>
          <p:nvSpPr>
            <p:cNvPr id="250" name="Freeform 8"/>
            <p:cNvSpPr/>
            <p:nvPr/>
          </p:nvSpPr>
          <p:spPr>
            <a:xfrm>
              <a:off x="3808800" y="30546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6"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3" y="340"/>
                    <a:pt x="36" y="365"/>
                    <a:pt x="36" y="374"/>
                  </a:cubicBezTo>
                  <a:cubicBezTo>
                    <a:pt x="36" y="414"/>
                    <a:pt x="69" y="439"/>
                    <a:pt x="110" y="439"/>
                  </a:cubicBezTo>
                  <a:cubicBezTo>
                    <a:pt x="188" y="439"/>
                    <a:pt x="231" y="342"/>
                    <a:pt x="231" y="333"/>
                  </a:cubicBezTo>
                  <a:cubicBezTo>
                    <a:pt x="231" y="324"/>
                    <a:pt x="222" y="324"/>
                    <a:pt x="220" y="324"/>
                  </a:cubicBezTo>
                  <a:cubicBezTo>
                    <a:pt x="211" y="324"/>
                    <a:pt x="211" y="327"/>
                    <a:pt x="206" y="338"/>
                  </a:cubicBezTo>
                  <a:cubicBezTo>
                    <a:pt x="186" y="380"/>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251" name="Freeform 9"/>
            <p:cNvSpPr/>
            <p:nvPr/>
          </p:nvSpPr>
          <p:spPr>
            <a:xfrm>
              <a:off x="4041720" y="3026160"/>
              <a:ext cx="236880" cy="84240"/>
            </a:xfrm>
            <a:custGeom>
              <a:avLst/>
              <a:gdLst/>
              <a:ahLst/>
              <a:rect l="0" t="0" r="r" b="b"/>
              <a:pathLst>
                <a:path w="658" h="234">
                  <a:moveTo>
                    <a:pt x="623" y="41"/>
                  </a:moveTo>
                  <a:cubicBezTo>
                    <a:pt x="639" y="41"/>
                    <a:pt x="657" y="41"/>
                    <a:pt x="657" y="20"/>
                  </a:cubicBezTo>
                  <a:cubicBezTo>
                    <a:pt x="657" y="0"/>
                    <a:pt x="639" y="0"/>
                    <a:pt x="626" y="0"/>
                  </a:cubicBezTo>
                  <a:lnTo>
                    <a:pt x="34" y="0"/>
                  </a:lnTo>
                  <a:cubicBezTo>
                    <a:pt x="18" y="0"/>
                    <a:pt x="0" y="0"/>
                    <a:pt x="0" y="20"/>
                  </a:cubicBezTo>
                  <a:cubicBezTo>
                    <a:pt x="0" y="41"/>
                    <a:pt x="18" y="41"/>
                    <a:pt x="34" y="41"/>
                  </a:cubicBezTo>
                  <a:lnTo>
                    <a:pt x="623" y="41"/>
                  </a:lnTo>
                  <a:moveTo>
                    <a:pt x="626" y="233"/>
                  </a:moveTo>
                  <a:cubicBezTo>
                    <a:pt x="639" y="233"/>
                    <a:pt x="657" y="233"/>
                    <a:pt x="657" y="213"/>
                  </a:cubicBezTo>
                  <a:cubicBezTo>
                    <a:pt x="657" y="193"/>
                    <a:pt x="639" y="193"/>
                    <a:pt x="623" y="193"/>
                  </a:cubicBezTo>
                  <a:lnTo>
                    <a:pt x="34" y="193"/>
                  </a:lnTo>
                  <a:cubicBezTo>
                    <a:pt x="18" y="193"/>
                    <a:pt x="0" y="193"/>
                    <a:pt x="0" y="213"/>
                  </a:cubicBezTo>
                  <a:cubicBezTo>
                    <a:pt x="0" y="233"/>
                    <a:pt x="18" y="233"/>
                    <a:pt x="34" y="233"/>
                  </a:cubicBezTo>
                  <a:lnTo>
                    <a:pt x="626" y="233"/>
                  </a:lnTo>
                </a:path>
              </a:pathLst>
            </a:custGeom>
            <a:solidFill>
              <a:srgbClr val="000000"/>
            </a:solidFill>
            <a:ln w="15840">
              <a:noFill/>
            </a:ln>
          </p:spPr>
        </p:sp>
        <p:sp>
          <p:nvSpPr>
            <p:cNvPr id="252" name="Freeform 10"/>
            <p:cNvSpPr/>
            <p:nvPr/>
          </p:nvSpPr>
          <p:spPr>
            <a:xfrm>
              <a:off x="4414680" y="2907000"/>
              <a:ext cx="177480" cy="323640"/>
            </a:xfrm>
            <a:custGeom>
              <a:avLst/>
              <a:gdLst/>
              <a:ahLst/>
              <a:rect l="0" t="0" r="r" b="b"/>
              <a:pathLst>
                <a:path w="493" h="899">
                  <a:moveTo>
                    <a:pt x="311" y="300"/>
                  </a:moveTo>
                  <a:lnTo>
                    <a:pt x="396" y="300"/>
                  </a:lnTo>
                  <a:cubicBezTo>
                    <a:pt x="414" y="300"/>
                    <a:pt x="425" y="300"/>
                    <a:pt x="425" y="282"/>
                  </a:cubicBezTo>
                  <a:cubicBezTo>
                    <a:pt x="425" y="271"/>
                    <a:pt x="414" y="271"/>
                    <a:pt x="398" y="271"/>
                  </a:cubicBezTo>
                  <a:lnTo>
                    <a:pt x="315" y="271"/>
                  </a:lnTo>
                  <a:lnTo>
                    <a:pt x="338" y="157"/>
                  </a:lnTo>
                  <a:cubicBezTo>
                    <a:pt x="340" y="136"/>
                    <a:pt x="353" y="67"/>
                    <a:pt x="360" y="56"/>
                  </a:cubicBezTo>
                  <a:cubicBezTo>
                    <a:pt x="369" y="36"/>
                    <a:pt x="387" y="22"/>
                    <a:pt x="407" y="22"/>
                  </a:cubicBezTo>
                  <a:cubicBezTo>
                    <a:pt x="412" y="22"/>
                    <a:pt x="436" y="22"/>
                    <a:pt x="454" y="40"/>
                  </a:cubicBezTo>
                  <a:cubicBezTo>
                    <a:pt x="412" y="42"/>
                    <a:pt x="403" y="78"/>
                    <a:pt x="403" y="92"/>
                  </a:cubicBezTo>
                  <a:cubicBezTo>
                    <a:pt x="403" y="116"/>
                    <a:pt x="421" y="127"/>
                    <a:pt x="439" y="127"/>
                  </a:cubicBezTo>
                  <a:cubicBezTo>
                    <a:pt x="463" y="127"/>
                    <a:pt x="492" y="105"/>
                    <a:pt x="492" y="67"/>
                  </a:cubicBezTo>
                  <a:cubicBezTo>
                    <a:pt x="492" y="22"/>
                    <a:pt x="448" y="0"/>
                    <a:pt x="407" y="0"/>
                  </a:cubicBezTo>
                  <a:cubicBezTo>
                    <a:pt x="374" y="0"/>
                    <a:pt x="311" y="18"/>
                    <a:pt x="282" y="116"/>
                  </a:cubicBezTo>
                  <a:cubicBezTo>
                    <a:pt x="275" y="136"/>
                    <a:pt x="273" y="145"/>
                    <a:pt x="248" y="271"/>
                  </a:cubicBezTo>
                  <a:lnTo>
                    <a:pt x="181" y="271"/>
                  </a:lnTo>
                  <a:cubicBezTo>
                    <a:pt x="161" y="271"/>
                    <a:pt x="152" y="271"/>
                    <a:pt x="152" y="289"/>
                  </a:cubicBezTo>
                  <a:cubicBezTo>
                    <a:pt x="152" y="300"/>
                    <a:pt x="159" y="300"/>
                    <a:pt x="179" y="300"/>
                  </a:cubicBezTo>
                  <a:lnTo>
                    <a:pt x="244" y="300"/>
                  </a:lnTo>
                  <a:lnTo>
                    <a:pt x="170" y="690"/>
                  </a:lnTo>
                  <a:cubicBezTo>
                    <a:pt x="152" y="786"/>
                    <a:pt x="134" y="876"/>
                    <a:pt x="85" y="876"/>
                  </a:cubicBezTo>
                  <a:cubicBezTo>
                    <a:pt x="80" y="876"/>
                    <a:pt x="56" y="876"/>
                    <a:pt x="35" y="858"/>
                  </a:cubicBezTo>
                  <a:cubicBezTo>
                    <a:pt x="82" y="855"/>
                    <a:pt x="91" y="820"/>
                    <a:pt x="91" y="804"/>
                  </a:cubicBezTo>
                  <a:cubicBezTo>
                    <a:pt x="91" y="781"/>
                    <a:pt x="73" y="770"/>
                    <a:pt x="53" y="770"/>
                  </a:cubicBezTo>
                  <a:cubicBezTo>
                    <a:pt x="29" y="770"/>
                    <a:pt x="0" y="793"/>
                    <a:pt x="0" y="829"/>
                  </a:cubicBezTo>
                  <a:cubicBezTo>
                    <a:pt x="0" y="873"/>
                    <a:pt x="42" y="898"/>
                    <a:pt x="85" y="898"/>
                  </a:cubicBezTo>
                  <a:cubicBezTo>
                    <a:pt x="138" y="898"/>
                    <a:pt x="176" y="840"/>
                    <a:pt x="194" y="802"/>
                  </a:cubicBezTo>
                  <a:cubicBezTo>
                    <a:pt x="228" y="739"/>
                    <a:pt x="250" y="620"/>
                    <a:pt x="250" y="614"/>
                  </a:cubicBezTo>
                  <a:lnTo>
                    <a:pt x="311" y="300"/>
                  </a:lnTo>
                </a:path>
              </a:pathLst>
            </a:custGeom>
            <a:solidFill>
              <a:srgbClr val="000000"/>
            </a:solidFill>
            <a:ln w="15840">
              <a:noFill/>
            </a:ln>
          </p:spPr>
        </p:sp>
        <p:sp>
          <p:nvSpPr>
            <p:cNvPr id="253" name="Freeform 11"/>
            <p:cNvSpPr/>
            <p:nvPr/>
          </p:nvSpPr>
          <p:spPr>
            <a:xfrm>
              <a:off x="4642920" y="2890800"/>
              <a:ext cx="83160" cy="354960"/>
            </a:xfrm>
            <a:custGeom>
              <a:avLst/>
              <a:gdLst/>
              <a:ahLst/>
              <a:rect l="0" t="0" r="r" b="b"/>
              <a:pathLst>
                <a:path w="231" h="986">
                  <a:moveTo>
                    <a:pt x="230" y="977"/>
                  </a:moveTo>
                  <a:cubicBezTo>
                    <a:pt x="230" y="974"/>
                    <a:pt x="230" y="972"/>
                    <a:pt x="212" y="954"/>
                  </a:cubicBezTo>
                  <a:cubicBezTo>
                    <a:pt x="89" y="831"/>
                    <a:pt x="58" y="645"/>
                    <a:pt x="58" y="493"/>
                  </a:cubicBezTo>
                  <a:cubicBezTo>
                    <a:pt x="58" y="323"/>
                    <a:pt x="96" y="150"/>
                    <a:pt x="217" y="27"/>
                  </a:cubicBezTo>
                  <a:cubicBezTo>
                    <a:pt x="230" y="16"/>
                    <a:pt x="230" y="13"/>
                    <a:pt x="230" y="9"/>
                  </a:cubicBezTo>
                  <a:cubicBezTo>
                    <a:pt x="230" y="2"/>
                    <a:pt x="226" y="0"/>
                    <a:pt x="219" y="0"/>
                  </a:cubicBezTo>
                  <a:cubicBezTo>
                    <a:pt x="210" y="0"/>
                    <a:pt x="120" y="67"/>
                    <a:pt x="62" y="193"/>
                  </a:cubicBezTo>
                  <a:cubicBezTo>
                    <a:pt x="11" y="300"/>
                    <a:pt x="0" y="410"/>
                    <a:pt x="0" y="493"/>
                  </a:cubicBezTo>
                  <a:cubicBezTo>
                    <a:pt x="0" y="571"/>
                    <a:pt x="11" y="690"/>
                    <a:pt x="64" y="802"/>
                  </a:cubicBezTo>
                  <a:cubicBezTo>
                    <a:pt x="125" y="923"/>
                    <a:pt x="210" y="985"/>
                    <a:pt x="219" y="985"/>
                  </a:cubicBezTo>
                  <a:cubicBezTo>
                    <a:pt x="226" y="985"/>
                    <a:pt x="230" y="983"/>
                    <a:pt x="230" y="977"/>
                  </a:cubicBezTo>
                </a:path>
              </a:pathLst>
            </a:custGeom>
            <a:solidFill>
              <a:srgbClr val="000000"/>
            </a:solidFill>
            <a:ln w="15840">
              <a:noFill/>
            </a:ln>
          </p:spPr>
        </p:sp>
        <p:sp>
          <p:nvSpPr>
            <p:cNvPr id="254" name="Freeform 12"/>
            <p:cNvSpPr/>
            <p:nvPr/>
          </p:nvSpPr>
          <p:spPr>
            <a:xfrm>
              <a:off x="4843440" y="2824560"/>
              <a:ext cx="112680" cy="59400"/>
            </a:xfrm>
            <a:custGeom>
              <a:avLst/>
              <a:gdLst/>
              <a:ahLst/>
              <a:rect l="0" t="0" r="r" b="b"/>
              <a:pathLst>
                <a:path w="313" h="165">
                  <a:moveTo>
                    <a:pt x="157" y="0"/>
                  </a:moveTo>
                  <a:lnTo>
                    <a:pt x="0" y="126"/>
                  </a:lnTo>
                  <a:lnTo>
                    <a:pt x="27" y="164"/>
                  </a:lnTo>
                  <a:lnTo>
                    <a:pt x="157" y="83"/>
                  </a:lnTo>
                  <a:lnTo>
                    <a:pt x="285" y="164"/>
                  </a:lnTo>
                  <a:lnTo>
                    <a:pt x="312" y="128"/>
                  </a:lnTo>
                  <a:lnTo>
                    <a:pt x="157" y="0"/>
                  </a:lnTo>
                </a:path>
              </a:pathLst>
            </a:custGeom>
            <a:solidFill>
              <a:srgbClr val="000000"/>
            </a:solidFill>
            <a:ln w="15840">
              <a:noFill/>
            </a:ln>
          </p:spPr>
        </p:sp>
        <p:sp>
          <p:nvSpPr>
            <p:cNvPr id="255" name="Freeform 13"/>
            <p:cNvSpPr/>
            <p:nvPr/>
          </p:nvSpPr>
          <p:spPr>
            <a:xfrm>
              <a:off x="4757400" y="2913480"/>
              <a:ext cx="284760" cy="243720"/>
            </a:xfrm>
            <a:custGeom>
              <a:avLst/>
              <a:gdLst/>
              <a:ahLst/>
              <a:rect l="0" t="0" r="r" b="b"/>
              <a:pathLst>
                <a:path w="791" h="677">
                  <a:moveTo>
                    <a:pt x="443" y="284"/>
                  </a:moveTo>
                  <a:lnTo>
                    <a:pt x="609" y="67"/>
                  </a:lnTo>
                  <a:cubicBezTo>
                    <a:pt x="620" y="53"/>
                    <a:pt x="622" y="51"/>
                    <a:pt x="656" y="49"/>
                  </a:cubicBezTo>
                  <a:cubicBezTo>
                    <a:pt x="681" y="47"/>
                    <a:pt x="685" y="47"/>
                    <a:pt x="714" y="47"/>
                  </a:cubicBezTo>
                  <a:lnTo>
                    <a:pt x="741" y="47"/>
                  </a:lnTo>
                  <a:lnTo>
                    <a:pt x="741" y="0"/>
                  </a:lnTo>
                  <a:cubicBezTo>
                    <a:pt x="701" y="2"/>
                    <a:pt x="652" y="2"/>
                    <a:pt x="609" y="2"/>
                  </a:cubicBezTo>
                  <a:cubicBezTo>
                    <a:pt x="571" y="2"/>
                    <a:pt x="495" y="2"/>
                    <a:pt x="459" y="0"/>
                  </a:cubicBezTo>
                  <a:lnTo>
                    <a:pt x="459" y="47"/>
                  </a:lnTo>
                  <a:cubicBezTo>
                    <a:pt x="477" y="47"/>
                    <a:pt x="515" y="47"/>
                    <a:pt x="551" y="58"/>
                  </a:cubicBezTo>
                  <a:cubicBezTo>
                    <a:pt x="549" y="58"/>
                    <a:pt x="544" y="65"/>
                    <a:pt x="542" y="67"/>
                  </a:cubicBezTo>
                  <a:lnTo>
                    <a:pt x="412" y="242"/>
                  </a:lnTo>
                  <a:lnTo>
                    <a:pt x="271" y="47"/>
                  </a:lnTo>
                  <a:lnTo>
                    <a:pt x="354" y="47"/>
                  </a:lnTo>
                  <a:lnTo>
                    <a:pt x="354" y="0"/>
                  </a:lnTo>
                  <a:cubicBezTo>
                    <a:pt x="313" y="2"/>
                    <a:pt x="219" y="2"/>
                    <a:pt x="174" y="2"/>
                  </a:cubicBezTo>
                  <a:cubicBezTo>
                    <a:pt x="134" y="2"/>
                    <a:pt x="49" y="2"/>
                    <a:pt x="15" y="0"/>
                  </a:cubicBezTo>
                  <a:lnTo>
                    <a:pt x="15" y="47"/>
                  </a:lnTo>
                  <a:lnTo>
                    <a:pt x="112" y="47"/>
                  </a:lnTo>
                  <a:lnTo>
                    <a:pt x="331" y="349"/>
                  </a:lnTo>
                  <a:lnTo>
                    <a:pt x="132" y="611"/>
                  </a:lnTo>
                  <a:cubicBezTo>
                    <a:pt x="123" y="622"/>
                    <a:pt x="121" y="625"/>
                    <a:pt x="89" y="627"/>
                  </a:cubicBezTo>
                  <a:cubicBezTo>
                    <a:pt x="69" y="629"/>
                    <a:pt x="49" y="631"/>
                    <a:pt x="29" y="631"/>
                  </a:cubicBezTo>
                  <a:lnTo>
                    <a:pt x="0" y="631"/>
                  </a:lnTo>
                  <a:lnTo>
                    <a:pt x="0" y="676"/>
                  </a:lnTo>
                  <a:cubicBezTo>
                    <a:pt x="42" y="674"/>
                    <a:pt x="89" y="674"/>
                    <a:pt x="132" y="674"/>
                  </a:cubicBezTo>
                  <a:cubicBezTo>
                    <a:pt x="170" y="674"/>
                    <a:pt x="246" y="674"/>
                    <a:pt x="282" y="676"/>
                  </a:cubicBezTo>
                  <a:lnTo>
                    <a:pt x="282" y="631"/>
                  </a:lnTo>
                  <a:cubicBezTo>
                    <a:pt x="264" y="631"/>
                    <a:pt x="226" y="631"/>
                    <a:pt x="190" y="620"/>
                  </a:cubicBezTo>
                  <a:cubicBezTo>
                    <a:pt x="192" y="618"/>
                    <a:pt x="197" y="611"/>
                    <a:pt x="199" y="609"/>
                  </a:cubicBezTo>
                  <a:lnTo>
                    <a:pt x="363" y="392"/>
                  </a:lnTo>
                  <a:lnTo>
                    <a:pt x="533" y="631"/>
                  </a:lnTo>
                  <a:lnTo>
                    <a:pt x="452" y="631"/>
                  </a:lnTo>
                  <a:lnTo>
                    <a:pt x="452" y="676"/>
                  </a:lnTo>
                  <a:cubicBezTo>
                    <a:pt x="493" y="674"/>
                    <a:pt x="587" y="674"/>
                    <a:pt x="631" y="674"/>
                  </a:cubicBezTo>
                  <a:cubicBezTo>
                    <a:pt x="669" y="674"/>
                    <a:pt x="757" y="674"/>
                    <a:pt x="790" y="676"/>
                  </a:cubicBezTo>
                  <a:lnTo>
                    <a:pt x="790" y="631"/>
                  </a:lnTo>
                  <a:lnTo>
                    <a:pt x="694" y="631"/>
                  </a:lnTo>
                  <a:lnTo>
                    <a:pt x="443" y="284"/>
                  </a:lnTo>
                </a:path>
              </a:pathLst>
            </a:custGeom>
            <a:solidFill>
              <a:srgbClr val="000000"/>
            </a:solidFill>
            <a:ln w="15840">
              <a:noFill/>
            </a:ln>
          </p:spPr>
        </p:sp>
        <p:sp>
          <p:nvSpPr>
            <p:cNvPr id="256" name="Freeform 14"/>
            <p:cNvSpPr/>
            <p:nvPr/>
          </p:nvSpPr>
          <p:spPr>
            <a:xfrm>
              <a:off x="5063760" y="30546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7" y="322"/>
                  </a:lnTo>
                  <a:cubicBezTo>
                    <a:pt x="43" y="340"/>
                    <a:pt x="36" y="365"/>
                    <a:pt x="36" y="374"/>
                  </a:cubicBezTo>
                  <a:cubicBezTo>
                    <a:pt x="36" y="414"/>
                    <a:pt x="69" y="439"/>
                    <a:pt x="110" y="439"/>
                  </a:cubicBezTo>
                  <a:cubicBezTo>
                    <a:pt x="188" y="439"/>
                    <a:pt x="231" y="342"/>
                    <a:pt x="231" y="333"/>
                  </a:cubicBezTo>
                  <a:cubicBezTo>
                    <a:pt x="231" y="324"/>
                    <a:pt x="222" y="324"/>
                    <a:pt x="219" y="324"/>
                  </a:cubicBezTo>
                  <a:cubicBezTo>
                    <a:pt x="211" y="324"/>
                    <a:pt x="211" y="327"/>
                    <a:pt x="206" y="338"/>
                  </a:cubicBezTo>
                  <a:cubicBezTo>
                    <a:pt x="186" y="380"/>
                    <a:pt x="150" y="421"/>
                    <a:pt x="112" y="421"/>
                  </a:cubicBezTo>
                  <a:cubicBezTo>
                    <a:pt x="96" y="421"/>
                    <a:pt x="87" y="412"/>
                    <a:pt x="87" y="385"/>
                  </a:cubicBezTo>
                  <a:cubicBezTo>
                    <a:pt x="87" y="378"/>
                    <a:pt x="90" y="365"/>
                    <a:pt x="92" y="358"/>
                  </a:cubicBezTo>
                  <a:lnTo>
                    <a:pt x="141" y="159"/>
                  </a:lnTo>
                </a:path>
              </a:pathLst>
            </a:custGeom>
            <a:solidFill>
              <a:srgbClr val="000000"/>
            </a:solidFill>
            <a:ln w="15840">
              <a:noFill/>
            </a:ln>
          </p:spPr>
        </p:sp>
        <p:sp>
          <p:nvSpPr>
            <p:cNvPr id="257" name="Freeform 15"/>
            <p:cNvSpPr/>
            <p:nvPr/>
          </p:nvSpPr>
          <p:spPr>
            <a:xfrm>
              <a:off x="5208120" y="3119040"/>
              <a:ext cx="42120" cy="106920"/>
            </a:xfrm>
            <a:custGeom>
              <a:avLst/>
              <a:gdLst/>
              <a:ahLst/>
              <a:rect l="0" t="0" r="r" b="b"/>
              <a:pathLst>
                <a:path w="117" h="297">
                  <a:moveTo>
                    <a:pt x="116" y="103"/>
                  </a:moveTo>
                  <a:cubicBezTo>
                    <a:pt x="116" y="38"/>
                    <a:pt x="92" y="0"/>
                    <a:pt x="54" y="0"/>
                  </a:cubicBezTo>
                  <a:cubicBezTo>
                    <a:pt x="20" y="0"/>
                    <a:pt x="0" y="25"/>
                    <a:pt x="0" y="51"/>
                  </a:cubicBezTo>
                  <a:cubicBezTo>
                    <a:pt x="0" y="78"/>
                    <a:pt x="20" y="105"/>
                    <a:pt x="54" y="105"/>
                  </a:cubicBezTo>
                  <a:cubicBezTo>
                    <a:pt x="65" y="105"/>
                    <a:pt x="78" y="101"/>
                    <a:pt x="87" y="92"/>
                  </a:cubicBezTo>
                  <a:cubicBezTo>
                    <a:pt x="92" y="89"/>
                    <a:pt x="92" y="89"/>
                    <a:pt x="94" y="89"/>
                  </a:cubicBezTo>
                  <a:cubicBezTo>
                    <a:pt x="94" y="89"/>
                    <a:pt x="96" y="89"/>
                    <a:pt x="96" y="103"/>
                  </a:cubicBezTo>
                  <a:cubicBezTo>
                    <a:pt x="96" y="177"/>
                    <a:pt x="60" y="237"/>
                    <a:pt x="27" y="269"/>
                  </a:cubicBezTo>
                  <a:cubicBezTo>
                    <a:pt x="16" y="280"/>
                    <a:pt x="16" y="282"/>
                    <a:pt x="16" y="284"/>
                  </a:cubicBezTo>
                  <a:cubicBezTo>
                    <a:pt x="16" y="293"/>
                    <a:pt x="20" y="296"/>
                    <a:pt x="27" y="296"/>
                  </a:cubicBezTo>
                  <a:cubicBezTo>
                    <a:pt x="38" y="296"/>
                    <a:pt x="116" y="219"/>
                    <a:pt x="116" y="103"/>
                  </a:cubicBezTo>
                </a:path>
              </a:pathLst>
            </a:custGeom>
            <a:solidFill>
              <a:srgbClr val="000000"/>
            </a:solidFill>
            <a:ln w="15840">
              <a:noFill/>
            </a:ln>
          </p:spPr>
        </p:sp>
        <p:sp>
          <p:nvSpPr>
            <p:cNvPr id="258" name="Freeform 16"/>
            <p:cNvSpPr/>
            <p:nvPr/>
          </p:nvSpPr>
          <p:spPr>
            <a:xfrm>
              <a:off x="5344560" y="2913480"/>
              <a:ext cx="290520" cy="246960"/>
            </a:xfrm>
            <a:custGeom>
              <a:avLst/>
              <a:gdLst/>
              <a:ahLst/>
              <a:rect l="0" t="0" r="r" b="b"/>
              <a:pathLst>
                <a:path w="807" h="686">
                  <a:moveTo>
                    <a:pt x="705" y="67"/>
                  </a:moveTo>
                  <a:cubicBezTo>
                    <a:pt x="710" y="56"/>
                    <a:pt x="714" y="47"/>
                    <a:pt x="786" y="47"/>
                  </a:cubicBezTo>
                  <a:lnTo>
                    <a:pt x="806" y="47"/>
                  </a:lnTo>
                  <a:lnTo>
                    <a:pt x="806" y="0"/>
                  </a:lnTo>
                  <a:cubicBezTo>
                    <a:pt x="768" y="0"/>
                    <a:pt x="721" y="2"/>
                    <a:pt x="694" y="2"/>
                  </a:cubicBezTo>
                  <a:cubicBezTo>
                    <a:pt x="654" y="2"/>
                    <a:pt x="602" y="2"/>
                    <a:pt x="564" y="0"/>
                  </a:cubicBezTo>
                  <a:lnTo>
                    <a:pt x="564" y="47"/>
                  </a:lnTo>
                  <a:cubicBezTo>
                    <a:pt x="573" y="47"/>
                    <a:pt x="651" y="47"/>
                    <a:pt x="651" y="58"/>
                  </a:cubicBezTo>
                  <a:cubicBezTo>
                    <a:pt x="651" y="62"/>
                    <a:pt x="647" y="67"/>
                    <a:pt x="647" y="69"/>
                  </a:cubicBezTo>
                  <a:lnTo>
                    <a:pt x="448" y="519"/>
                  </a:lnTo>
                  <a:lnTo>
                    <a:pt x="237" y="47"/>
                  </a:lnTo>
                  <a:lnTo>
                    <a:pt x="331" y="47"/>
                  </a:lnTo>
                  <a:lnTo>
                    <a:pt x="331" y="0"/>
                  </a:lnTo>
                  <a:cubicBezTo>
                    <a:pt x="293" y="2"/>
                    <a:pt x="199" y="2"/>
                    <a:pt x="156" y="2"/>
                  </a:cubicBezTo>
                  <a:cubicBezTo>
                    <a:pt x="116" y="2"/>
                    <a:pt x="33" y="2"/>
                    <a:pt x="0" y="0"/>
                  </a:cubicBezTo>
                  <a:lnTo>
                    <a:pt x="0" y="47"/>
                  </a:lnTo>
                  <a:lnTo>
                    <a:pt x="91" y="47"/>
                  </a:lnTo>
                  <a:lnTo>
                    <a:pt x="363" y="658"/>
                  </a:lnTo>
                  <a:cubicBezTo>
                    <a:pt x="371" y="676"/>
                    <a:pt x="374" y="685"/>
                    <a:pt x="403" y="685"/>
                  </a:cubicBezTo>
                  <a:cubicBezTo>
                    <a:pt x="419" y="685"/>
                    <a:pt x="432" y="685"/>
                    <a:pt x="441" y="660"/>
                  </a:cubicBezTo>
                  <a:lnTo>
                    <a:pt x="705" y="67"/>
                  </a:lnTo>
                </a:path>
              </a:pathLst>
            </a:custGeom>
            <a:solidFill>
              <a:srgbClr val="000000"/>
            </a:solidFill>
            <a:ln w="15840">
              <a:noFill/>
            </a:ln>
          </p:spPr>
        </p:sp>
        <p:sp>
          <p:nvSpPr>
            <p:cNvPr id="259" name="Freeform 17"/>
            <p:cNvSpPr/>
            <p:nvPr/>
          </p:nvSpPr>
          <p:spPr>
            <a:xfrm>
              <a:off x="5654160" y="3054600"/>
              <a:ext cx="84960" cy="158400"/>
            </a:xfrm>
            <a:custGeom>
              <a:avLst/>
              <a:gdLst/>
              <a:ahLst/>
              <a:rect l="0" t="0" r="r" b="b"/>
              <a:pathLst>
                <a:path w="236" h="440">
                  <a:moveTo>
                    <a:pt x="141" y="159"/>
                  </a:moveTo>
                  <a:lnTo>
                    <a:pt x="213" y="159"/>
                  </a:lnTo>
                  <a:cubicBezTo>
                    <a:pt x="226" y="159"/>
                    <a:pt x="235" y="159"/>
                    <a:pt x="235" y="143"/>
                  </a:cubicBezTo>
                  <a:cubicBezTo>
                    <a:pt x="235" y="134"/>
                    <a:pt x="226" y="134"/>
                    <a:pt x="215" y="134"/>
                  </a:cubicBezTo>
                  <a:lnTo>
                    <a:pt x="148" y="134"/>
                  </a:lnTo>
                  <a:lnTo>
                    <a:pt x="175" y="31"/>
                  </a:lnTo>
                  <a:cubicBezTo>
                    <a:pt x="175" y="29"/>
                    <a:pt x="177" y="24"/>
                    <a:pt x="177" y="22"/>
                  </a:cubicBezTo>
                  <a:cubicBezTo>
                    <a:pt x="177" y="9"/>
                    <a:pt x="166" y="0"/>
                    <a:pt x="152" y="0"/>
                  </a:cubicBezTo>
                  <a:cubicBezTo>
                    <a:pt x="134" y="0"/>
                    <a:pt x="125" y="11"/>
                    <a:pt x="119" y="29"/>
                  </a:cubicBezTo>
                  <a:cubicBezTo>
                    <a:pt x="114" y="47"/>
                    <a:pt x="123" y="13"/>
                    <a:pt x="94" y="134"/>
                  </a:cubicBezTo>
                  <a:lnTo>
                    <a:pt x="22" y="134"/>
                  </a:lnTo>
                  <a:cubicBezTo>
                    <a:pt x="9" y="134"/>
                    <a:pt x="0" y="134"/>
                    <a:pt x="0" y="150"/>
                  </a:cubicBezTo>
                  <a:cubicBezTo>
                    <a:pt x="0" y="159"/>
                    <a:pt x="9" y="159"/>
                    <a:pt x="20" y="159"/>
                  </a:cubicBezTo>
                  <a:lnTo>
                    <a:pt x="87" y="159"/>
                  </a:lnTo>
                  <a:lnTo>
                    <a:pt x="45" y="322"/>
                  </a:lnTo>
                  <a:cubicBezTo>
                    <a:pt x="42" y="340"/>
                    <a:pt x="36" y="365"/>
                    <a:pt x="36" y="374"/>
                  </a:cubicBezTo>
                  <a:cubicBezTo>
                    <a:pt x="36" y="414"/>
                    <a:pt x="69" y="439"/>
                    <a:pt x="110" y="439"/>
                  </a:cubicBezTo>
                  <a:cubicBezTo>
                    <a:pt x="188" y="439"/>
                    <a:pt x="231" y="342"/>
                    <a:pt x="231" y="333"/>
                  </a:cubicBezTo>
                  <a:cubicBezTo>
                    <a:pt x="231" y="324"/>
                    <a:pt x="222" y="324"/>
                    <a:pt x="219" y="324"/>
                  </a:cubicBezTo>
                  <a:cubicBezTo>
                    <a:pt x="210" y="324"/>
                    <a:pt x="210" y="327"/>
                    <a:pt x="206" y="338"/>
                  </a:cubicBezTo>
                  <a:cubicBezTo>
                    <a:pt x="186" y="380"/>
                    <a:pt x="150" y="421"/>
                    <a:pt x="112" y="421"/>
                  </a:cubicBezTo>
                  <a:cubicBezTo>
                    <a:pt x="96" y="421"/>
                    <a:pt x="87" y="412"/>
                    <a:pt x="87" y="385"/>
                  </a:cubicBezTo>
                  <a:cubicBezTo>
                    <a:pt x="87" y="378"/>
                    <a:pt x="89" y="365"/>
                    <a:pt x="92" y="358"/>
                  </a:cubicBezTo>
                  <a:lnTo>
                    <a:pt x="141" y="159"/>
                  </a:lnTo>
                </a:path>
              </a:pathLst>
            </a:custGeom>
            <a:solidFill>
              <a:srgbClr val="000000"/>
            </a:solidFill>
            <a:ln w="15840">
              <a:noFill/>
            </a:ln>
          </p:spPr>
        </p:sp>
        <p:sp>
          <p:nvSpPr>
            <p:cNvPr id="260" name="Freeform 18"/>
            <p:cNvSpPr/>
            <p:nvPr/>
          </p:nvSpPr>
          <p:spPr>
            <a:xfrm>
              <a:off x="5788800" y="2890800"/>
              <a:ext cx="83520" cy="354960"/>
            </a:xfrm>
            <a:custGeom>
              <a:avLst/>
              <a:gdLst/>
              <a:ahLst/>
              <a:rect l="0" t="0" r="r" b="b"/>
              <a:pathLst>
                <a:path w="232" h="986">
                  <a:moveTo>
                    <a:pt x="231" y="493"/>
                  </a:moveTo>
                  <a:cubicBezTo>
                    <a:pt x="231" y="417"/>
                    <a:pt x="220" y="298"/>
                    <a:pt x="166" y="186"/>
                  </a:cubicBezTo>
                  <a:cubicBezTo>
                    <a:pt x="105" y="65"/>
                    <a:pt x="20" y="0"/>
                    <a:pt x="9" y="0"/>
                  </a:cubicBezTo>
                  <a:cubicBezTo>
                    <a:pt x="4" y="0"/>
                    <a:pt x="0" y="5"/>
                    <a:pt x="0" y="9"/>
                  </a:cubicBezTo>
                  <a:cubicBezTo>
                    <a:pt x="0" y="13"/>
                    <a:pt x="0" y="16"/>
                    <a:pt x="18" y="34"/>
                  </a:cubicBezTo>
                  <a:cubicBezTo>
                    <a:pt x="116" y="130"/>
                    <a:pt x="172" y="287"/>
                    <a:pt x="172" y="493"/>
                  </a:cubicBezTo>
                  <a:cubicBezTo>
                    <a:pt x="172" y="661"/>
                    <a:pt x="137" y="835"/>
                    <a:pt x="13" y="959"/>
                  </a:cubicBezTo>
                  <a:cubicBezTo>
                    <a:pt x="0" y="972"/>
                    <a:pt x="0" y="974"/>
                    <a:pt x="0" y="977"/>
                  </a:cubicBezTo>
                  <a:cubicBezTo>
                    <a:pt x="0" y="983"/>
                    <a:pt x="4" y="985"/>
                    <a:pt x="9" y="985"/>
                  </a:cubicBezTo>
                  <a:cubicBezTo>
                    <a:pt x="20" y="985"/>
                    <a:pt x="110" y="918"/>
                    <a:pt x="168" y="793"/>
                  </a:cubicBezTo>
                  <a:cubicBezTo>
                    <a:pt x="220" y="685"/>
                    <a:pt x="231" y="576"/>
                    <a:pt x="231" y="493"/>
                  </a:cubicBezTo>
                </a:path>
              </a:pathLst>
            </a:custGeom>
            <a:solidFill>
              <a:srgbClr val="000000"/>
            </a:solidFill>
            <a:ln w="15840">
              <a:noFill/>
            </a:ln>
          </p:spPr>
        </p:sp>
        <p:sp>
          <p:nvSpPr>
            <p:cNvPr id="261" name="Freeform 19"/>
            <p:cNvSpPr/>
            <p:nvPr/>
          </p:nvSpPr>
          <p:spPr>
            <a:xfrm>
              <a:off x="6013800" y="3061080"/>
              <a:ext cx="217440" cy="15480"/>
            </a:xfrm>
            <a:custGeom>
              <a:avLst/>
              <a:gdLst/>
              <a:ahLst/>
              <a:rect l="0" t="0" r="r" b="b"/>
              <a:pathLst>
                <a:path w="604" h="43">
                  <a:moveTo>
                    <a:pt x="569" y="42"/>
                  </a:moveTo>
                  <a:cubicBezTo>
                    <a:pt x="585" y="42"/>
                    <a:pt x="603" y="42"/>
                    <a:pt x="603" y="20"/>
                  </a:cubicBezTo>
                  <a:cubicBezTo>
                    <a:pt x="603" y="0"/>
                    <a:pt x="585" y="0"/>
                    <a:pt x="569" y="0"/>
                  </a:cubicBezTo>
                  <a:lnTo>
                    <a:pt x="34" y="0"/>
                  </a:lnTo>
                  <a:cubicBezTo>
                    <a:pt x="18" y="0"/>
                    <a:pt x="0" y="0"/>
                    <a:pt x="0" y="20"/>
                  </a:cubicBezTo>
                  <a:cubicBezTo>
                    <a:pt x="0" y="42"/>
                    <a:pt x="18" y="42"/>
                    <a:pt x="34" y="42"/>
                  </a:cubicBezTo>
                  <a:lnTo>
                    <a:pt x="569" y="42"/>
                  </a:lnTo>
                </a:path>
              </a:pathLst>
            </a:custGeom>
            <a:solidFill>
              <a:srgbClr val="000000"/>
            </a:solidFill>
            <a:ln w="15840">
              <a:noFill/>
            </a:ln>
          </p:spPr>
        </p:sp>
        <p:sp>
          <p:nvSpPr>
            <p:cNvPr id="262" name="Freeform 20"/>
            <p:cNvSpPr/>
            <p:nvPr/>
          </p:nvSpPr>
          <p:spPr>
            <a:xfrm>
              <a:off x="6355800" y="2903040"/>
              <a:ext cx="262440" cy="254880"/>
            </a:xfrm>
            <a:custGeom>
              <a:avLst/>
              <a:gdLst/>
              <a:ahLst/>
              <a:rect l="0" t="0" r="r" b="b"/>
              <a:pathLst>
                <a:path w="729" h="708">
                  <a:moveTo>
                    <a:pt x="390" y="18"/>
                  </a:moveTo>
                  <a:cubicBezTo>
                    <a:pt x="383" y="4"/>
                    <a:pt x="381" y="0"/>
                    <a:pt x="365" y="0"/>
                  </a:cubicBezTo>
                  <a:cubicBezTo>
                    <a:pt x="347" y="0"/>
                    <a:pt x="345" y="4"/>
                    <a:pt x="338" y="18"/>
                  </a:cubicBezTo>
                  <a:lnTo>
                    <a:pt x="4" y="687"/>
                  </a:lnTo>
                  <a:cubicBezTo>
                    <a:pt x="0" y="696"/>
                    <a:pt x="0" y="698"/>
                    <a:pt x="0" y="698"/>
                  </a:cubicBezTo>
                  <a:cubicBezTo>
                    <a:pt x="0" y="707"/>
                    <a:pt x="7" y="707"/>
                    <a:pt x="22" y="707"/>
                  </a:cubicBezTo>
                  <a:lnTo>
                    <a:pt x="708" y="707"/>
                  </a:lnTo>
                  <a:cubicBezTo>
                    <a:pt x="724" y="707"/>
                    <a:pt x="728" y="707"/>
                    <a:pt x="728" y="698"/>
                  </a:cubicBezTo>
                  <a:cubicBezTo>
                    <a:pt x="728" y="698"/>
                    <a:pt x="728" y="696"/>
                    <a:pt x="724" y="687"/>
                  </a:cubicBezTo>
                  <a:lnTo>
                    <a:pt x="390" y="18"/>
                  </a:lnTo>
                  <a:moveTo>
                    <a:pt x="331" y="98"/>
                  </a:moveTo>
                  <a:lnTo>
                    <a:pt x="598" y="631"/>
                  </a:lnTo>
                  <a:lnTo>
                    <a:pt x="67" y="631"/>
                  </a:lnTo>
                  <a:lnTo>
                    <a:pt x="331" y="98"/>
                  </a:lnTo>
                </a:path>
              </a:pathLst>
            </a:custGeom>
            <a:solidFill>
              <a:srgbClr val="000000"/>
            </a:solidFill>
            <a:ln w="15840">
              <a:noFill/>
            </a:ln>
          </p:spPr>
        </p:sp>
        <p:sp>
          <p:nvSpPr>
            <p:cNvPr id="263" name="Freeform 21"/>
            <p:cNvSpPr/>
            <p:nvPr/>
          </p:nvSpPr>
          <p:spPr>
            <a:xfrm>
              <a:off x="3637800" y="3511800"/>
              <a:ext cx="112680" cy="59040"/>
            </a:xfrm>
            <a:custGeom>
              <a:avLst/>
              <a:gdLst/>
              <a:ahLst/>
              <a:rect l="0" t="0" r="r" b="b"/>
              <a:pathLst>
                <a:path w="313" h="164">
                  <a:moveTo>
                    <a:pt x="155" y="0"/>
                  </a:moveTo>
                  <a:lnTo>
                    <a:pt x="0" y="125"/>
                  </a:lnTo>
                  <a:lnTo>
                    <a:pt x="27" y="163"/>
                  </a:lnTo>
                  <a:lnTo>
                    <a:pt x="155" y="82"/>
                  </a:lnTo>
                  <a:lnTo>
                    <a:pt x="285" y="163"/>
                  </a:lnTo>
                  <a:lnTo>
                    <a:pt x="312" y="127"/>
                  </a:lnTo>
                  <a:lnTo>
                    <a:pt x="155" y="0"/>
                  </a:lnTo>
                </a:path>
              </a:pathLst>
            </a:custGeom>
            <a:solidFill>
              <a:srgbClr val="000000"/>
            </a:solidFill>
            <a:ln w="15840">
              <a:noFill/>
            </a:ln>
          </p:spPr>
        </p:sp>
        <p:sp>
          <p:nvSpPr>
            <p:cNvPr id="264" name="Freeform 22"/>
            <p:cNvSpPr/>
            <p:nvPr/>
          </p:nvSpPr>
          <p:spPr>
            <a:xfrm>
              <a:off x="3591000" y="3599640"/>
              <a:ext cx="198720" cy="229320"/>
            </a:xfrm>
            <a:custGeom>
              <a:avLst/>
              <a:gdLst/>
              <a:ahLst/>
              <a:rect l="0" t="0" r="r" b="b"/>
              <a:pathLst>
                <a:path w="552" h="637">
                  <a:moveTo>
                    <a:pt x="480" y="67"/>
                  </a:moveTo>
                  <a:cubicBezTo>
                    <a:pt x="486" y="53"/>
                    <a:pt x="489" y="47"/>
                    <a:pt x="551" y="47"/>
                  </a:cubicBezTo>
                  <a:lnTo>
                    <a:pt x="551" y="0"/>
                  </a:lnTo>
                  <a:cubicBezTo>
                    <a:pt x="529" y="2"/>
                    <a:pt x="498" y="2"/>
                    <a:pt x="473" y="2"/>
                  </a:cubicBezTo>
                  <a:cubicBezTo>
                    <a:pt x="448" y="2"/>
                    <a:pt x="403" y="0"/>
                    <a:pt x="383" y="0"/>
                  </a:cubicBezTo>
                  <a:lnTo>
                    <a:pt x="383" y="47"/>
                  </a:lnTo>
                  <a:cubicBezTo>
                    <a:pt x="385" y="47"/>
                    <a:pt x="430" y="47"/>
                    <a:pt x="430" y="58"/>
                  </a:cubicBezTo>
                  <a:lnTo>
                    <a:pt x="426" y="69"/>
                  </a:lnTo>
                  <a:lnTo>
                    <a:pt x="312" y="313"/>
                  </a:lnTo>
                  <a:lnTo>
                    <a:pt x="186" y="47"/>
                  </a:lnTo>
                  <a:lnTo>
                    <a:pt x="240" y="47"/>
                  </a:lnTo>
                  <a:lnTo>
                    <a:pt x="240" y="0"/>
                  </a:lnTo>
                  <a:cubicBezTo>
                    <a:pt x="206" y="2"/>
                    <a:pt x="117" y="2"/>
                    <a:pt x="117" y="2"/>
                  </a:cubicBezTo>
                  <a:cubicBezTo>
                    <a:pt x="90" y="2"/>
                    <a:pt x="45" y="0"/>
                    <a:pt x="5" y="0"/>
                  </a:cubicBezTo>
                  <a:lnTo>
                    <a:pt x="5" y="47"/>
                  </a:lnTo>
                  <a:lnTo>
                    <a:pt x="67" y="47"/>
                  </a:lnTo>
                  <a:lnTo>
                    <a:pt x="251" y="439"/>
                  </a:lnTo>
                  <a:lnTo>
                    <a:pt x="229" y="486"/>
                  </a:lnTo>
                  <a:cubicBezTo>
                    <a:pt x="209" y="533"/>
                    <a:pt x="177" y="600"/>
                    <a:pt x="105" y="600"/>
                  </a:cubicBezTo>
                  <a:cubicBezTo>
                    <a:pt x="92" y="600"/>
                    <a:pt x="90" y="600"/>
                    <a:pt x="83" y="595"/>
                  </a:cubicBezTo>
                  <a:cubicBezTo>
                    <a:pt x="92" y="593"/>
                    <a:pt x="114" y="578"/>
                    <a:pt x="114" y="544"/>
                  </a:cubicBezTo>
                  <a:cubicBezTo>
                    <a:pt x="114" y="510"/>
                    <a:pt x="90" y="488"/>
                    <a:pt x="56" y="488"/>
                  </a:cubicBezTo>
                  <a:cubicBezTo>
                    <a:pt x="29" y="488"/>
                    <a:pt x="0" y="506"/>
                    <a:pt x="0" y="544"/>
                  </a:cubicBezTo>
                  <a:cubicBezTo>
                    <a:pt x="0" y="595"/>
                    <a:pt x="47" y="636"/>
                    <a:pt x="105" y="636"/>
                  </a:cubicBezTo>
                  <a:cubicBezTo>
                    <a:pt x="182" y="636"/>
                    <a:pt x="240" y="575"/>
                    <a:pt x="267" y="517"/>
                  </a:cubicBezTo>
                  <a:lnTo>
                    <a:pt x="480" y="67"/>
                  </a:lnTo>
                </a:path>
              </a:pathLst>
            </a:custGeom>
            <a:solidFill>
              <a:srgbClr val="000000"/>
            </a:solidFill>
            <a:ln w="15840">
              <a:noFill/>
            </a:ln>
          </p:spPr>
        </p:sp>
        <p:sp>
          <p:nvSpPr>
            <p:cNvPr id="265" name="Freeform 23"/>
            <p:cNvSpPr/>
            <p:nvPr/>
          </p:nvSpPr>
          <p:spPr>
            <a:xfrm>
              <a:off x="3808800" y="3655080"/>
              <a:ext cx="84960" cy="158400"/>
            </a:xfrm>
            <a:custGeom>
              <a:avLst/>
              <a:gdLst/>
              <a:ahLst/>
              <a:rect l="0" t="0" r="r" b="b"/>
              <a:pathLst>
                <a:path w="236" h="440">
                  <a:moveTo>
                    <a:pt x="141" y="159"/>
                  </a:moveTo>
                  <a:lnTo>
                    <a:pt x="213" y="159"/>
                  </a:lnTo>
                  <a:cubicBezTo>
                    <a:pt x="226" y="159"/>
                    <a:pt x="235" y="159"/>
                    <a:pt x="235" y="144"/>
                  </a:cubicBezTo>
                  <a:cubicBezTo>
                    <a:pt x="235" y="135"/>
                    <a:pt x="226" y="135"/>
                    <a:pt x="215" y="135"/>
                  </a:cubicBezTo>
                  <a:lnTo>
                    <a:pt x="148" y="135"/>
                  </a:lnTo>
                  <a:lnTo>
                    <a:pt x="175" y="32"/>
                  </a:lnTo>
                  <a:cubicBezTo>
                    <a:pt x="175" y="29"/>
                    <a:pt x="177" y="25"/>
                    <a:pt x="177" y="23"/>
                  </a:cubicBezTo>
                  <a:cubicBezTo>
                    <a:pt x="177" y="9"/>
                    <a:pt x="166" y="0"/>
                    <a:pt x="152" y="0"/>
                  </a:cubicBezTo>
                  <a:cubicBezTo>
                    <a:pt x="134" y="0"/>
                    <a:pt x="126" y="11"/>
                    <a:pt x="119" y="29"/>
                  </a:cubicBezTo>
                  <a:cubicBezTo>
                    <a:pt x="114" y="47"/>
                    <a:pt x="123" y="14"/>
                    <a:pt x="94" y="135"/>
                  </a:cubicBezTo>
                  <a:lnTo>
                    <a:pt x="22" y="135"/>
                  </a:lnTo>
                  <a:cubicBezTo>
                    <a:pt x="9" y="135"/>
                    <a:pt x="0" y="135"/>
                    <a:pt x="0" y="150"/>
                  </a:cubicBezTo>
                  <a:cubicBezTo>
                    <a:pt x="0" y="159"/>
                    <a:pt x="9" y="159"/>
                    <a:pt x="20" y="159"/>
                  </a:cubicBezTo>
                  <a:lnTo>
                    <a:pt x="87" y="159"/>
                  </a:lnTo>
                  <a:lnTo>
                    <a:pt x="45" y="323"/>
                  </a:lnTo>
                  <a:cubicBezTo>
                    <a:pt x="43" y="341"/>
                    <a:pt x="36" y="365"/>
                    <a:pt x="36" y="374"/>
                  </a:cubicBezTo>
                  <a:cubicBezTo>
                    <a:pt x="36" y="415"/>
                    <a:pt x="69" y="439"/>
                    <a:pt x="110" y="439"/>
                  </a:cubicBezTo>
                  <a:cubicBezTo>
                    <a:pt x="188" y="439"/>
                    <a:pt x="231" y="343"/>
                    <a:pt x="231" y="334"/>
                  </a:cubicBezTo>
                  <a:cubicBezTo>
                    <a:pt x="231" y="325"/>
                    <a:pt x="222" y="325"/>
                    <a:pt x="220" y="325"/>
                  </a:cubicBezTo>
                  <a:cubicBezTo>
                    <a:pt x="211" y="325"/>
                    <a:pt x="211" y="327"/>
                    <a:pt x="206" y="338"/>
                  </a:cubicBezTo>
                  <a:cubicBezTo>
                    <a:pt x="186" y="381"/>
                    <a:pt x="150" y="421"/>
                    <a:pt x="112" y="421"/>
                  </a:cubicBezTo>
                  <a:cubicBezTo>
                    <a:pt x="96" y="421"/>
                    <a:pt x="87" y="412"/>
                    <a:pt x="87" y="386"/>
                  </a:cubicBezTo>
                  <a:cubicBezTo>
                    <a:pt x="87" y="379"/>
                    <a:pt x="90" y="365"/>
                    <a:pt x="92" y="359"/>
                  </a:cubicBezTo>
                  <a:lnTo>
                    <a:pt x="141" y="159"/>
                  </a:lnTo>
                </a:path>
              </a:pathLst>
            </a:custGeom>
            <a:solidFill>
              <a:srgbClr val="000000"/>
            </a:solidFill>
            <a:ln w="15840">
              <a:noFill/>
            </a:ln>
          </p:spPr>
        </p:sp>
        <p:sp>
          <p:nvSpPr>
            <p:cNvPr id="266" name="Freeform 24"/>
            <p:cNvSpPr/>
            <p:nvPr/>
          </p:nvSpPr>
          <p:spPr>
            <a:xfrm>
              <a:off x="4041720" y="3627000"/>
              <a:ext cx="236880" cy="84240"/>
            </a:xfrm>
            <a:custGeom>
              <a:avLst/>
              <a:gdLst/>
              <a:ahLst/>
              <a:rect l="0" t="0" r="r" b="b"/>
              <a:pathLst>
                <a:path w="658" h="234">
                  <a:moveTo>
                    <a:pt x="623" y="40"/>
                  </a:moveTo>
                  <a:cubicBezTo>
                    <a:pt x="639" y="40"/>
                    <a:pt x="657" y="40"/>
                    <a:pt x="657" y="20"/>
                  </a:cubicBezTo>
                  <a:cubicBezTo>
                    <a:pt x="657" y="0"/>
                    <a:pt x="639" y="0"/>
                    <a:pt x="626" y="0"/>
                  </a:cubicBezTo>
                  <a:lnTo>
                    <a:pt x="34" y="0"/>
                  </a:lnTo>
                  <a:cubicBezTo>
                    <a:pt x="18" y="0"/>
                    <a:pt x="0" y="0"/>
                    <a:pt x="0" y="20"/>
                  </a:cubicBezTo>
                  <a:cubicBezTo>
                    <a:pt x="0" y="40"/>
                    <a:pt x="18" y="40"/>
                    <a:pt x="34" y="40"/>
                  </a:cubicBezTo>
                  <a:lnTo>
                    <a:pt x="623" y="40"/>
                  </a:lnTo>
                  <a:moveTo>
                    <a:pt x="626" y="233"/>
                  </a:moveTo>
                  <a:cubicBezTo>
                    <a:pt x="639" y="233"/>
                    <a:pt x="657" y="233"/>
                    <a:pt x="657" y="213"/>
                  </a:cubicBezTo>
                  <a:cubicBezTo>
                    <a:pt x="657" y="192"/>
                    <a:pt x="639" y="192"/>
                    <a:pt x="623" y="192"/>
                  </a:cubicBezTo>
                  <a:lnTo>
                    <a:pt x="34" y="192"/>
                  </a:lnTo>
                  <a:cubicBezTo>
                    <a:pt x="18" y="192"/>
                    <a:pt x="0" y="192"/>
                    <a:pt x="0" y="213"/>
                  </a:cubicBezTo>
                  <a:cubicBezTo>
                    <a:pt x="0" y="233"/>
                    <a:pt x="18" y="233"/>
                    <a:pt x="34" y="233"/>
                  </a:cubicBezTo>
                  <a:lnTo>
                    <a:pt x="626" y="233"/>
                  </a:lnTo>
                </a:path>
              </a:pathLst>
            </a:custGeom>
            <a:solidFill>
              <a:srgbClr val="000000"/>
            </a:solidFill>
            <a:ln w="15840">
              <a:noFill/>
            </a:ln>
          </p:spPr>
        </p:sp>
        <p:sp>
          <p:nvSpPr>
            <p:cNvPr id="267" name="Freeform 25"/>
            <p:cNvSpPr/>
            <p:nvPr/>
          </p:nvSpPr>
          <p:spPr>
            <a:xfrm>
              <a:off x="4415400" y="3511800"/>
              <a:ext cx="175320" cy="250920"/>
            </a:xfrm>
            <a:custGeom>
              <a:avLst/>
              <a:gdLst/>
              <a:ahLst/>
              <a:rect l="0" t="0" r="r" b="b"/>
              <a:pathLst>
                <a:path w="487" h="697">
                  <a:moveTo>
                    <a:pt x="228" y="11"/>
                  </a:moveTo>
                  <a:cubicBezTo>
                    <a:pt x="228" y="9"/>
                    <a:pt x="228" y="0"/>
                    <a:pt x="217" y="0"/>
                  </a:cubicBezTo>
                  <a:cubicBezTo>
                    <a:pt x="195" y="0"/>
                    <a:pt x="121" y="9"/>
                    <a:pt x="96" y="9"/>
                  </a:cubicBezTo>
                  <a:cubicBezTo>
                    <a:pt x="87" y="11"/>
                    <a:pt x="76" y="11"/>
                    <a:pt x="76" y="29"/>
                  </a:cubicBezTo>
                  <a:cubicBezTo>
                    <a:pt x="76" y="42"/>
                    <a:pt x="85" y="42"/>
                    <a:pt x="101" y="42"/>
                  </a:cubicBezTo>
                  <a:cubicBezTo>
                    <a:pt x="148" y="42"/>
                    <a:pt x="150" y="49"/>
                    <a:pt x="150" y="58"/>
                  </a:cubicBezTo>
                  <a:lnTo>
                    <a:pt x="148" y="78"/>
                  </a:lnTo>
                  <a:lnTo>
                    <a:pt x="4" y="647"/>
                  </a:lnTo>
                  <a:cubicBezTo>
                    <a:pt x="0" y="660"/>
                    <a:pt x="0" y="663"/>
                    <a:pt x="0" y="667"/>
                  </a:cubicBezTo>
                  <a:cubicBezTo>
                    <a:pt x="0" y="692"/>
                    <a:pt x="20" y="696"/>
                    <a:pt x="29" y="696"/>
                  </a:cubicBezTo>
                  <a:cubicBezTo>
                    <a:pt x="45" y="696"/>
                    <a:pt x="60" y="683"/>
                    <a:pt x="65" y="669"/>
                  </a:cubicBezTo>
                  <a:lnTo>
                    <a:pt x="85" y="595"/>
                  </a:lnTo>
                  <a:lnTo>
                    <a:pt x="105" y="506"/>
                  </a:lnTo>
                  <a:cubicBezTo>
                    <a:pt x="112" y="483"/>
                    <a:pt x="118" y="463"/>
                    <a:pt x="123" y="441"/>
                  </a:cubicBezTo>
                  <a:cubicBezTo>
                    <a:pt x="125" y="434"/>
                    <a:pt x="132" y="401"/>
                    <a:pt x="134" y="396"/>
                  </a:cubicBezTo>
                  <a:cubicBezTo>
                    <a:pt x="136" y="387"/>
                    <a:pt x="168" y="331"/>
                    <a:pt x="201" y="304"/>
                  </a:cubicBezTo>
                  <a:cubicBezTo>
                    <a:pt x="222" y="289"/>
                    <a:pt x="253" y="271"/>
                    <a:pt x="295" y="271"/>
                  </a:cubicBezTo>
                  <a:cubicBezTo>
                    <a:pt x="338" y="271"/>
                    <a:pt x="349" y="304"/>
                    <a:pt x="349" y="340"/>
                  </a:cubicBezTo>
                  <a:cubicBezTo>
                    <a:pt x="349" y="392"/>
                    <a:pt x="311" y="499"/>
                    <a:pt x="287" y="560"/>
                  </a:cubicBezTo>
                  <a:cubicBezTo>
                    <a:pt x="280" y="582"/>
                    <a:pt x="275" y="595"/>
                    <a:pt x="275" y="616"/>
                  </a:cubicBezTo>
                  <a:cubicBezTo>
                    <a:pt x="275" y="660"/>
                    <a:pt x="309" y="696"/>
                    <a:pt x="356" y="696"/>
                  </a:cubicBezTo>
                  <a:cubicBezTo>
                    <a:pt x="448" y="696"/>
                    <a:pt x="486" y="551"/>
                    <a:pt x="486" y="544"/>
                  </a:cubicBezTo>
                  <a:cubicBezTo>
                    <a:pt x="486" y="533"/>
                    <a:pt x="477" y="533"/>
                    <a:pt x="472" y="533"/>
                  </a:cubicBezTo>
                  <a:cubicBezTo>
                    <a:pt x="463" y="533"/>
                    <a:pt x="463" y="537"/>
                    <a:pt x="459" y="551"/>
                  </a:cubicBezTo>
                  <a:cubicBezTo>
                    <a:pt x="443" y="604"/>
                    <a:pt x="412" y="674"/>
                    <a:pt x="358" y="674"/>
                  </a:cubicBezTo>
                  <a:cubicBezTo>
                    <a:pt x="340" y="674"/>
                    <a:pt x="334" y="665"/>
                    <a:pt x="334" y="640"/>
                  </a:cubicBezTo>
                  <a:cubicBezTo>
                    <a:pt x="334" y="616"/>
                    <a:pt x="343" y="593"/>
                    <a:pt x="351" y="571"/>
                  </a:cubicBezTo>
                  <a:cubicBezTo>
                    <a:pt x="367" y="528"/>
                    <a:pt x="412" y="412"/>
                    <a:pt x="412" y="353"/>
                  </a:cubicBezTo>
                  <a:cubicBezTo>
                    <a:pt x="412" y="291"/>
                    <a:pt x="372" y="248"/>
                    <a:pt x="298" y="248"/>
                  </a:cubicBezTo>
                  <a:cubicBezTo>
                    <a:pt x="235" y="248"/>
                    <a:pt x="188" y="280"/>
                    <a:pt x="152" y="324"/>
                  </a:cubicBezTo>
                  <a:lnTo>
                    <a:pt x="228" y="11"/>
                  </a:lnTo>
                </a:path>
              </a:pathLst>
            </a:custGeom>
            <a:solidFill>
              <a:srgbClr val="000000"/>
            </a:solidFill>
            <a:ln w="15840">
              <a:noFill/>
            </a:ln>
          </p:spPr>
        </p:sp>
        <p:sp>
          <p:nvSpPr>
            <p:cNvPr id="268" name="Freeform 26"/>
            <p:cNvSpPr/>
            <p:nvPr/>
          </p:nvSpPr>
          <p:spPr>
            <a:xfrm>
              <a:off x="4634640" y="3491640"/>
              <a:ext cx="83520" cy="354960"/>
            </a:xfrm>
            <a:custGeom>
              <a:avLst/>
              <a:gdLst/>
              <a:ahLst/>
              <a:rect l="0" t="0" r="r" b="b"/>
              <a:pathLst>
                <a:path w="232" h="986">
                  <a:moveTo>
                    <a:pt x="231" y="976"/>
                  </a:moveTo>
                  <a:cubicBezTo>
                    <a:pt x="231" y="974"/>
                    <a:pt x="231" y="972"/>
                    <a:pt x="213" y="954"/>
                  </a:cubicBezTo>
                  <a:cubicBezTo>
                    <a:pt x="90" y="831"/>
                    <a:pt x="58" y="645"/>
                    <a:pt x="58" y="492"/>
                  </a:cubicBezTo>
                  <a:cubicBezTo>
                    <a:pt x="58" y="322"/>
                    <a:pt x="96" y="150"/>
                    <a:pt x="217" y="26"/>
                  </a:cubicBezTo>
                  <a:cubicBezTo>
                    <a:pt x="231" y="15"/>
                    <a:pt x="231" y="13"/>
                    <a:pt x="231" y="9"/>
                  </a:cubicBezTo>
                  <a:cubicBezTo>
                    <a:pt x="231" y="2"/>
                    <a:pt x="226" y="0"/>
                    <a:pt x="220" y="0"/>
                  </a:cubicBezTo>
                  <a:cubicBezTo>
                    <a:pt x="211" y="0"/>
                    <a:pt x="121" y="67"/>
                    <a:pt x="63" y="192"/>
                  </a:cubicBezTo>
                  <a:cubicBezTo>
                    <a:pt x="11" y="300"/>
                    <a:pt x="0" y="409"/>
                    <a:pt x="0" y="492"/>
                  </a:cubicBezTo>
                  <a:cubicBezTo>
                    <a:pt x="0" y="571"/>
                    <a:pt x="11" y="689"/>
                    <a:pt x="65" y="801"/>
                  </a:cubicBezTo>
                  <a:cubicBezTo>
                    <a:pt x="126" y="922"/>
                    <a:pt x="211" y="985"/>
                    <a:pt x="220" y="985"/>
                  </a:cubicBezTo>
                  <a:cubicBezTo>
                    <a:pt x="226" y="985"/>
                    <a:pt x="231" y="983"/>
                    <a:pt x="231" y="976"/>
                  </a:cubicBezTo>
                </a:path>
              </a:pathLst>
            </a:custGeom>
            <a:solidFill>
              <a:srgbClr val="000000"/>
            </a:solidFill>
            <a:ln w="15840">
              <a:noFill/>
            </a:ln>
          </p:spPr>
        </p:sp>
        <p:sp>
          <p:nvSpPr>
            <p:cNvPr id="269" name="Freeform 27"/>
            <p:cNvSpPr/>
            <p:nvPr/>
          </p:nvSpPr>
          <p:spPr>
            <a:xfrm>
              <a:off x="4835520" y="3425400"/>
              <a:ext cx="112320" cy="59040"/>
            </a:xfrm>
            <a:custGeom>
              <a:avLst/>
              <a:gdLst/>
              <a:ahLst/>
              <a:rect l="0" t="0" r="r" b="b"/>
              <a:pathLst>
                <a:path w="312" h="164">
                  <a:moveTo>
                    <a:pt x="155" y="0"/>
                  </a:moveTo>
                  <a:lnTo>
                    <a:pt x="0" y="125"/>
                  </a:lnTo>
                  <a:lnTo>
                    <a:pt x="27" y="163"/>
                  </a:lnTo>
                  <a:lnTo>
                    <a:pt x="155" y="83"/>
                  </a:lnTo>
                  <a:lnTo>
                    <a:pt x="284" y="163"/>
                  </a:lnTo>
                  <a:lnTo>
                    <a:pt x="311" y="128"/>
                  </a:lnTo>
                  <a:lnTo>
                    <a:pt x="155" y="0"/>
                  </a:lnTo>
                </a:path>
              </a:pathLst>
            </a:custGeom>
            <a:solidFill>
              <a:srgbClr val="000000"/>
            </a:solidFill>
            <a:ln w="15840">
              <a:noFill/>
            </a:ln>
          </p:spPr>
        </p:sp>
        <p:sp>
          <p:nvSpPr>
            <p:cNvPr id="270" name="Freeform 28"/>
            <p:cNvSpPr/>
            <p:nvPr/>
          </p:nvSpPr>
          <p:spPr>
            <a:xfrm>
              <a:off x="4749840" y="3513960"/>
              <a:ext cx="285120" cy="244080"/>
            </a:xfrm>
            <a:custGeom>
              <a:avLst/>
              <a:gdLst/>
              <a:ahLst/>
              <a:rect l="0" t="0" r="r" b="b"/>
              <a:pathLst>
                <a:path w="792" h="678">
                  <a:moveTo>
                    <a:pt x="444" y="285"/>
                  </a:moveTo>
                  <a:lnTo>
                    <a:pt x="610" y="68"/>
                  </a:lnTo>
                  <a:cubicBezTo>
                    <a:pt x="621" y="54"/>
                    <a:pt x="623" y="52"/>
                    <a:pt x="657" y="50"/>
                  </a:cubicBezTo>
                  <a:cubicBezTo>
                    <a:pt x="682" y="47"/>
                    <a:pt x="686" y="47"/>
                    <a:pt x="715" y="47"/>
                  </a:cubicBezTo>
                  <a:lnTo>
                    <a:pt x="742" y="47"/>
                  </a:lnTo>
                  <a:lnTo>
                    <a:pt x="742" y="0"/>
                  </a:lnTo>
                  <a:cubicBezTo>
                    <a:pt x="702" y="3"/>
                    <a:pt x="652" y="3"/>
                    <a:pt x="610" y="3"/>
                  </a:cubicBezTo>
                  <a:cubicBezTo>
                    <a:pt x="572" y="3"/>
                    <a:pt x="496" y="3"/>
                    <a:pt x="460" y="0"/>
                  </a:cubicBezTo>
                  <a:lnTo>
                    <a:pt x="460" y="47"/>
                  </a:lnTo>
                  <a:cubicBezTo>
                    <a:pt x="478" y="47"/>
                    <a:pt x="516" y="47"/>
                    <a:pt x="552" y="59"/>
                  </a:cubicBezTo>
                  <a:cubicBezTo>
                    <a:pt x="549" y="59"/>
                    <a:pt x="545" y="65"/>
                    <a:pt x="543" y="68"/>
                  </a:cubicBezTo>
                  <a:lnTo>
                    <a:pt x="413" y="242"/>
                  </a:lnTo>
                  <a:lnTo>
                    <a:pt x="272" y="47"/>
                  </a:lnTo>
                  <a:lnTo>
                    <a:pt x="354" y="47"/>
                  </a:lnTo>
                  <a:lnTo>
                    <a:pt x="354" y="0"/>
                  </a:lnTo>
                  <a:cubicBezTo>
                    <a:pt x="314" y="3"/>
                    <a:pt x="220" y="3"/>
                    <a:pt x="175" y="3"/>
                  </a:cubicBezTo>
                  <a:cubicBezTo>
                    <a:pt x="135" y="3"/>
                    <a:pt x="50" y="3"/>
                    <a:pt x="16" y="0"/>
                  </a:cubicBezTo>
                  <a:lnTo>
                    <a:pt x="16" y="47"/>
                  </a:lnTo>
                  <a:lnTo>
                    <a:pt x="112" y="47"/>
                  </a:lnTo>
                  <a:lnTo>
                    <a:pt x="332" y="350"/>
                  </a:lnTo>
                  <a:lnTo>
                    <a:pt x="133" y="612"/>
                  </a:lnTo>
                  <a:cubicBezTo>
                    <a:pt x="124" y="623"/>
                    <a:pt x="121" y="625"/>
                    <a:pt x="90" y="627"/>
                  </a:cubicBezTo>
                  <a:cubicBezTo>
                    <a:pt x="70" y="630"/>
                    <a:pt x="50" y="632"/>
                    <a:pt x="30" y="632"/>
                  </a:cubicBezTo>
                  <a:lnTo>
                    <a:pt x="0" y="632"/>
                  </a:lnTo>
                  <a:lnTo>
                    <a:pt x="0" y="677"/>
                  </a:lnTo>
                  <a:cubicBezTo>
                    <a:pt x="43" y="674"/>
                    <a:pt x="90" y="674"/>
                    <a:pt x="133" y="674"/>
                  </a:cubicBezTo>
                  <a:cubicBezTo>
                    <a:pt x="171" y="674"/>
                    <a:pt x="247" y="674"/>
                    <a:pt x="283" y="677"/>
                  </a:cubicBezTo>
                  <a:lnTo>
                    <a:pt x="283" y="632"/>
                  </a:lnTo>
                  <a:cubicBezTo>
                    <a:pt x="265" y="632"/>
                    <a:pt x="227" y="632"/>
                    <a:pt x="191" y="621"/>
                  </a:cubicBezTo>
                  <a:cubicBezTo>
                    <a:pt x="193" y="618"/>
                    <a:pt x="198" y="612"/>
                    <a:pt x="200" y="610"/>
                  </a:cubicBezTo>
                  <a:lnTo>
                    <a:pt x="363" y="392"/>
                  </a:lnTo>
                  <a:lnTo>
                    <a:pt x="534" y="632"/>
                  </a:lnTo>
                  <a:lnTo>
                    <a:pt x="453" y="632"/>
                  </a:lnTo>
                  <a:lnTo>
                    <a:pt x="453" y="677"/>
                  </a:lnTo>
                  <a:cubicBezTo>
                    <a:pt x="493" y="674"/>
                    <a:pt x="587" y="674"/>
                    <a:pt x="632" y="674"/>
                  </a:cubicBezTo>
                  <a:cubicBezTo>
                    <a:pt x="670" y="674"/>
                    <a:pt x="758" y="674"/>
                    <a:pt x="791" y="677"/>
                  </a:cubicBezTo>
                  <a:lnTo>
                    <a:pt x="791" y="632"/>
                  </a:lnTo>
                  <a:lnTo>
                    <a:pt x="695" y="632"/>
                  </a:lnTo>
                  <a:lnTo>
                    <a:pt x="444" y="285"/>
                  </a:lnTo>
                </a:path>
              </a:pathLst>
            </a:custGeom>
            <a:solidFill>
              <a:srgbClr val="000000"/>
            </a:solidFill>
            <a:ln w="15840">
              <a:noFill/>
            </a:ln>
          </p:spPr>
        </p:sp>
        <p:sp>
          <p:nvSpPr>
            <p:cNvPr id="271" name="Freeform 29"/>
            <p:cNvSpPr/>
            <p:nvPr/>
          </p:nvSpPr>
          <p:spPr>
            <a:xfrm>
              <a:off x="5056560" y="3655080"/>
              <a:ext cx="84960" cy="158400"/>
            </a:xfrm>
            <a:custGeom>
              <a:avLst/>
              <a:gdLst/>
              <a:ahLst/>
              <a:rect l="0" t="0" r="r" b="b"/>
              <a:pathLst>
                <a:path w="236" h="440">
                  <a:moveTo>
                    <a:pt x="141" y="159"/>
                  </a:moveTo>
                  <a:lnTo>
                    <a:pt x="213" y="159"/>
                  </a:lnTo>
                  <a:cubicBezTo>
                    <a:pt x="226" y="159"/>
                    <a:pt x="235" y="159"/>
                    <a:pt x="235" y="144"/>
                  </a:cubicBezTo>
                  <a:cubicBezTo>
                    <a:pt x="235" y="135"/>
                    <a:pt x="226" y="135"/>
                    <a:pt x="215" y="135"/>
                  </a:cubicBezTo>
                  <a:lnTo>
                    <a:pt x="148" y="135"/>
                  </a:lnTo>
                  <a:lnTo>
                    <a:pt x="175" y="32"/>
                  </a:lnTo>
                  <a:cubicBezTo>
                    <a:pt x="175" y="29"/>
                    <a:pt x="177" y="25"/>
                    <a:pt x="177" y="23"/>
                  </a:cubicBezTo>
                  <a:cubicBezTo>
                    <a:pt x="177" y="9"/>
                    <a:pt x="166" y="0"/>
                    <a:pt x="152" y="0"/>
                  </a:cubicBezTo>
                  <a:cubicBezTo>
                    <a:pt x="134" y="0"/>
                    <a:pt x="125" y="11"/>
                    <a:pt x="119" y="29"/>
                  </a:cubicBezTo>
                  <a:cubicBezTo>
                    <a:pt x="114" y="47"/>
                    <a:pt x="123" y="14"/>
                    <a:pt x="94" y="135"/>
                  </a:cubicBezTo>
                  <a:lnTo>
                    <a:pt x="22" y="135"/>
                  </a:lnTo>
                  <a:cubicBezTo>
                    <a:pt x="9" y="135"/>
                    <a:pt x="0" y="135"/>
                    <a:pt x="0" y="150"/>
                  </a:cubicBezTo>
                  <a:cubicBezTo>
                    <a:pt x="0" y="159"/>
                    <a:pt x="9" y="159"/>
                    <a:pt x="20" y="159"/>
                  </a:cubicBezTo>
                  <a:lnTo>
                    <a:pt x="87" y="159"/>
                  </a:lnTo>
                  <a:lnTo>
                    <a:pt x="45" y="323"/>
                  </a:lnTo>
                  <a:cubicBezTo>
                    <a:pt x="42" y="341"/>
                    <a:pt x="36" y="365"/>
                    <a:pt x="36" y="374"/>
                  </a:cubicBezTo>
                  <a:cubicBezTo>
                    <a:pt x="36" y="415"/>
                    <a:pt x="69" y="439"/>
                    <a:pt x="110" y="439"/>
                  </a:cubicBezTo>
                  <a:cubicBezTo>
                    <a:pt x="188" y="439"/>
                    <a:pt x="231" y="343"/>
                    <a:pt x="231" y="334"/>
                  </a:cubicBezTo>
                  <a:cubicBezTo>
                    <a:pt x="231" y="325"/>
                    <a:pt x="222" y="325"/>
                    <a:pt x="219" y="325"/>
                  </a:cubicBezTo>
                  <a:cubicBezTo>
                    <a:pt x="210" y="325"/>
                    <a:pt x="210" y="327"/>
                    <a:pt x="206" y="338"/>
                  </a:cubicBezTo>
                  <a:cubicBezTo>
                    <a:pt x="186" y="381"/>
                    <a:pt x="150" y="421"/>
                    <a:pt x="112" y="421"/>
                  </a:cubicBezTo>
                  <a:cubicBezTo>
                    <a:pt x="96" y="421"/>
                    <a:pt x="87" y="412"/>
                    <a:pt x="87" y="386"/>
                  </a:cubicBezTo>
                  <a:cubicBezTo>
                    <a:pt x="87" y="379"/>
                    <a:pt x="89" y="365"/>
                    <a:pt x="92" y="359"/>
                  </a:cubicBezTo>
                  <a:lnTo>
                    <a:pt x="141" y="159"/>
                  </a:lnTo>
                </a:path>
              </a:pathLst>
            </a:custGeom>
            <a:solidFill>
              <a:srgbClr val="000000"/>
            </a:solidFill>
            <a:ln w="15840">
              <a:noFill/>
            </a:ln>
          </p:spPr>
        </p:sp>
        <p:sp>
          <p:nvSpPr>
            <p:cNvPr id="272" name="Freeform 30"/>
            <p:cNvSpPr/>
            <p:nvPr/>
          </p:nvSpPr>
          <p:spPr>
            <a:xfrm>
              <a:off x="5190480" y="3491640"/>
              <a:ext cx="83160" cy="354960"/>
            </a:xfrm>
            <a:custGeom>
              <a:avLst/>
              <a:gdLst/>
              <a:ahLst/>
              <a:rect l="0" t="0" r="r" b="b"/>
              <a:pathLst>
                <a:path w="231" h="986">
                  <a:moveTo>
                    <a:pt x="230" y="492"/>
                  </a:moveTo>
                  <a:cubicBezTo>
                    <a:pt x="230" y="416"/>
                    <a:pt x="219" y="297"/>
                    <a:pt x="165" y="186"/>
                  </a:cubicBezTo>
                  <a:cubicBezTo>
                    <a:pt x="105" y="65"/>
                    <a:pt x="20" y="0"/>
                    <a:pt x="9" y="0"/>
                  </a:cubicBezTo>
                  <a:cubicBezTo>
                    <a:pt x="4" y="0"/>
                    <a:pt x="0" y="4"/>
                    <a:pt x="0" y="9"/>
                  </a:cubicBezTo>
                  <a:cubicBezTo>
                    <a:pt x="0" y="13"/>
                    <a:pt x="0" y="15"/>
                    <a:pt x="18" y="33"/>
                  </a:cubicBezTo>
                  <a:cubicBezTo>
                    <a:pt x="116" y="130"/>
                    <a:pt x="172" y="286"/>
                    <a:pt x="172" y="492"/>
                  </a:cubicBezTo>
                  <a:cubicBezTo>
                    <a:pt x="172" y="660"/>
                    <a:pt x="136" y="835"/>
                    <a:pt x="13" y="958"/>
                  </a:cubicBezTo>
                  <a:cubicBezTo>
                    <a:pt x="0" y="972"/>
                    <a:pt x="0" y="974"/>
                    <a:pt x="0" y="976"/>
                  </a:cubicBezTo>
                  <a:cubicBezTo>
                    <a:pt x="0" y="983"/>
                    <a:pt x="4" y="985"/>
                    <a:pt x="9" y="985"/>
                  </a:cubicBezTo>
                  <a:cubicBezTo>
                    <a:pt x="20" y="985"/>
                    <a:pt x="109" y="918"/>
                    <a:pt x="168" y="792"/>
                  </a:cubicBezTo>
                  <a:cubicBezTo>
                    <a:pt x="219" y="685"/>
                    <a:pt x="230" y="575"/>
                    <a:pt x="230" y="492"/>
                  </a:cubicBezTo>
                </a:path>
              </a:pathLst>
            </a:custGeom>
            <a:solidFill>
              <a:srgbClr val="000000"/>
            </a:solidFill>
            <a:ln w="15840">
              <a:noFill/>
            </a:ln>
          </p:spPr>
        </p:sp>
        <p:sp>
          <p:nvSpPr>
            <p:cNvPr id="273" name="Freeform 31"/>
            <p:cNvSpPr/>
            <p:nvPr/>
          </p:nvSpPr>
          <p:spPr>
            <a:xfrm>
              <a:off x="3023280" y="4135680"/>
              <a:ext cx="244080" cy="157680"/>
            </a:xfrm>
            <a:custGeom>
              <a:avLst/>
              <a:gdLst/>
              <a:ahLst/>
              <a:rect l="0" t="0" r="r" b="b"/>
              <a:pathLst>
                <a:path w="678" h="438">
                  <a:moveTo>
                    <a:pt x="594" y="94"/>
                  </a:moveTo>
                  <a:cubicBezTo>
                    <a:pt x="612" y="45"/>
                    <a:pt x="643" y="31"/>
                    <a:pt x="677" y="31"/>
                  </a:cubicBezTo>
                  <a:lnTo>
                    <a:pt x="677" y="0"/>
                  </a:lnTo>
                  <a:cubicBezTo>
                    <a:pt x="654" y="2"/>
                    <a:pt x="625" y="2"/>
                    <a:pt x="605" y="2"/>
                  </a:cubicBezTo>
                  <a:cubicBezTo>
                    <a:pt x="576" y="2"/>
                    <a:pt x="531" y="0"/>
                    <a:pt x="513" y="0"/>
                  </a:cubicBezTo>
                  <a:lnTo>
                    <a:pt x="513" y="31"/>
                  </a:lnTo>
                  <a:cubicBezTo>
                    <a:pt x="549" y="31"/>
                    <a:pt x="569" y="49"/>
                    <a:pt x="569" y="79"/>
                  </a:cubicBezTo>
                  <a:cubicBezTo>
                    <a:pt x="569" y="85"/>
                    <a:pt x="569" y="85"/>
                    <a:pt x="565" y="99"/>
                  </a:cubicBezTo>
                  <a:lnTo>
                    <a:pt x="475" y="352"/>
                  </a:lnTo>
                  <a:lnTo>
                    <a:pt x="376" y="76"/>
                  </a:lnTo>
                  <a:cubicBezTo>
                    <a:pt x="374" y="65"/>
                    <a:pt x="372" y="63"/>
                    <a:pt x="372" y="58"/>
                  </a:cubicBezTo>
                  <a:cubicBezTo>
                    <a:pt x="372" y="31"/>
                    <a:pt x="410" y="31"/>
                    <a:pt x="430" y="31"/>
                  </a:cubicBezTo>
                  <a:lnTo>
                    <a:pt x="430" y="0"/>
                  </a:lnTo>
                  <a:cubicBezTo>
                    <a:pt x="401" y="0"/>
                    <a:pt x="352" y="2"/>
                    <a:pt x="327" y="2"/>
                  </a:cubicBezTo>
                  <a:cubicBezTo>
                    <a:pt x="298" y="2"/>
                    <a:pt x="269" y="2"/>
                    <a:pt x="240" y="0"/>
                  </a:cubicBezTo>
                  <a:lnTo>
                    <a:pt x="240" y="31"/>
                  </a:lnTo>
                  <a:cubicBezTo>
                    <a:pt x="276" y="31"/>
                    <a:pt x="291" y="34"/>
                    <a:pt x="302" y="45"/>
                  </a:cubicBezTo>
                  <a:cubicBezTo>
                    <a:pt x="307" y="52"/>
                    <a:pt x="318" y="81"/>
                    <a:pt x="325" y="101"/>
                  </a:cubicBezTo>
                  <a:lnTo>
                    <a:pt x="240" y="338"/>
                  </a:lnTo>
                  <a:lnTo>
                    <a:pt x="146" y="76"/>
                  </a:lnTo>
                  <a:cubicBezTo>
                    <a:pt x="141" y="63"/>
                    <a:pt x="141" y="61"/>
                    <a:pt x="141" y="58"/>
                  </a:cubicBezTo>
                  <a:cubicBezTo>
                    <a:pt x="141" y="31"/>
                    <a:pt x="179" y="31"/>
                    <a:pt x="199" y="31"/>
                  </a:cubicBezTo>
                  <a:lnTo>
                    <a:pt x="199" y="0"/>
                  </a:lnTo>
                  <a:cubicBezTo>
                    <a:pt x="170" y="0"/>
                    <a:pt x="114" y="2"/>
                    <a:pt x="92" y="2"/>
                  </a:cubicBezTo>
                  <a:cubicBezTo>
                    <a:pt x="87" y="2"/>
                    <a:pt x="36" y="2"/>
                    <a:pt x="0" y="0"/>
                  </a:cubicBezTo>
                  <a:lnTo>
                    <a:pt x="0" y="31"/>
                  </a:lnTo>
                  <a:cubicBezTo>
                    <a:pt x="49" y="31"/>
                    <a:pt x="60" y="34"/>
                    <a:pt x="74" y="65"/>
                  </a:cubicBezTo>
                  <a:lnTo>
                    <a:pt x="197" y="414"/>
                  </a:lnTo>
                  <a:cubicBezTo>
                    <a:pt x="202" y="430"/>
                    <a:pt x="206" y="437"/>
                    <a:pt x="217" y="437"/>
                  </a:cubicBezTo>
                  <a:cubicBezTo>
                    <a:pt x="231" y="437"/>
                    <a:pt x="233" y="432"/>
                    <a:pt x="237" y="417"/>
                  </a:cubicBezTo>
                  <a:lnTo>
                    <a:pt x="338" y="137"/>
                  </a:lnTo>
                  <a:lnTo>
                    <a:pt x="439" y="419"/>
                  </a:lnTo>
                  <a:cubicBezTo>
                    <a:pt x="444" y="430"/>
                    <a:pt x="446" y="437"/>
                    <a:pt x="459" y="437"/>
                  </a:cubicBezTo>
                  <a:cubicBezTo>
                    <a:pt x="470" y="437"/>
                    <a:pt x="475" y="428"/>
                    <a:pt x="477" y="419"/>
                  </a:cubicBezTo>
                  <a:lnTo>
                    <a:pt x="594" y="94"/>
                  </a:lnTo>
                </a:path>
              </a:pathLst>
            </a:custGeom>
            <a:solidFill>
              <a:srgbClr val="000000"/>
            </a:solidFill>
            <a:ln w="15840">
              <a:noFill/>
            </a:ln>
          </p:spPr>
        </p:sp>
        <p:sp>
          <p:nvSpPr>
            <p:cNvPr id="274" name="Freeform 32"/>
            <p:cNvSpPr/>
            <p:nvPr/>
          </p:nvSpPr>
          <p:spPr>
            <a:xfrm>
              <a:off x="3283920" y="4043160"/>
              <a:ext cx="179280" cy="246960"/>
            </a:xfrm>
            <a:custGeom>
              <a:avLst/>
              <a:gdLst/>
              <a:ahLst/>
              <a:rect l="0" t="0" r="r" b="b"/>
              <a:pathLst>
                <a:path w="498" h="686">
                  <a:moveTo>
                    <a:pt x="76" y="609"/>
                  </a:moveTo>
                  <a:cubicBezTo>
                    <a:pt x="76" y="654"/>
                    <a:pt x="67" y="654"/>
                    <a:pt x="0" y="654"/>
                  </a:cubicBezTo>
                  <a:lnTo>
                    <a:pt x="0" y="685"/>
                  </a:lnTo>
                  <a:cubicBezTo>
                    <a:pt x="33" y="683"/>
                    <a:pt x="85" y="683"/>
                    <a:pt x="112" y="683"/>
                  </a:cubicBezTo>
                  <a:cubicBezTo>
                    <a:pt x="136" y="683"/>
                    <a:pt x="188" y="683"/>
                    <a:pt x="221" y="685"/>
                  </a:cubicBezTo>
                  <a:lnTo>
                    <a:pt x="221" y="654"/>
                  </a:lnTo>
                  <a:cubicBezTo>
                    <a:pt x="156" y="654"/>
                    <a:pt x="145" y="654"/>
                    <a:pt x="145" y="609"/>
                  </a:cubicBezTo>
                  <a:lnTo>
                    <a:pt x="145" y="427"/>
                  </a:lnTo>
                  <a:cubicBezTo>
                    <a:pt x="145" y="324"/>
                    <a:pt x="215" y="271"/>
                    <a:pt x="277" y="271"/>
                  </a:cubicBezTo>
                  <a:cubicBezTo>
                    <a:pt x="340" y="271"/>
                    <a:pt x="351" y="324"/>
                    <a:pt x="351" y="380"/>
                  </a:cubicBezTo>
                  <a:lnTo>
                    <a:pt x="351" y="609"/>
                  </a:lnTo>
                  <a:cubicBezTo>
                    <a:pt x="351" y="654"/>
                    <a:pt x="340" y="654"/>
                    <a:pt x="275" y="654"/>
                  </a:cubicBezTo>
                  <a:lnTo>
                    <a:pt x="275" y="685"/>
                  </a:lnTo>
                  <a:cubicBezTo>
                    <a:pt x="309" y="683"/>
                    <a:pt x="360" y="683"/>
                    <a:pt x="387" y="683"/>
                  </a:cubicBezTo>
                  <a:cubicBezTo>
                    <a:pt x="412" y="683"/>
                    <a:pt x="463" y="683"/>
                    <a:pt x="497" y="685"/>
                  </a:cubicBezTo>
                  <a:lnTo>
                    <a:pt x="497" y="654"/>
                  </a:lnTo>
                  <a:cubicBezTo>
                    <a:pt x="445" y="654"/>
                    <a:pt x="421" y="654"/>
                    <a:pt x="421" y="624"/>
                  </a:cubicBezTo>
                  <a:lnTo>
                    <a:pt x="421" y="436"/>
                  </a:lnTo>
                  <a:cubicBezTo>
                    <a:pt x="421" y="351"/>
                    <a:pt x="421" y="320"/>
                    <a:pt x="389" y="284"/>
                  </a:cubicBezTo>
                  <a:cubicBezTo>
                    <a:pt x="376" y="268"/>
                    <a:pt x="342" y="248"/>
                    <a:pt x="286" y="248"/>
                  </a:cubicBezTo>
                  <a:cubicBezTo>
                    <a:pt x="201" y="248"/>
                    <a:pt x="159" y="309"/>
                    <a:pt x="143" y="344"/>
                  </a:cubicBezTo>
                  <a:lnTo>
                    <a:pt x="143" y="0"/>
                  </a:lnTo>
                  <a:lnTo>
                    <a:pt x="0" y="11"/>
                  </a:lnTo>
                  <a:lnTo>
                    <a:pt x="0" y="42"/>
                  </a:lnTo>
                  <a:cubicBezTo>
                    <a:pt x="69" y="42"/>
                    <a:pt x="76" y="49"/>
                    <a:pt x="76" y="96"/>
                  </a:cubicBezTo>
                  <a:lnTo>
                    <a:pt x="76" y="609"/>
                  </a:lnTo>
                </a:path>
              </a:pathLst>
            </a:custGeom>
            <a:solidFill>
              <a:srgbClr val="000000"/>
            </a:solidFill>
            <a:ln w="15840">
              <a:noFill/>
            </a:ln>
          </p:spPr>
        </p:sp>
        <p:sp>
          <p:nvSpPr>
            <p:cNvPr id="275" name="Freeform 33"/>
            <p:cNvSpPr/>
            <p:nvPr/>
          </p:nvSpPr>
          <p:spPr>
            <a:xfrm>
              <a:off x="3479760" y="4129920"/>
              <a:ext cx="138240" cy="164160"/>
            </a:xfrm>
            <a:custGeom>
              <a:avLst/>
              <a:gdLst/>
              <a:ahLst/>
              <a:rect l="0" t="0" r="r" b="b"/>
              <a:pathLst>
                <a:path w="384" h="456">
                  <a:moveTo>
                    <a:pt x="83" y="195"/>
                  </a:moveTo>
                  <a:cubicBezTo>
                    <a:pt x="90" y="47"/>
                    <a:pt x="173" y="23"/>
                    <a:pt x="206" y="23"/>
                  </a:cubicBezTo>
                  <a:cubicBezTo>
                    <a:pt x="307" y="23"/>
                    <a:pt x="318" y="155"/>
                    <a:pt x="318" y="195"/>
                  </a:cubicBezTo>
                  <a:lnTo>
                    <a:pt x="83" y="195"/>
                  </a:lnTo>
                  <a:moveTo>
                    <a:pt x="83" y="215"/>
                  </a:moveTo>
                  <a:lnTo>
                    <a:pt x="358" y="215"/>
                  </a:lnTo>
                  <a:cubicBezTo>
                    <a:pt x="381" y="215"/>
                    <a:pt x="383" y="215"/>
                    <a:pt x="383" y="195"/>
                  </a:cubicBezTo>
                  <a:cubicBezTo>
                    <a:pt x="383" y="97"/>
                    <a:pt x="329" y="0"/>
                    <a:pt x="206" y="0"/>
                  </a:cubicBezTo>
                  <a:cubicBezTo>
                    <a:pt x="92" y="0"/>
                    <a:pt x="0" y="101"/>
                    <a:pt x="0" y="227"/>
                  </a:cubicBezTo>
                  <a:cubicBezTo>
                    <a:pt x="0" y="359"/>
                    <a:pt x="103" y="455"/>
                    <a:pt x="217" y="455"/>
                  </a:cubicBezTo>
                  <a:cubicBezTo>
                    <a:pt x="338" y="455"/>
                    <a:pt x="383" y="345"/>
                    <a:pt x="383" y="325"/>
                  </a:cubicBezTo>
                  <a:cubicBezTo>
                    <a:pt x="383" y="316"/>
                    <a:pt x="374" y="314"/>
                    <a:pt x="370" y="314"/>
                  </a:cubicBezTo>
                  <a:cubicBezTo>
                    <a:pt x="361" y="314"/>
                    <a:pt x="358" y="321"/>
                    <a:pt x="358" y="327"/>
                  </a:cubicBezTo>
                  <a:cubicBezTo>
                    <a:pt x="323" y="430"/>
                    <a:pt x="233" y="430"/>
                    <a:pt x="224" y="430"/>
                  </a:cubicBezTo>
                  <a:cubicBezTo>
                    <a:pt x="175" y="430"/>
                    <a:pt x="134" y="399"/>
                    <a:pt x="112" y="363"/>
                  </a:cubicBezTo>
                  <a:cubicBezTo>
                    <a:pt x="83" y="316"/>
                    <a:pt x="83" y="251"/>
                    <a:pt x="83" y="215"/>
                  </a:cubicBezTo>
                </a:path>
              </a:pathLst>
            </a:custGeom>
            <a:solidFill>
              <a:srgbClr val="000000"/>
            </a:solidFill>
            <a:ln w="15840">
              <a:noFill/>
            </a:ln>
          </p:spPr>
        </p:sp>
        <p:sp>
          <p:nvSpPr>
            <p:cNvPr id="276" name="Freeform 34"/>
            <p:cNvSpPr/>
            <p:nvPr/>
          </p:nvSpPr>
          <p:spPr>
            <a:xfrm>
              <a:off x="3637080" y="4131720"/>
              <a:ext cx="120600" cy="157680"/>
            </a:xfrm>
            <a:custGeom>
              <a:avLst/>
              <a:gdLst/>
              <a:ahLst/>
              <a:rect l="0" t="0" r="r" b="b"/>
              <a:pathLst>
                <a:path w="335" h="438">
                  <a:moveTo>
                    <a:pt x="137" y="110"/>
                  </a:moveTo>
                  <a:lnTo>
                    <a:pt x="137" y="0"/>
                  </a:lnTo>
                  <a:lnTo>
                    <a:pt x="0" y="11"/>
                  </a:lnTo>
                  <a:lnTo>
                    <a:pt x="0" y="42"/>
                  </a:lnTo>
                  <a:cubicBezTo>
                    <a:pt x="69" y="42"/>
                    <a:pt x="76" y="49"/>
                    <a:pt x="76" y="96"/>
                  </a:cubicBezTo>
                  <a:lnTo>
                    <a:pt x="76" y="363"/>
                  </a:lnTo>
                  <a:cubicBezTo>
                    <a:pt x="76" y="405"/>
                    <a:pt x="67" y="405"/>
                    <a:pt x="0" y="405"/>
                  </a:cubicBezTo>
                  <a:lnTo>
                    <a:pt x="0" y="437"/>
                  </a:lnTo>
                  <a:cubicBezTo>
                    <a:pt x="38" y="437"/>
                    <a:pt x="85" y="434"/>
                    <a:pt x="112" y="434"/>
                  </a:cubicBezTo>
                  <a:cubicBezTo>
                    <a:pt x="152" y="434"/>
                    <a:pt x="199" y="434"/>
                    <a:pt x="240" y="437"/>
                  </a:cubicBezTo>
                  <a:lnTo>
                    <a:pt x="240" y="405"/>
                  </a:lnTo>
                  <a:lnTo>
                    <a:pt x="217" y="405"/>
                  </a:lnTo>
                  <a:cubicBezTo>
                    <a:pt x="145" y="405"/>
                    <a:pt x="143" y="396"/>
                    <a:pt x="143" y="361"/>
                  </a:cubicBezTo>
                  <a:lnTo>
                    <a:pt x="143" y="208"/>
                  </a:lnTo>
                  <a:cubicBezTo>
                    <a:pt x="143" y="110"/>
                    <a:pt x="184" y="22"/>
                    <a:pt x="260" y="22"/>
                  </a:cubicBezTo>
                  <a:cubicBezTo>
                    <a:pt x="266" y="22"/>
                    <a:pt x="269" y="22"/>
                    <a:pt x="271" y="22"/>
                  </a:cubicBezTo>
                  <a:cubicBezTo>
                    <a:pt x="266" y="25"/>
                    <a:pt x="249" y="36"/>
                    <a:pt x="249" y="60"/>
                  </a:cubicBezTo>
                  <a:cubicBezTo>
                    <a:pt x="249" y="90"/>
                    <a:pt x="269" y="103"/>
                    <a:pt x="291" y="103"/>
                  </a:cubicBezTo>
                  <a:cubicBezTo>
                    <a:pt x="309" y="103"/>
                    <a:pt x="334" y="92"/>
                    <a:pt x="334" y="60"/>
                  </a:cubicBezTo>
                  <a:cubicBezTo>
                    <a:pt x="334" y="29"/>
                    <a:pt x="302" y="0"/>
                    <a:pt x="260" y="0"/>
                  </a:cubicBezTo>
                  <a:cubicBezTo>
                    <a:pt x="188" y="0"/>
                    <a:pt x="152" y="67"/>
                    <a:pt x="137" y="110"/>
                  </a:cubicBezTo>
                </a:path>
              </a:pathLst>
            </a:custGeom>
            <a:solidFill>
              <a:srgbClr val="000000"/>
            </a:solidFill>
            <a:ln w="15840">
              <a:noFill/>
            </a:ln>
          </p:spPr>
        </p:sp>
        <p:sp>
          <p:nvSpPr>
            <p:cNvPr id="277" name="Freeform 35"/>
            <p:cNvSpPr/>
            <p:nvPr/>
          </p:nvSpPr>
          <p:spPr>
            <a:xfrm>
              <a:off x="3775680" y="4129920"/>
              <a:ext cx="138240" cy="164160"/>
            </a:xfrm>
            <a:custGeom>
              <a:avLst/>
              <a:gdLst/>
              <a:ahLst/>
              <a:rect l="0" t="0" r="r" b="b"/>
              <a:pathLst>
                <a:path w="384" h="456">
                  <a:moveTo>
                    <a:pt x="83" y="195"/>
                  </a:moveTo>
                  <a:cubicBezTo>
                    <a:pt x="90" y="47"/>
                    <a:pt x="173" y="23"/>
                    <a:pt x="206" y="23"/>
                  </a:cubicBezTo>
                  <a:cubicBezTo>
                    <a:pt x="307" y="23"/>
                    <a:pt x="318" y="155"/>
                    <a:pt x="318" y="195"/>
                  </a:cubicBezTo>
                  <a:lnTo>
                    <a:pt x="83" y="195"/>
                  </a:lnTo>
                  <a:moveTo>
                    <a:pt x="83" y="215"/>
                  </a:moveTo>
                  <a:lnTo>
                    <a:pt x="359" y="215"/>
                  </a:lnTo>
                  <a:cubicBezTo>
                    <a:pt x="381" y="215"/>
                    <a:pt x="383" y="215"/>
                    <a:pt x="383" y="195"/>
                  </a:cubicBezTo>
                  <a:cubicBezTo>
                    <a:pt x="383" y="97"/>
                    <a:pt x="330" y="0"/>
                    <a:pt x="206" y="0"/>
                  </a:cubicBezTo>
                  <a:cubicBezTo>
                    <a:pt x="92" y="0"/>
                    <a:pt x="0" y="101"/>
                    <a:pt x="0" y="227"/>
                  </a:cubicBezTo>
                  <a:cubicBezTo>
                    <a:pt x="0" y="359"/>
                    <a:pt x="103" y="455"/>
                    <a:pt x="218" y="455"/>
                  </a:cubicBezTo>
                  <a:cubicBezTo>
                    <a:pt x="338" y="455"/>
                    <a:pt x="383" y="345"/>
                    <a:pt x="383" y="325"/>
                  </a:cubicBezTo>
                  <a:cubicBezTo>
                    <a:pt x="383" y="316"/>
                    <a:pt x="374" y="314"/>
                    <a:pt x="370" y="314"/>
                  </a:cubicBezTo>
                  <a:cubicBezTo>
                    <a:pt x="361" y="314"/>
                    <a:pt x="359" y="321"/>
                    <a:pt x="359" y="327"/>
                  </a:cubicBezTo>
                  <a:cubicBezTo>
                    <a:pt x="323" y="430"/>
                    <a:pt x="233" y="430"/>
                    <a:pt x="224" y="430"/>
                  </a:cubicBezTo>
                  <a:cubicBezTo>
                    <a:pt x="175" y="430"/>
                    <a:pt x="135" y="399"/>
                    <a:pt x="112" y="363"/>
                  </a:cubicBezTo>
                  <a:cubicBezTo>
                    <a:pt x="83" y="316"/>
                    <a:pt x="83" y="251"/>
                    <a:pt x="83" y="215"/>
                  </a:cubicBezTo>
                </a:path>
              </a:pathLst>
            </a:custGeom>
            <a:solidFill>
              <a:srgbClr val="000000"/>
            </a:solidFill>
            <a:ln w="15840">
              <a:noFill/>
            </a:ln>
          </p:spPr>
        </p:sp>
        <p:sp>
          <p:nvSpPr>
            <p:cNvPr id="278" name="Freeform 36"/>
            <p:cNvSpPr/>
            <p:nvPr/>
          </p:nvSpPr>
          <p:spPr>
            <a:xfrm>
              <a:off x="3644280" y="4566240"/>
              <a:ext cx="262440" cy="255240"/>
            </a:xfrm>
            <a:custGeom>
              <a:avLst/>
              <a:gdLst/>
              <a:ahLst/>
              <a:rect l="0" t="0" r="r" b="b"/>
              <a:pathLst>
                <a:path w="729" h="709">
                  <a:moveTo>
                    <a:pt x="390" y="18"/>
                  </a:moveTo>
                  <a:cubicBezTo>
                    <a:pt x="383" y="5"/>
                    <a:pt x="381" y="0"/>
                    <a:pt x="365" y="0"/>
                  </a:cubicBezTo>
                  <a:cubicBezTo>
                    <a:pt x="347" y="0"/>
                    <a:pt x="345" y="5"/>
                    <a:pt x="338" y="18"/>
                  </a:cubicBezTo>
                  <a:lnTo>
                    <a:pt x="5" y="688"/>
                  </a:lnTo>
                  <a:cubicBezTo>
                    <a:pt x="0" y="697"/>
                    <a:pt x="0" y="699"/>
                    <a:pt x="0" y="699"/>
                  </a:cubicBezTo>
                  <a:cubicBezTo>
                    <a:pt x="0" y="708"/>
                    <a:pt x="7" y="708"/>
                    <a:pt x="22" y="708"/>
                  </a:cubicBezTo>
                  <a:lnTo>
                    <a:pt x="708" y="708"/>
                  </a:lnTo>
                  <a:cubicBezTo>
                    <a:pt x="724" y="708"/>
                    <a:pt x="728" y="708"/>
                    <a:pt x="728" y="699"/>
                  </a:cubicBezTo>
                  <a:cubicBezTo>
                    <a:pt x="728" y="699"/>
                    <a:pt x="728" y="697"/>
                    <a:pt x="724" y="688"/>
                  </a:cubicBezTo>
                  <a:lnTo>
                    <a:pt x="390" y="18"/>
                  </a:lnTo>
                  <a:moveTo>
                    <a:pt x="332" y="99"/>
                  </a:moveTo>
                  <a:lnTo>
                    <a:pt x="598" y="632"/>
                  </a:lnTo>
                  <a:lnTo>
                    <a:pt x="67" y="632"/>
                  </a:lnTo>
                  <a:lnTo>
                    <a:pt x="332" y="99"/>
                  </a:lnTo>
                </a:path>
              </a:pathLst>
            </a:custGeom>
            <a:solidFill>
              <a:srgbClr val="000000"/>
            </a:solidFill>
            <a:ln w="15840">
              <a:noFill/>
            </a:ln>
          </p:spPr>
        </p:sp>
        <p:sp>
          <p:nvSpPr>
            <p:cNvPr id="279" name="Freeform 37"/>
            <p:cNvSpPr/>
            <p:nvPr/>
          </p:nvSpPr>
          <p:spPr>
            <a:xfrm>
              <a:off x="4041720" y="4689720"/>
              <a:ext cx="236880" cy="84240"/>
            </a:xfrm>
            <a:custGeom>
              <a:avLst/>
              <a:gdLst/>
              <a:ahLst/>
              <a:rect l="0" t="0" r="r" b="b"/>
              <a:pathLst>
                <a:path w="658" h="234">
                  <a:moveTo>
                    <a:pt x="623" y="40"/>
                  </a:moveTo>
                  <a:cubicBezTo>
                    <a:pt x="639" y="40"/>
                    <a:pt x="657" y="40"/>
                    <a:pt x="657" y="20"/>
                  </a:cubicBezTo>
                  <a:cubicBezTo>
                    <a:pt x="657" y="0"/>
                    <a:pt x="639" y="0"/>
                    <a:pt x="626" y="0"/>
                  </a:cubicBezTo>
                  <a:lnTo>
                    <a:pt x="34" y="0"/>
                  </a:lnTo>
                  <a:cubicBezTo>
                    <a:pt x="18" y="0"/>
                    <a:pt x="0" y="0"/>
                    <a:pt x="0" y="20"/>
                  </a:cubicBezTo>
                  <a:cubicBezTo>
                    <a:pt x="0" y="40"/>
                    <a:pt x="18" y="40"/>
                    <a:pt x="34" y="40"/>
                  </a:cubicBezTo>
                  <a:lnTo>
                    <a:pt x="623" y="40"/>
                  </a:lnTo>
                  <a:moveTo>
                    <a:pt x="626" y="233"/>
                  </a:moveTo>
                  <a:cubicBezTo>
                    <a:pt x="639" y="233"/>
                    <a:pt x="657" y="233"/>
                    <a:pt x="657" y="213"/>
                  </a:cubicBezTo>
                  <a:cubicBezTo>
                    <a:pt x="657" y="192"/>
                    <a:pt x="639" y="192"/>
                    <a:pt x="623" y="192"/>
                  </a:cubicBezTo>
                  <a:lnTo>
                    <a:pt x="34" y="192"/>
                  </a:lnTo>
                  <a:cubicBezTo>
                    <a:pt x="18" y="192"/>
                    <a:pt x="0" y="192"/>
                    <a:pt x="0" y="213"/>
                  </a:cubicBezTo>
                  <a:cubicBezTo>
                    <a:pt x="0" y="233"/>
                    <a:pt x="18" y="233"/>
                    <a:pt x="34" y="233"/>
                  </a:cubicBezTo>
                  <a:lnTo>
                    <a:pt x="626" y="233"/>
                  </a:lnTo>
                </a:path>
              </a:pathLst>
            </a:custGeom>
            <a:solidFill>
              <a:srgbClr val="000000"/>
            </a:solidFill>
            <a:ln w="15840">
              <a:noFill/>
            </a:ln>
          </p:spPr>
        </p:sp>
        <p:sp>
          <p:nvSpPr>
            <p:cNvPr id="280" name="Freeform 38"/>
            <p:cNvSpPr/>
            <p:nvPr/>
          </p:nvSpPr>
          <p:spPr>
            <a:xfrm>
              <a:off x="4408920" y="4577760"/>
              <a:ext cx="302760" cy="243000"/>
            </a:xfrm>
            <a:custGeom>
              <a:avLst/>
              <a:gdLst/>
              <a:ahLst/>
              <a:rect l="0" t="0" r="r" b="b"/>
              <a:pathLst>
                <a:path w="841" h="675">
                  <a:moveTo>
                    <a:pt x="464" y="275"/>
                  </a:moveTo>
                  <a:cubicBezTo>
                    <a:pt x="464" y="273"/>
                    <a:pt x="459" y="264"/>
                    <a:pt x="459" y="262"/>
                  </a:cubicBezTo>
                  <a:cubicBezTo>
                    <a:pt x="459" y="259"/>
                    <a:pt x="477" y="246"/>
                    <a:pt x="488" y="239"/>
                  </a:cubicBezTo>
                  <a:lnTo>
                    <a:pt x="661" y="105"/>
                  </a:lnTo>
                  <a:cubicBezTo>
                    <a:pt x="755" y="38"/>
                    <a:pt x="793" y="33"/>
                    <a:pt x="822" y="31"/>
                  </a:cubicBezTo>
                  <a:cubicBezTo>
                    <a:pt x="829" y="29"/>
                    <a:pt x="840" y="29"/>
                    <a:pt x="840" y="11"/>
                  </a:cubicBezTo>
                  <a:cubicBezTo>
                    <a:pt x="840" y="6"/>
                    <a:pt x="838" y="0"/>
                    <a:pt x="829" y="0"/>
                  </a:cubicBezTo>
                  <a:cubicBezTo>
                    <a:pt x="806" y="0"/>
                    <a:pt x="782" y="2"/>
                    <a:pt x="759" y="2"/>
                  </a:cubicBezTo>
                  <a:cubicBezTo>
                    <a:pt x="723" y="2"/>
                    <a:pt x="685" y="0"/>
                    <a:pt x="650" y="0"/>
                  </a:cubicBezTo>
                  <a:cubicBezTo>
                    <a:pt x="643" y="0"/>
                    <a:pt x="629" y="0"/>
                    <a:pt x="629" y="20"/>
                  </a:cubicBezTo>
                  <a:cubicBezTo>
                    <a:pt x="629" y="26"/>
                    <a:pt x="636" y="29"/>
                    <a:pt x="643" y="31"/>
                  </a:cubicBezTo>
                  <a:cubicBezTo>
                    <a:pt x="663" y="33"/>
                    <a:pt x="672" y="38"/>
                    <a:pt x="672" y="51"/>
                  </a:cubicBezTo>
                  <a:cubicBezTo>
                    <a:pt x="672" y="69"/>
                    <a:pt x="643" y="91"/>
                    <a:pt x="638" y="96"/>
                  </a:cubicBezTo>
                  <a:lnTo>
                    <a:pt x="253" y="391"/>
                  </a:lnTo>
                  <a:lnTo>
                    <a:pt x="331" y="76"/>
                  </a:lnTo>
                  <a:cubicBezTo>
                    <a:pt x="340" y="40"/>
                    <a:pt x="343" y="31"/>
                    <a:pt x="414" y="31"/>
                  </a:cubicBezTo>
                  <a:cubicBezTo>
                    <a:pt x="439" y="31"/>
                    <a:pt x="448" y="31"/>
                    <a:pt x="448" y="11"/>
                  </a:cubicBezTo>
                  <a:cubicBezTo>
                    <a:pt x="448" y="2"/>
                    <a:pt x="439" y="0"/>
                    <a:pt x="434" y="0"/>
                  </a:cubicBezTo>
                  <a:cubicBezTo>
                    <a:pt x="405" y="0"/>
                    <a:pt x="336" y="2"/>
                    <a:pt x="307" y="2"/>
                  </a:cubicBezTo>
                  <a:cubicBezTo>
                    <a:pt x="280" y="2"/>
                    <a:pt x="208" y="0"/>
                    <a:pt x="181" y="0"/>
                  </a:cubicBezTo>
                  <a:cubicBezTo>
                    <a:pt x="175" y="0"/>
                    <a:pt x="161" y="0"/>
                    <a:pt x="161" y="17"/>
                  </a:cubicBezTo>
                  <a:cubicBezTo>
                    <a:pt x="161" y="31"/>
                    <a:pt x="170" y="31"/>
                    <a:pt x="190" y="31"/>
                  </a:cubicBezTo>
                  <a:cubicBezTo>
                    <a:pt x="201" y="31"/>
                    <a:pt x="219" y="31"/>
                    <a:pt x="233" y="33"/>
                  </a:cubicBezTo>
                  <a:cubicBezTo>
                    <a:pt x="249" y="33"/>
                    <a:pt x="253" y="38"/>
                    <a:pt x="253" y="49"/>
                  </a:cubicBezTo>
                  <a:cubicBezTo>
                    <a:pt x="253" y="51"/>
                    <a:pt x="253" y="55"/>
                    <a:pt x="249" y="67"/>
                  </a:cubicBezTo>
                  <a:lnTo>
                    <a:pt x="116" y="598"/>
                  </a:lnTo>
                  <a:cubicBezTo>
                    <a:pt x="107" y="636"/>
                    <a:pt x="105" y="642"/>
                    <a:pt x="27" y="642"/>
                  </a:cubicBezTo>
                  <a:cubicBezTo>
                    <a:pt x="11" y="642"/>
                    <a:pt x="0" y="642"/>
                    <a:pt x="0" y="662"/>
                  </a:cubicBezTo>
                  <a:cubicBezTo>
                    <a:pt x="0" y="674"/>
                    <a:pt x="11" y="674"/>
                    <a:pt x="16" y="674"/>
                  </a:cubicBezTo>
                  <a:cubicBezTo>
                    <a:pt x="42" y="674"/>
                    <a:pt x="112" y="671"/>
                    <a:pt x="141" y="671"/>
                  </a:cubicBezTo>
                  <a:cubicBezTo>
                    <a:pt x="161" y="671"/>
                    <a:pt x="181" y="671"/>
                    <a:pt x="204" y="671"/>
                  </a:cubicBezTo>
                  <a:cubicBezTo>
                    <a:pt x="224" y="671"/>
                    <a:pt x="246" y="674"/>
                    <a:pt x="266" y="674"/>
                  </a:cubicBezTo>
                  <a:cubicBezTo>
                    <a:pt x="273" y="674"/>
                    <a:pt x="287" y="674"/>
                    <a:pt x="287" y="654"/>
                  </a:cubicBezTo>
                  <a:cubicBezTo>
                    <a:pt x="287" y="642"/>
                    <a:pt x="278" y="642"/>
                    <a:pt x="260" y="642"/>
                  </a:cubicBezTo>
                  <a:cubicBezTo>
                    <a:pt x="224" y="642"/>
                    <a:pt x="195" y="642"/>
                    <a:pt x="195" y="624"/>
                  </a:cubicBezTo>
                  <a:cubicBezTo>
                    <a:pt x="195" y="618"/>
                    <a:pt x="201" y="598"/>
                    <a:pt x="204" y="582"/>
                  </a:cubicBezTo>
                  <a:cubicBezTo>
                    <a:pt x="217" y="530"/>
                    <a:pt x="231" y="479"/>
                    <a:pt x="244" y="427"/>
                  </a:cubicBezTo>
                  <a:lnTo>
                    <a:pt x="390" y="313"/>
                  </a:lnTo>
                  <a:lnTo>
                    <a:pt x="506" y="577"/>
                  </a:lnTo>
                  <a:cubicBezTo>
                    <a:pt x="517" y="604"/>
                    <a:pt x="517" y="606"/>
                    <a:pt x="517" y="613"/>
                  </a:cubicBezTo>
                  <a:cubicBezTo>
                    <a:pt x="517" y="642"/>
                    <a:pt x="475" y="642"/>
                    <a:pt x="466" y="642"/>
                  </a:cubicBezTo>
                  <a:cubicBezTo>
                    <a:pt x="455" y="642"/>
                    <a:pt x="443" y="642"/>
                    <a:pt x="443" y="662"/>
                  </a:cubicBezTo>
                  <a:cubicBezTo>
                    <a:pt x="443" y="674"/>
                    <a:pt x="457" y="674"/>
                    <a:pt x="457" y="674"/>
                  </a:cubicBezTo>
                  <a:cubicBezTo>
                    <a:pt x="497" y="674"/>
                    <a:pt x="537" y="671"/>
                    <a:pt x="578" y="671"/>
                  </a:cubicBezTo>
                  <a:cubicBezTo>
                    <a:pt x="600" y="671"/>
                    <a:pt x="654" y="674"/>
                    <a:pt x="674" y="674"/>
                  </a:cubicBezTo>
                  <a:cubicBezTo>
                    <a:pt x="679" y="674"/>
                    <a:pt x="692" y="674"/>
                    <a:pt x="692" y="654"/>
                  </a:cubicBezTo>
                  <a:cubicBezTo>
                    <a:pt x="692" y="642"/>
                    <a:pt x="681" y="642"/>
                    <a:pt x="672" y="642"/>
                  </a:cubicBezTo>
                  <a:cubicBezTo>
                    <a:pt x="632" y="642"/>
                    <a:pt x="620" y="633"/>
                    <a:pt x="605" y="600"/>
                  </a:cubicBezTo>
                  <a:lnTo>
                    <a:pt x="464" y="275"/>
                  </a:lnTo>
                </a:path>
              </a:pathLst>
            </a:custGeom>
            <a:solidFill>
              <a:srgbClr val="000000"/>
            </a:solidFill>
            <a:ln w="15840">
              <a:noFill/>
            </a:ln>
          </p:spPr>
        </p:sp>
        <p:sp>
          <p:nvSpPr>
            <p:cNvPr id="281" name="Freeform 39"/>
            <p:cNvSpPr/>
            <p:nvPr/>
          </p:nvSpPr>
          <p:spPr>
            <a:xfrm>
              <a:off x="4757400" y="4554360"/>
              <a:ext cx="83160" cy="354960"/>
            </a:xfrm>
            <a:custGeom>
              <a:avLst/>
              <a:gdLst/>
              <a:ahLst/>
              <a:rect l="0" t="0" r="r" b="b"/>
              <a:pathLst>
                <a:path w="231" h="986">
                  <a:moveTo>
                    <a:pt x="230" y="976"/>
                  </a:moveTo>
                  <a:cubicBezTo>
                    <a:pt x="230" y="974"/>
                    <a:pt x="230" y="972"/>
                    <a:pt x="212" y="954"/>
                  </a:cubicBezTo>
                  <a:cubicBezTo>
                    <a:pt x="89" y="830"/>
                    <a:pt x="58" y="645"/>
                    <a:pt x="58" y="492"/>
                  </a:cubicBezTo>
                  <a:cubicBezTo>
                    <a:pt x="58" y="322"/>
                    <a:pt x="96" y="150"/>
                    <a:pt x="217" y="26"/>
                  </a:cubicBezTo>
                  <a:cubicBezTo>
                    <a:pt x="230" y="15"/>
                    <a:pt x="230" y="13"/>
                    <a:pt x="230" y="9"/>
                  </a:cubicBezTo>
                  <a:cubicBezTo>
                    <a:pt x="230" y="2"/>
                    <a:pt x="226" y="0"/>
                    <a:pt x="219" y="0"/>
                  </a:cubicBezTo>
                  <a:cubicBezTo>
                    <a:pt x="210" y="0"/>
                    <a:pt x="121" y="67"/>
                    <a:pt x="62" y="192"/>
                  </a:cubicBezTo>
                  <a:cubicBezTo>
                    <a:pt x="11" y="300"/>
                    <a:pt x="0" y="409"/>
                    <a:pt x="0" y="492"/>
                  </a:cubicBezTo>
                  <a:cubicBezTo>
                    <a:pt x="0" y="571"/>
                    <a:pt x="11" y="689"/>
                    <a:pt x="65" y="801"/>
                  </a:cubicBezTo>
                  <a:cubicBezTo>
                    <a:pt x="125" y="922"/>
                    <a:pt x="210" y="985"/>
                    <a:pt x="219" y="985"/>
                  </a:cubicBezTo>
                  <a:cubicBezTo>
                    <a:pt x="226" y="985"/>
                    <a:pt x="230" y="983"/>
                    <a:pt x="230" y="976"/>
                  </a:cubicBezTo>
                </a:path>
              </a:pathLst>
            </a:custGeom>
            <a:solidFill>
              <a:srgbClr val="000000"/>
            </a:solidFill>
            <a:ln w="15840">
              <a:noFill/>
            </a:ln>
          </p:spPr>
        </p:sp>
        <p:sp>
          <p:nvSpPr>
            <p:cNvPr id="282" name="Freeform 40"/>
            <p:cNvSpPr/>
            <p:nvPr/>
          </p:nvSpPr>
          <p:spPr>
            <a:xfrm>
              <a:off x="4914360" y="4574520"/>
              <a:ext cx="112680" cy="59760"/>
            </a:xfrm>
            <a:custGeom>
              <a:avLst/>
              <a:gdLst/>
              <a:ahLst/>
              <a:rect l="0" t="0" r="r" b="b"/>
              <a:pathLst>
                <a:path w="313" h="166">
                  <a:moveTo>
                    <a:pt x="157" y="0"/>
                  </a:moveTo>
                  <a:lnTo>
                    <a:pt x="0" y="125"/>
                  </a:lnTo>
                  <a:lnTo>
                    <a:pt x="27" y="165"/>
                  </a:lnTo>
                  <a:lnTo>
                    <a:pt x="157" y="82"/>
                  </a:lnTo>
                  <a:lnTo>
                    <a:pt x="285" y="163"/>
                  </a:lnTo>
                  <a:lnTo>
                    <a:pt x="312" y="127"/>
                  </a:lnTo>
                  <a:lnTo>
                    <a:pt x="157" y="0"/>
                  </a:lnTo>
                </a:path>
              </a:pathLst>
            </a:custGeom>
            <a:solidFill>
              <a:srgbClr val="000000"/>
            </a:solidFill>
            <a:ln w="15840">
              <a:noFill/>
            </a:ln>
          </p:spPr>
        </p:sp>
        <p:sp>
          <p:nvSpPr>
            <p:cNvPr id="283" name="Freeform 41"/>
            <p:cNvSpPr/>
            <p:nvPr/>
          </p:nvSpPr>
          <p:spPr>
            <a:xfrm>
              <a:off x="4867920" y="4662360"/>
              <a:ext cx="198720" cy="229320"/>
            </a:xfrm>
            <a:custGeom>
              <a:avLst/>
              <a:gdLst/>
              <a:ahLst/>
              <a:rect l="0" t="0" r="r" b="b"/>
              <a:pathLst>
                <a:path w="552" h="637">
                  <a:moveTo>
                    <a:pt x="479" y="67"/>
                  </a:moveTo>
                  <a:cubicBezTo>
                    <a:pt x="486" y="53"/>
                    <a:pt x="488" y="47"/>
                    <a:pt x="551" y="47"/>
                  </a:cubicBezTo>
                  <a:lnTo>
                    <a:pt x="551" y="0"/>
                  </a:lnTo>
                  <a:cubicBezTo>
                    <a:pt x="528" y="2"/>
                    <a:pt x="497" y="2"/>
                    <a:pt x="472" y="2"/>
                  </a:cubicBezTo>
                  <a:cubicBezTo>
                    <a:pt x="448" y="2"/>
                    <a:pt x="403" y="0"/>
                    <a:pt x="383" y="0"/>
                  </a:cubicBezTo>
                  <a:lnTo>
                    <a:pt x="383" y="47"/>
                  </a:lnTo>
                  <a:cubicBezTo>
                    <a:pt x="385" y="47"/>
                    <a:pt x="430" y="47"/>
                    <a:pt x="430" y="58"/>
                  </a:cubicBezTo>
                  <a:lnTo>
                    <a:pt x="425" y="69"/>
                  </a:lnTo>
                  <a:lnTo>
                    <a:pt x="311" y="313"/>
                  </a:lnTo>
                  <a:lnTo>
                    <a:pt x="186" y="47"/>
                  </a:lnTo>
                  <a:lnTo>
                    <a:pt x="239" y="47"/>
                  </a:lnTo>
                  <a:lnTo>
                    <a:pt x="239" y="0"/>
                  </a:lnTo>
                  <a:cubicBezTo>
                    <a:pt x="206" y="2"/>
                    <a:pt x="116" y="2"/>
                    <a:pt x="116" y="2"/>
                  </a:cubicBezTo>
                  <a:cubicBezTo>
                    <a:pt x="89" y="2"/>
                    <a:pt x="44" y="0"/>
                    <a:pt x="4" y="0"/>
                  </a:cubicBezTo>
                  <a:lnTo>
                    <a:pt x="4" y="47"/>
                  </a:lnTo>
                  <a:lnTo>
                    <a:pt x="67" y="47"/>
                  </a:lnTo>
                  <a:lnTo>
                    <a:pt x="250" y="439"/>
                  </a:lnTo>
                  <a:lnTo>
                    <a:pt x="228" y="486"/>
                  </a:lnTo>
                  <a:cubicBezTo>
                    <a:pt x="208" y="533"/>
                    <a:pt x="177" y="600"/>
                    <a:pt x="105" y="600"/>
                  </a:cubicBezTo>
                  <a:cubicBezTo>
                    <a:pt x="91" y="600"/>
                    <a:pt x="89" y="600"/>
                    <a:pt x="82" y="595"/>
                  </a:cubicBezTo>
                  <a:cubicBezTo>
                    <a:pt x="91" y="593"/>
                    <a:pt x="114" y="578"/>
                    <a:pt x="114" y="544"/>
                  </a:cubicBezTo>
                  <a:cubicBezTo>
                    <a:pt x="114" y="510"/>
                    <a:pt x="89" y="488"/>
                    <a:pt x="56" y="488"/>
                  </a:cubicBezTo>
                  <a:cubicBezTo>
                    <a:pt x="29" y="488"/>
                    <a:pt x="0" y="506"/>
                    <a:pt x="0" y="544"/>
                  </a:cubicBezTo>
                  <a:cubicBezTo>
                    <a:pt x="0" y="595"/>
                    <a:pt x="47" y="636"/>
                    <a:pt x="105" y="636"/>
                  </a:cubicBezTo>
                  <a:cubicBezTo>
                    <a:pt x="181" y="636"/>
                    <a:pt x="239" y="575"/>
                    <a:pt x="266" y="517"/>
                  </a:cubicBezTo>
                  <a:lnTo>
                    <a:pt x="479" y="67"/>
                  </a:lnTo>
                </a:path>
              </a:pathLst>
            </a:custGeom>
            <a:solidFill>
              <a:srgbClr val="000000"/>
            </a:solidFill>
            <a:ln w="15840">
              <a:noFill/>
            </a:ln>
          </p:spPr>
        </p:sp>
        <p:sp>
          <p:nvSpPr>
            <p:cNvPr id="284" name="Freeform 42"/>
            <p:cNvSpPr/>
            <p:nvPr/>
          </p:nvSpPr>
          <p:spPr>
            <a:xfrm>
              <a:off x="5085360" y="4717800"/>
              <a:ext cx="85320" cy="158400"/>
            </a:xfrm>
            <a:custGeom>
              <a:avLst/>
              <a:gdLst/>
              <a:ahLst/>
              <a:rect l="0" t="0" r="r" b="b"/>
              <a:pathLst>
                <a:path w="237" h="440">
                  <a:moveTo>
                    <a:pt x="142" y="159"/>
                  </a:moveTo>
                  <a:lnTo>
                    <a:pt x="213" y="159"/>
                  </a:lnTo>
                  <a:cubicBezTo>
                    <a:pt x="227" y="159"/>
                    <a:pt x="236" y="159"/>
                    <a:pt x="236" y="144"/>
                  </a:cubicBezTo>
                  <a:cubicBezTo>
                    <a:pt x="236" y="135"/>
                    <a:pt x="227" y="135"/>
                    <a:pt x="216" y="135"/>
                  </a:cubicBezTo>
                  <a:lnTo>
                    <a:pt x="148" y="135"/>
                  </a:lnTo>
                  <a:lnTo>
                    <a:pt x="175" y="32"/>
                  </a:lnTo>
                  <a:cubicBezTo>
                    <a:pt x="175" y="29"/>
                    <a:pt x="177" y="25"/>
                    <a:pt x="177" y="23"/>
                  </a:cubicBezTo>
                  <a:cubicBezTo>
                    <a:pt x="177" y="9"/>
                    <a:pt x="166" y="0"/>
                    <a:pt x="153" y="0"/>
                  </a:cubicBezTo>
                  <a:cubicBezTo>
                    <a:pt x="135" y="0"/>
                    <a:pt x="126" y="11"/>
                    <a:pt x="119" y="29"/>
                  </a:cubicBezTo>
                  <a:cubicBezTo>
                    <a:pt x="115" y="47"/>
                    <a:pt x="124" y="14"/>
                    <a:pt x="95" y="135"/>
                  </a:cubicBezTo>
                  <a:lnTo>
                    <a:pt x="23" y="135"/>
                  </a:lnTo>
                  <a:cubicBezTo>
                    <a:pt x="9" y="135"/>
                    <a:pt x="0" y="135"/>
                    <a:pt x="0" y="150"/>
                  </a:cubicBezTo>
                  <a:cubicBezTo>
                    <a:pt x="0" y="159"/>
                    <a:pt x="9" y="159"/>
                    <a:pt x="21" y="159"/>
                  </a:cubicBezTo>
                  <a:lnTo>
                    <a:pt x="88" y="159"/>
                  </a:lnTo>
                  <a:lnTo>
                    <a:pt x="47" y="323"/>
                  </a:lnTo>
                  <a:cubicBezTo>
                    <a:pt x="43" y="341"/>
                    <a:pt x="36" y="365"/>
                    <a:pt x="36" y="374"/>
                  </a:cubicBezTo>
                  <a:cubicBezTo>
                    <a:pt x="36" y="415"/>
                    <a:pt x="70" y="439"/>
                    <a:pt x="110" y="439"/>
                  </a:cubicBezTo>
                  <a:cubicBezTo>
                    <a:pt x="189" y="439"/>
                    <a:pt x="231" y="343"/>
                    <a:pt x="231" y="334"/>
                  </a:cubicBezTo>
                  <a:cubicBezTo>
                    <a:pt x="231" y="325"/>
                    <a:pt x="222" y="325"/>
                    <a:pt x="220" y="325"/>
                  </a:cubicBezTo>
                  <a:cubicBezTo>
                    <a:pt x="211" y="325"/>
                    <a:pt x="211" y="327"/>
                    <a:pt x="207" y="338"/>
                  </a:cubicBezTo>
                  <a:cubicBezTo>
                    <a:pt x="186" y="381"/>
                    <a:pt x="151" y="421"/>
                    <a:pt x="112" y="421"/>
                  </a:cubicBezTo>
                  <a:cubicBezTo>
                    <a:pt x="97" y="421"/>
                    <a:pt x="88" y="412"/>
                    <a:pt x="88" y="385"/>
                  </a:cubicBezTo>
                  <a:cubicBezTo>
                    <a:pt x="88" y="379"/>
                    <a:pt x="90" y="365"/>
                    <a:pt x="92" y="359"/>
                  </a:cubicBezTo>
                  <a:lnTo>
                    <a:pt x="142" y="159"/>
                  </a:lnTo>
                </a:path>
              </a:pathLst>
            </a:custGeom>
            <a:solidFill>
              <a:srgbClr val="000000"/>
            </a:solidFill>
            <a:ln w="15840">
              <a:noFill/>
            </a:ln>
          </p:spPr>
        </p:sp>
        <p:sp>
          <p:nvSpPr>
            <p:cNvPr id="285" name="Freeform 43"/>
            <p:cNvSpPr/>
            <p:nvPr/>
          </p:nvSpPr>
          <p:spPr>
            <a:xfrm>
              <a:off x="5308200" y="4724280"/>
              <a:ext cx="217080" cy="15840"/>
            </a:xfrm>
            <a:custGeom>
              <a:avLst/>
              <a:gdLst/>
              <a:ahLst/>
              <a:rect l="0" t="0" r="r" b="b"/>
              <a:pathLst>
                <a:path w="603" h="44">
                  <a:moveTo>
                    <a:pt x="569" y="43"/>
                  </a:moveTo>
                  <a:cubicBezTo>
                    <a:pt x="584" y="43"/>
                    <a:pt x="602" y="43"/>
                    <a:pt x="602" y="20"/>
                  </a:cubicBezTo>
                  <a:cubicBezTo>
                    <a:pt x="602" y="0"/>
                    <a:pt x="584" y="0"/>
                    <a:pt x="569" y="0"/>
                  </a:cubicBezTo>
                  <a:lnTo>
                    <a:pt x="33" y="0"/>
                  </a:lnTo>
                  <a:cubicBezTo>
                    <a:pt x="18" y="0"/>
                    <a:pt x="0" y="0"/>
                    <a:pt x="0" y="20"/>
                  </a:cubicBezTo>
                  <a:cubicBezTo>
                    <a:pt x="0" y="43"/>
                    <a:pt x="18" y="43"/>
                    <a:pt x="33" y="43"/>
                  </a:cubicBezTo>
                  <a:lnTo>
                    <a:pt x="569" y="43"/>
                  </a:lnTo>
                </a:path>
              </a:pathLst>
            </a:custGeom>
            <a:solidFill>
              <a:srgbClr val="000000"/>
            </a:solidFill>
            <a:ln w="15840">
              <a:noFill/>
            </a:ln>
          </p:spPr>
        </p:sp>
        <p:sp>
          <p:nvSpPr>
            <p:cNvPr id="286" name="Freeform 44"/>
            <p:cNvSpPr/>
            <p:nvPr/>
          </p:nvSpPr>
          <p:spPr>
            <a:xfrm>
              <a:off x="5640480" y="4662360"/>
              <a:ext cx="198720" cy="229320"/>
            </a:xfrm>
            <a:custGeom>
              <a:avLst/>
              <a:gdLst/>
              <a:ahLst/>
              <a:rect l="0" t="0" r="r" b="b"/>
              <a:pathLst>
                <a:path w="552" h="637">
                  <a:moveTo>
                    <a:pt x="479" y="67"/>
                  </a:moveTo>
                  <a:cubicBezTo>
                    <a:pt x="486" y="53"/>
                    <a:pt x="488" y="47"/>
                    <a:pt x="551" y="47"/>
                  </a:cubicBezTo>
                  <a:lnTo>
                    <a:pt x="551" y="0"/>
                  </a:lnTo>
                  <a:cubicBezTo>
                    <a:pt x="528" y="2"/>
                    <a:pt x="497" y="2"/>
                    <a:pt x="472" y="2"/>
                  </a:cubicBezTo>
                  <a:cubicBezTo>
                    <a:pt x="448" y="2"/>
                    <a:pt x="403" y="0"/>
                    <a:pt x="383" y="0"/>
                  </a:cubicBezTo>
                  <a:lnTo>
                    <a:pt x="383" y="47"/>
                  </a:lnTo>
                  <a:cubicBezTo>
                    <a:pt x="385" y="47"/>
                    <a:pt x="430" y="47"/>
                    <a:pt x="430" y="58"/>
                  </a:cubicBezTo>
                  <a:lnTo>
                    <a:pt x="425" y="69"/>
                  </a:lnTo>
                  <a:lnTo>
                    <a:pt x="311" y="313"/>
                  </a:lnTo>
                  <a:lnTo>
                    <a:pt x="186" y="47"/>
                  </a:lnTo>
                  <a:lnTo>
                    <a:pt x="239" y="47"/>
                  </a:lnTo>
                  <a:lnTo>
                    <a:pt x="239" y="0"/>
                  </a:lnTo>
                  <a:cubicBezTo>
                    <a:pt x="206" y="2"/>
                    <a:pt x="116" y="2"/>
                    <a:pt x="116" y="2"/>
                  </a:cubicBezTo>
                  <a:cubicBezTo>
                    <a:pt x="89" y="2"/>
                    <a:pt x="45" y="0"/>
                    <a:pt x="4" y="0"/>
                  </a:cubicBezTo>
                  <a:lnTo>
                    <a:pt x="4" y="47"/>
                  </a:lnTo>
                  <a:lnTo>
                    <a:pt x="67" y="47"/>
                  </a:lnTo>
                  <a:lnTo>
                    <a:pt x="251" y="439"/>
                  </a:lnTo>
                  <a:lnTo>
                    <a:pt x="228" y="486"/>
                  </a:lnTo>
                  <a:cubicBezTo>
                    <a:pt x="208" y="533"/>
                    <a:pt x="177" y="600"/>
                    <a:pt x="105" y="600"/>
                  </a:cubicBezTo>
                  <a:cubicBezTo>
                    <a:pt x="92" y="600"/>
                    <a:pt x="89" y="600"/>
                    <a:pt x="83" y="595"/>
                  </a:cubicBezTo>
                  <a:cubicBezTo>
                    <a:pt x="92" y="593"/>
                    <a:pt x="114" y="578"/>
                    <a:pt x="114" y="544"/>
                  </a:cubicBezTo>
                  <a:cubicBezTo>
                    <a:pt x="114" y="510"/>
                    <a:pt x="89" y="488"/>
                    <a:pt x="56" y="488"/>
                  </a:cubicBezTo>
                  <a:cubicBezTo>
                    <a:pt x="29" y="488"/>
                    <a:pt x="0" y="506"/>
                    <a:pt x="0" y="544"/>
                  </a:cubicBezTo>
                  <a:cubicBezTo>
                    <a:pt x="0" y="595"/>
                    <a:pt x="47" y="636"/>
                    <a:pt x="105" y="636"/>
                  </a:cubicBezTo>
                  <a:cubicBezTo>
                    <a:pt x="181" y="636"/>
                    <a:pt x="239" y="575"/>
                    <a:pt x="266" y="517"/>
                  </a:cubicBezTo>
                  <a:lnTo>
                    <a:pt x="479" y="67"/>
                  </a:lnTo>
                </a:path>
              </a:pathLst>
            </a:custGeom>
            <a:solidFill>
              <a:srgbClr val="000000"/>
            </a:solidFill>
            <a:ln w="15840">
              <a:noFill/>
            </a:ln>
          </p:spPr>
        </p:sp>
        <p:sp>
          <p:nvSpPr>
            <p:cNvPr id="287" name="Freeform 45"/>
            <p:cNvSpPr/>
            <p:nvPr/>
          </p:nvSpPr>
          <p:spPr>
            <a:xfrm>
              <a:off x="5858280" y="4717800"/>
              <a:ext cx="84960" cy="158400"/>
            </a:xfrm>
            <a:custGeom>
              <a:avLst/>
              <a:gdLst/>
              <a:ahLst/>
              <a:rect l="0" t="0" r="r" b="b"/>
              <a:pathLst>
                <a:path w="236" h="440">
                  <a:moveTo>
                    <a:pt x="141" y="159"/>
                  </a:moveTo>
                  <a:lnTo>
                    <a:pt x="212" y="159"/>
                  </a:lnTo>
                  <a:cubicBezTo>
                    <a:pt x="226" y="159"/>
                    <a:pt x="235" y="159"/>
                    <a:pt x="235" y="144"/>
                  </a:cubicBezTo>
                  <a:cubicBezTo>
                    <a:pt x="235" y="135"/>
                    <a:pt x="226" y="135"/>
                    <a:pt x="215" y="135"/>
                  </a:cubicBezTo>
                  <a:lnTo>
                    <a:pt x="148" y="135"/>
                  </a:lnTo>
                  <a:lnTo>
                    <a:pt x="174" y="32"/>
                  </a:lnTo>
                  <a:cubicBezTo>
                    <a:pt x="174" y="29"/>
                    <a:pt x="177" y="25"/>
                    <a:pt x="177" y="23"/>
                  </a:cubicBezTo>
                  <a:cubicBezTo>
                    <a:pt x="177" y="9"/>
                    <a:pt x="165" y="0"/>
                    <a:pt x="152" y="0"/>
                  </a:cubicBezTo>
                  <a:cubicBezTo>
                    <a:pt x="134" y="0"/>
                    <a:pt x="125" y="11"/>
                    <a:pt x="118" y="29"/>
                  </a:cubicBezTo>
                  <a:cubicBezTo>
                    <a:pt x="114" y="47"/>
                    <a:pt x="123" y="14"/>
                    <a:pt x="94" y="135"/>
                  </a:cubicBezTo>
                  <a:lnTo>
                    <a:pt x="22" y="135"/>
                  </a:lnTo>
                  <a:cubicBezTo>
                    <a:pt x="9" y="135"/>
                    <a:pt x="0" y="135"/>
                    <a:pt x="0" y="150"/>
                  </a:cubicBezTo>
                  <a:cubicBezTo>
                    <a:pt x="0" y="159"/>
                    <a:pt x="9" y="159"/>
                    <a:pt x="20" y="159"/>
                  </a:cubicBezTo>
                  <a:lnTo>
                    <a:pt x="87" y="159"/>
                  </a:lnTo>
                  <a:lnTo>
                    <a:pt x="44" y="323"/>
                  </a:lnTo>
                  <a:cubicBezTo>
                    <a:pt x="42" y="341"/>
                    <a:pt x="35" y="365"/>
                    <a:pt x="35" y="374"/>
                  </a:cubicBezTo>
                  <a:cubicBezTo>
                    <a:pt x="35" y="415"/>
                    <a:pt x="69" y="439"/>
                    <a:pt x="109" y="439"/>
                  </a:cubicBezTo>
                  <a:cubicBezTo>
                    <a:pt x="188" y="439"/>
                    <a:pt x="230" y="343"/>
                    <a:pt x="230" y="334"/>
                  </a:cubicBezTo>
                  <a:cubicBezTo>
                    <a:pt x="230" y="325"/>
                    <a:pt x="221" y="325"/>
                    <a:pt x="219" y="325"/>
                  </a:cubicBezTo>
                  <a:cubicBezTo>
                    <a:pt x="210" y="325"/>
                    <a:pt x="210" y="327"/>
                    <a:pt x="206" y="338"/>
                  </a:cubicBezTo>
                  <a:cubicBezTo>
                    <a:pt x="186" y="381"/>
                    <a:pt x="150" y="421"/>
                    <a:pt x="112" y="421"/>
                  </a:cubicBezTo>
                  <a:cubicBezTo>
                    <a:pt x="96" y="421"/>
                    <a:pt x="87" y="412"/>
                    <a:pt x="87" y="385"/>
                  </a:cubicBezTo>
                  <a:cubicBezTo>
                    <a:pt x="87" y="379"/>
                    <a:pt x="89" y="365"/>
                    <a:pt x="91" y="359"/>
                  </a:cubicBezTo>
                  <a:lnTo>
                    <a:pt x="141" y="159"/>
                  </a:lnTo>
                </a:path>
              </a:pathLst>
            </a:custGeom>
            <a:solidFill>
              <a:srgbClr val="000000"/>
            </a:solidFill>
            <a:ln w="15840">
              <a:noFill/>
            </a:ln>
          </p:spPr>
        </p:sp>
        <p:sp>
          <p:nvSpPr>
            <p:cNvPr id="288" name="Freeform 46"/>
            <p:cNvSpPr/>
            <p:nvPr/>
          </p:nvSpPr>
          <p:spPr>
            <a:xfrm>
              <a:off x="5992920" y="4554360"/>
              <a:ext cx="83520" cy="354960"/>
            </a:xfrm>
            <a:custGeom>
              <a:avLst/>
              <a:gdLst/>
              <a:ahLst/>
              <a:rect l="0" t="0" r="r" b="b"/>
              <a:pathLst>
                <a:path w="232" h="986">
                  <a:moveTo>
                    <a:pt x="231" y="492"/>
                  </a:moveTo>
                  <a:cubicBezTo>
                    <a:pt x="231" y="416"/>
                    <a:pt x="219" y="297"/>
                    <a:pt x="166" y="185"/>
                  </a:cubicBezTo>
                  <a:cubicBezTo>
                    <a:pt x="105" y="65"/>
                    <a:pt x="20" y="0"/>
                    <a:pt x="9" y="0"/>
                  </a:cubicBezTo>
                  <a:cubicBezTo>
                    <a:pt x="4" y="0"/>
                    <a:pt x="0" y="4"/>
                    <a:pt x="0" y="9"/>
                  </a:cubicBezTo>
                  <a:cubicBezTo>
                    <a:pt x="0" y="13"/>
                    <a:pt x="0" y="15"/>
                    <a:pt x="18" y="33"/>
                  </a:cubicBezTo>
                  <a:cubicBezTo>
                    <a:pt x="116" y="129"/>
                    <a:pt x="172" y="286"/>
                    <a:pt x="172" y="492"/>
                  </a:cubicBezTo>
                  <a:cubicBezTo>
                    <a:pt x="172" y="660"/>
                    <a:pt x="136" y="835"/>
                    <a:pt x="13" y="958"/>
                  </a:cubicBezTo>
                  <a:cubicBezTo>
                    <a:pt x="0" y="972"/>
                    <a:pt x="0" y="974"/>
                    <a:pt x="0" y="976"/>
                  </a:cubicBezTo>
                  <a:cubicBezTo>
                    <a:pt x="0" y="983"/>
                    <a:pt x="4" y="985"/>
                    <a:pt x="9" y="985"/>
                  </a:cubicBezTo>
                  <a:cubicBezTo>
                    <a:pt x="20" y="985"/>
                    <a:pt x="110" y="918"/>
                    <a:pt x="168" y="792"/>
                  </a:cubicBezTo>
                  <a:cubicBezTo>
                    <a:pt x="219" y="685"/>
                    <a:pt x="231" y="575"/>
                    <a:pt x="231" y="492"/>
                  </a:cubicBezTo>
                </a:path>
              </a:pathLst>
            </a:custGeom>
            <a:solidFill>
              <a:srgbClr val="000000"/>
            </a:solidFill>
            <a:ln w="15840">
              <a:noFill/>
            </a:ln>
          </p:spPr>
        </p:sp>
        <p:sp>
          <p:nvSpPr>
            <p:cNvPr id="289" name="Freeform 47"/>
            <p:cNvSpPr/>
            <p:nvPr/>
          </p:nvSpPr>
          <p:spPr>
            <a:xfrm>
              <a:off x="3710520" y="5193720"/>
              <a:ext cx="198720" cy="229320"/>
            </a:xfrm>
            <a:custGeom>
              <a:avLst/>
              <a:gdLst/>
              <a:ahLst/>
              <a:rect l="0" t="0" r="r" b="b"/>
              <a:pathLst>
                <a:path w="552" h="637">
                  <a:moveTo>
                    <a:pt x="479" y="67"/>
                  </a:moveTo>
                  <a:cubicBezTo>
                    <a:pt x="486" y="53"/>
                    <a:pt x="488" y="47"/>
                    <a:pt x="551" y="47"/>
                  </a:cubicBezTo>
                  <a:lnTo>
                    <a:pt x="551" y="0"/>
                  </a:lnTo>
                  <a:cubicBezTo>
                    <a:pt x="528" y="2"/>
                    <a:pt x="497" y="2"/>
                    <a:pt x="472" y="2"/>
                  </a:cubicBezTo>
                  <a:cubicBezTo>
                    <a:pt x="448" y="2"/>
                    <a:pt x="403" y="0"/>
                    <a:pt x="383" y="0"/>
                  </a:cubicBezTo>
                  <a:lnTo>
                    <a:pt x="383" y="47"/>
                  </a:lnTo>
                  <a:cubicBezTo>
                    <a:pt x="385" y="47"/>
                    <a:pt x="430" y="47"/>
                    <a:pt x="430" y="58"/>
                  </a:cubicBezTo>
                  <a:lnTo>
                    <a:pt x="425" y="69"/>
                  </a:lnTo>
                  <a:lnTo>
                    <a:pt x="311" y="313"/>
                  </a:lnTo>
                  <a:lnTo>
                    <a:pt x="186" y="47"/>
                  </a:lnTo>
                  <a:lnTo>
                    <a:pt x="239" y="47"/>
                  </a:lnTo>
                  <a:lnTo>
                    <a:pt x="239" y="0"/>
                  </a:lnTo>
                  <a:cubicBezTo>
                    <a:pt x="206" y="2"/>
                    <a:pt x="118" y="2"/>
                    <a:pt x="116" y="2"/>
                  </a:cubicBezTo>
                  <a:cubicBezTo>
                    <a:pt x="89" y="2"/>
                    <a:pt x="45" y="0"/>
                    <a:pt x="4" y="0"/>
                  </a:cubicBezTo>
                  <a:lnTo>
                    <a:pt x="4" y="47"/>
                  </a:lnTo>
                  <a:lnTo>
                    <a:pt x="67" y="47"/>
                  </a:lnTo>
                  <a:lnTo>
                    <a:pt x="253" y="439"/>
                  </a:lnTo>
                  <a:lnTo>
                    <a:pt x="228" y="486"/>
                  </a:lnTo>
                  <a:cubicBezTo>
                    <a:pt x="208" y="533"/>
                    <a:pt x="177" y="600"/>
                    <a:pt x="105" y="600"/>
                  </a:cubicBezTo>
                  <a:cubicBezTo>
                    <a:pt x="92" y="600"/>
                    <a:pt x="89" y="600"/>
                    <a:pt x="83" y="595"/>
                  </a:cubicBezTo>
                  <a:cubicBezTo>
                    <a:pt x="92" y="593"/>
                    <a:pt x="114" y="577"/>
                    <a:pt x="114" y="544"/>
                  </a:cubicBezTo>
                  <a:cubicBezTo>
                    <a:pt x="114" y="510"/>
                    <a:pt x="89" y="488"/>
                    <a:pt x="56" y="488"/>
                  </a:cubicBezTo>
                  <a:cubicBezTo>
                    <a:pt x="29" y="488"/>
                    <a:pt x="0" y="506"/>
                    <a:pt x="0" y="544"/>
                  </a:cubicBezTo>
                  <a:cubicBezTo>
                    <a:pt x="0" y="595"/>
                    <a:pt x="47" y="636"/>
                    <a:pt x="105" y="636"/>
                  </a:cubicBezTo>
                  <a:cubicBezTo>
                    <a:pt x="181" y="636"/>
                    <a:pt x="239" y="575"/>
                    <a:pt x="266" y="517"/>
                  </a:cubicBezTo>
                  <a:lnTo>
                    <a:pt x="479" y="67"/>
                  </a:lnTo>
                </a:path>
              </a:pathLst>
            </a:custGeom>
            <a:solidFill>
              <a:srgbClr val="000000"/>
            </a:solidFill>
            <a:ln w="15840">
              <a:noFill/>
            </a:ln>
          </p:spPr>
        </p:sp>
        <p:sp>
          <p:nvSpPr>
            <p:cNvPr id="290" name="Freeform 48"/>
            <p:cNvSpPr/>
            <p:nvPr/>
          </p:nvSpPr>
          <p:spPr>
            <a:xfrm>
              <a:off x="4041720" y="5221080"/>
              <a:ext cx="236880" cy="84240"/>
            </a:xfrm>
            <a:custGeom>
              <a:avLst/>
              <a:gdLst/>
              <a:ahLst/>
              <a:rect l="0" t="0" r="r" b="b"/>
              <a:pathLst>
                <a:path w="658" h="234">
                  <a:moveTo>
                    <a:pt x="623" y="40"/>
                  </a:moveTo>
                  <a:cubicBezTo>
                    <a:pt x="639" y="40"/>
                    <a:pt x="657" y="40"/>
                    <a:pt x="657" y="20"/>
                  </a:cubicBezTo>
                  <a:cubicBezTo>
                    <a:pt x="657" y="0"/>
                    <a:pt x="639" y="0"/>
                    <a:pt x="626" y="0"/>
                  </a:cubicBezTo>
                  <a:lnTo>
                    <a:pt x="34" y="0"/>
                  </a:lnTo>
                  <a:cubicBezTo>
                    <a:pt x="18" y="0"/>
                    <a:pt x="0" y="0"/>
                    <a:pt x="0" y="20"/>
                  </a:cubicBezTo>
                  <a:cubicBezTo>
                    <a:pt x="0" y="40"/>
                    <a:pt x="18" y="40"/>
                    <a:pt x="34" y="40"/>
                  </a:cubicBezTo>
                  <a:lnTo>
                    <a:pt x="623" y="40"/>
                  </a:lnTo>
                  <a:moveTo>
                    <a:pt x="626" y="233"/>
                  </a:moveTo>
                  <a:cubicBezTo>
                    <a:pt x="639" y="233"/>
                    <a:pt x="657" y="233"/>
                    <a:pt x="657" y="213"/>
                  </a:cubicBezTo>
                  <a:cubicBezTo>
                    <a:pt x="657" y="192"/>
                    <a:pt x="639" y="192"/>
                    <a:pt x="623" y="192"/>
                  </a:cubicBezTo>
                  <a:lnTo>
                    <a:pt x="34" y="192"/>
                  </a:lnTo>
                  <a:cubicBezTo>
                    <a:pt x="18" y="192"/>
                    <a:pt x="0" y="192"/>
                    <a:pt x="0" y="213"/>
                  </a:cubicBezTo>
                  <a:cubicBezTo>
                    <a:pt x="0" y="233"/>
                    <a:pt x="18" y="233"/>
                    <a:pt x="34" y="233"/>
                  </a:cubicBezTo>
                  <a:lnTo>
                    <a:pt x="626" y="233"/>
                  </a:lnTo>
                </a:path>
              </a:pathLst>
            </a:custGeom>
            <a:solidFill>
              <a:srgbClr val="000000"/>
            </a:solidFill>
            <a:ln w="15840">
              <a:noFill/>
            </a:ln>
          </p:spPr>
        </p:sp>
        <p:sp>
          <p:nvSpPr>
            <p:cNvPr id="291" name="Freeform 49"/>
            <p:cNvSpPr/>
            <p:nvPr/>
          </p:nvSpPr>
          <p:spPr>
            <a:xfrm>
              <a:off x="4437720" y="5085720"/>
              <a:ext cx="49680" cy="354960"/>
            </a:xfrm>
            <a:custGeom>
              <a:avLst/>
              <a:gdLst/>
              <a:ahLst/>
              <a:rect l="0" t="0" r="r" b="b"/>
              <a:pathLst>
                <a:path w="138" h="986">
                  <a:moveTo>
                    <a:pt x="137" y="985"/>
                  </a:moveTo>
                  <a:lnTo>
                    <a:pt x="137" y="947"/>
                  </a:lnTo>
                  <a:lnTo>
                    <a:pt x="41" y="947"/>
                  </a:lnTo>
                  <a:lnTo>
                    <a:pt x="41" y="40"/>
                  </a:lnTo>
                  <a:lnTo>
                    <a:pt x="137" y="40"/>
                  </a:lnTo>
                  <a:lnTo>
                    <a:pt x="137" y="0"/>
                  </a:lnTo>
                  <a:lnTo>
                    <a:pt x="0" y="0"/>
                  </a:lnTo>
                  <a:lnTo>
                    <a:pt x="0" y="985"/>
                  </a:lnTo>
                  <a:lnTo>
                    <a:pt x="137" y="985"/>
                  </a:lnTo>
                </a:path>
              </a:pathLst>
            </a:custGeom>
            <a:solidFill>
              <a:srgbClr val="000000"/>
            </a:solidFill>
            <a:ln w="15840">
              <a:noFill/>
            </a:ln>
          </p:spPr>
        </p:sp>
        <p:sp>
          <p:nvSpPr>
            <p:cNvPr id="292" name="Freeform 50"/>
            <p:cNvSpPr/>
            <p:nvPr/>
          </p:nvSpPr>
          <p:spPr>
            <a:xfrm>
              <a:off x="4483080" y="5194440"/>
              <a:ext cx="185760" cy="226080"/>
            </a:xfrm>
            <a:custGeom>
              <a:avLst/>
              <a:gdLst/>
              <a:ahLst/>
              <a:rect l="0" t="0" r="r" b="b"/>
              <a:pathLst>
                <a:path w="516" h="628">
                  <a:moveTo>
                    <a:pt x="76" y="558"/>
                  </a:moveTo>
                  <a:cubicBezTo>
                    <a:pt x="67" y="591"/>
                    <a:pt x="67" y="598"/>
                    <a:pt x="22" y="598"/>
                  </a:cubicBezTo>
                  <a:cubicBezTo>
                    <a:pt x="11" y="598"/>
                    <a:pt x="0" y="598"/>
                    <a:pt x="0" y="616"/>
                  </a:cubicBezTo>
                  <a:cubicBezTo>
                    <a:pt x="0" y="625"/>
                    <a:pt x="4" y="627"/>
                    <a:pt x="13" y="627"/>
                  </a:cubicBezTo>
                  <a:cubicBezTo>
                    <a:pt x="40" y="627"/>
                    <a:pt x="67" y="625"/>
                    <a:pt x="96" y="625"/>
                  </a:cubicBezTo>
                  <a:cubicBezTo>
                    <a:pt x="128" y="625"/>
                    <a:pt x="161" y="627"/>
                    <a:pt x="193" y="627"/>
                  </a:cubicBezTo>
                  <a:cubicBezTo>
                    <a:pt x="199" y="627"/>
                    <a:pt x="211" y="627"/>
                    <a:pt x="211" y="609"/>
                  </a:cubicBezTo>
                  <a:cubicBezTo>
                    <a:pt x="211" y="598"/>
                    <a:pt x="202" y="598"/>
                    <a:pt x="188" y="598"/>
                  </a:cubicBezTo>
                  <a:cubicBezTo>
                    <a:pt x="139" y="598"/>
                    <a:pt x="139" y="591"/>
                    <a:pt x="139" y="582"/>
                  </a:cubicBezTo>
                  <a:cubicBezTo>
                    <a:pt x="139" y="569"/>
                    <a:pt x="179" y="410"/>
                    <a:pt x="186" y="383"/>
                  </a:cubicBezTo>
                  <a:cubicBezTo>
                    <a:pt x="199" y="412"/>
                    <a:pt x="226" y="448"/>
                    <a:pt x="278" y="448"/>
                  </a:cubicBezTo>
                  <a:cubicBezTo>
                    <a:pt x="392" y="448"/>
                    <a:pt x="515" y="302"/>
                    <a:pt x="515" y="159"/>
                  </a:cubicBezTo>
                  <a:cubicBezTo>
                    <a:pt x="515" y="65"/>
                    <a:pt x="459" y="0"/>
                    <a:pt x="385" y="0"/>
                  </a:cubicBezTo>
                  <a:cubicBezTo>
                    <a:pt x="336" y="0"/>
                    <a:pt x="287" y="36"/>
                    <a:pt x="255" y="74"/>
                  </a:cubicBezTo>
                  <a:cubicBezTo>
                    <a:pt x="244" y="20"/>
                    <a:pt x="202" y="0"/>
                    <a:pt x="166" y="0"/>
                  </a:cubicBezTo>
                  <a:cubicBezTo>
                    <a:pt x="121" y="0"/>
                    <a:pt x="101" y="38"/>
                    <a:pt x="92" y="56"/>
                  </a:cubicBezTo>
                  <a:cubicBezTo>
                    <a:pt x="76" y="89"/>
                    <a:pt x="63" y="150"/>
                    <a:pt x="63" y="152"/>
                  </a:cubicBezTo>
                  <a:cubicBezTo>
                    <a:pt x="63" y="161"/>
                    <a:pt x="72" y="161"/>
                    <a:pt x="74" y="161"/>
                  </a:cubicBezTo>
                  <a:cubicBezTo>
                    <a:pt x="85" y="161"/>
                    <a:pt x="85" y="161"/>
                    <a:pt x="92" y="139"/>
                  </a:cubicBezTo>
                  <a:cubicBezTo>
                    <a:pt x="107" y="69"/>
                    <a:pt x="128" y="22"/>
                    <a:pt x="163" y="22"/>
                  </a:cubicBezTo>
                  <a:cubicBezTo>
                    <a:pt x="179" y="22"/>
                    <a:pt x="193" y="29"/>
                    <a:pt x="193" y="67"/>
                  </a:cubicBezTo>
                  <a:cubicBezTo>
                    <a:pt x="193" y="89"/>
                    <a:pt x="190" y="101"/>
                    <a:pt x="186" y="116"/>
                  </a:cubicBezTo>
                  <a:lnTo>
                    <a:pt x="76" y="558"/>
                  </a:lnTo>
                  <a:moveTo>
                    <a:pt x="251" y="128"/>
                  </a:moveTo>
                  <a:cubicBezTo>
                    <a:pt x="258" y="101"/>
                    <a:pt x="284" y="74"/>
                    <a:pt x="302" y="58"/>
                  </a:cubicBezTo>
                  <a:cubicBezTo>
                    <a:pt x="336" y="29"/>
                    <a:pt x="365" y="22"/>
                    <a:pt x="381" y="22"/>
                  </a:cubicBezTo>
                  <a:cubicBezTo>
                    <a:pt x="421" y="22"/>
                    <a:pt x="446" y="56"/>
                    <a:pt x="446" y="114"/>
                  </a:cubicBezTo>
                  <a:cubicBezTo>
                    <a:pt x="446" y="172"/>
                    <a:pt x="412" y="287"/>
                    <a:pt x="394" y="325"/>
                  </a:cubicBezTo>
                  <a:cubicBezTo>
                    <a:pt x="361" y="392"/>
                    <a:pt x="314" y="425"/>
                    <a:pt x="278" y="425"/>
                  </a:cubicBezTo>
                  <a:cubicBezTo>
                    <a:pt x="211" y="425"/>
                    <a:pt x="199" y="343"/>
                    <a:pt x="199" y="338"/>
                  </a:cubicBezTo>
                  <a:cubicBezTo>
                    <a:pt x="199" y="336"/>
                    <a:pt x="199" y="334"/>
                    <a:pt x="202" y="322"/>
                  </a:cubicBezTo>
                  <a:lnTo>
                    <a:pt x="251" y="128"/>
                  </a:lnTo>
                </a:path>
              </a:pathLst>
            </a:custGeom>
            <a:solidFill>
              <a:srgbClr val="000000"/>
            </a:solidFill>
            <a:ln w="15840">
              <a:noFill/>
            </a:ln>
          </p:spPr>
        </p:sp>
        <p:sp>
          <p:nvSpPr>
            <p:cNvPr id="293" name="Freeform 51"/>
            <p:cNvSpPr/>
            <p:nvPr/>
          </p:nvSpPr>
          <p:spPr>
            <a:xfrm>
              <a:off x="4699080" y="5239440"/>
              <a:ext cx="91440" cy="165600"/>
            </a:xfrm>
            <a:custGeom>
              <a:avLst/>
              <a:gdLst/>
              <a:ahLst/>
              <a:rect l="0" t="0" r="r" b="b"/>
              <a:pathLst>
                <a:path w="254" h="460">
                  <a:moveTo>
                    <a:pt x="157" y="20"/>
                  </a:moveTo>
                  <a:cubicBezTo>
                    <a:pt x="157" y="0"/>
                    <a:pt x="155" y="0"/>
                    <a:pt x="137" y="0"/>
                  </a:cubicBezTo>
                  <a:cubicBezTo>
                    <a:pt x="92" y="43"/>
                    <a:pt x="29" y="45"/>
                    <a:pt x="0" y="45"/>
                  </a:cubicBezTo>
                  <a:lnTo>
                    <a:pt x="0" y="70"/>
                  </a:lnTo>
                  <a:cubicBezTo>
                    <a:pt x="16" y="70"/>
                    <a:pt x="63" y="70"/>
                    <a:pt x="101" y="50"/>
                  </a:cubicBezTo>
                  <a:lnTo>
                    <a:pt x="101" y="403"/>
                  </a:lnTo>
                  <a:cubicBezTo>
                    <a:pt x="101" y="426"/>
                    <a:pt x="101" y="435"/>
                    <a:pt x="32" y="435"/>
                  </a:cubicBezTo>
                  <a:lnTo>
                    <a:pt x="5" y="435"/>
                  </a:lnTo>
                  <a:lnTo>
                    <a:pt x="5" y="459"/>
                  </a:lnTo>
                  <a:cubicBezTo>
                    <a:pt x="18" y="459"/>
                    <a:pt x="103" y="457"/>
                    <a:pt x="128" y="457"/>
                  </a:cubicBezTo>
                  <a:cubicBezTo>
                    <a:pt x="150" y="457"/>
                    <a:pt x="238" y="459"/>
                    <a:pt x="253" y="459"/>
                  </a:cubicBezTo>
                  <a:lnTo>
                    <a:pt x="253" y="435"/>
                  </a:lnTo>
                  <a:lnTo>
                    <a:pt x="227" y="435"/>
                  </a:lnTo>
                  <a:cubicBezTo>
                    <a:pt x="157" y="435"/>
                    <a:pt x="157" y="426"/>
                    <a:pt x="157" y="403"/>
                  </a:cubicBezTo>
                  <a:lnTo>
                    <a:pt x="157" y="20"/>
                  </a:lnTo>
                </a:path>
              </a:pathLst>
            </a:custGeom>
            <a:solidFill>
              <a:srgbClr val="000000"/>
            </a:solidFill>
            <a:ln w="15840">
              <a:noFill/>
            </a:ln>
          </p:spPr>
        </p:sp>
        <p:sp>
          <p:nvSpPr>
            <p:cNvPr id="294" name="Freeform 52"/>
            <p:cNvSpPr/>
            <p:nvPr/>
          </p:nvSpPr>
          <p:spPr>
            <a:xfrm>
              <a:off x="4862160" y="531360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6"/>
                    <a:pt x="54" y="106"/>
                  </a:cubicBezTo>
                  <a:cubicBezTo>
                    <a:pt x="65" y="106"/>
                    <a:pt x="78" y="101"/>
                    <a:pt x="87" y="92"/>
                  </a:cubicBezTo>
                  <a:cubicBezTo>
                    <a:pt x="92" y="90"/>
                    <a:pt x="92" y="90"/>
                    <a:pt x="94" y="90"/>
                  </a:cubicBezTo>
                  <a:cubicBezTo>
                    <a:pt x="94" y="90"/>
                    <a:pt x="96" y="90"/>
                    <a:pt x="96" y="103"/>
                  </a:cubicBezTo>
                  <a:cubicBezTo>
                    <a:pt x="96" y="177"/>
                    <a:pt x="60" y="238"/>
                    <a:pt x="27" y="269"/>
                  </a:cubicBezTo>
                  <a:cubicBezTo>
                    <a:pt x="16" y="280"/>
                    <a:pt x="16" y="283"/>
                    <a:pt x="16" y="285"/>
                  </a:cubicBezTo>
                  <a:cubicBezTo>
                    <a:pt x="16" y="294"/>
                    <a:pt x="20" y="296"/>
                    <a:pt x="27" y="296"/>
                  </a:cubicBezTo>
                  <a:cubicBezTo>
                    <a:pt x="38" y="296"/>
                    <a:pt x="116" y="220"/>
                    <a:pt x="116" y="103"/>
                  </a:cubicBezTo>
                </a:path>
              </a:pathLst>
            </a:custGeom>
            <a:solidFill>
              <a:srgbClr val="000000"/>
            </a:solidFill>
            <a:ln w="15840">
              <a:noFill/>
            </a:ln>
          </p:spPr>
        </p:sp>
        <p:sp>
          <p:nvSpPr>
            <p:cNvPr id="295" name="Freeform 53"/>
            <p:cNvSpPr/>
            <p:nvPr/>
          </p:nvSpPr>
          <p:spPr>
            <a:xfrm>
              <a:off x="4977360" y="5194440"/>
              <a:ext cx="186120" cy="226080"/>
            </a:xfrm>
            <a:custGeom>
              <a:avLst/>
              <a:gdLst/>
              <a:ahLst/>
              <a:rect l="0" t="0" r="r" b="b"/>
              <a:pathLst>
                <a:path w="517" h="628">
                  <a:moveTo>
                    <a:pt x="76" y="558"/>
                  </a:moveTo>
                  <a:cubicBezTo>
                    <a:pt x="67" y="591"/>
                    <a:pt x="67" y="598"/>
                    <a:pt x="23" y="598"/>
                  </a:cubicBezTo>
                  <a:cubicBezTo>
                    <a:pt x="11" y="598"/>
                    <a:pt x="0" y="598"/>
                    <a:pt x="0" y="616"/>
                  </a:cubicBezTo>
                  <a:cubicBezTo>
                    <a:pt x="0" y="625"/>
                    <a:pt x="5" y="627"/>
                    <a:pt x="14" y="627"/>
                  </a:cubicBezTo>
                  <a:cubicBezTo>
                    <a:pt x="41" y="627"/>
                    <a:pt x="67" y="625"/>
                    <a:pt x="97" y="625"/>
                  </a:cubicBezTo>
                  <a:cubicBezTo>
                    <a:pt x="128" y="625"/>
                    <a:pt x="162" y="627"/>
                    <a:pt x="193" y="627"/>
                  </a:cubicBezTo>
                  <a:cubicBezTo>
                    <a:pt x="200" y="627"/>
                    <a:pt x="211" y="627"/>
                    <a:pt x="211" y="609"/>
                  </a:cubicBezTo>
                  <a:cubicBezTo>
                    <a:pt x="211" y="598"/>
                    <a:pt x="202" y="598"/>
                    <a:pt x="188" y="598"/>
                  </a:cubicBezTo>
                  <a:cubicBezTo>
                    <a:pt x="139" y="598"/>
                    <a:pt x="139" y="591"/>
                    <a:pt x="139" y="582"/>
                  </a:cubicBezTo>
                  <a:cubicBezTo>
                    <a:pt x="139" y="569"/>
                    <a:pt x="179" y="410"/>
                    <a:pt x="186" y="383"/>
                  </a:cubicBezTo>
                  <a:cubicBezTo>
                    <a:pt x="200" y="412"/>
                    <a:pt x="227" y="448"/>
                    <a:pt x="278" y="448"/>
                  </a:cubicBezTo>
                  <a:cubicBezTo>
                    <a:pt x="392" y="448"/>
                    <a:pt x="516" y="302"/>
                    <a:pt x="516" y="159"/>
                  </a:cubicBezTo>
                  <a:cubicBezTo>
                    <a:pt x="516" y="65"/>
                    <a:pt x="459" y="0"/>
                    <a:pt x="386" y="0"/>
                  </a:cubicBezTo>
                  <a:cubicBezTo>
                    <a:pt x="336" y="0"/>
                    <a:pt x="287" y="36"/>
                    <a:pt x="256" y="74"/>
                  </a:cubicBezTo>
                  <a:cubicBezTo>
                    <a:pt x="244" y="20"/>
                    <a:pt x="202" y="0"/>
                    <a:pt x="166" y="0"/>
                  </a:cubicBezTo>
                  <a:cubicBezTo>
                    <a:pt x="121" y="0"/>
                    <a:pt x="101" y="38"/>
                    <a:pt x="92" y="56"/>
                  </a:cubicBezTo>
                  <a:cubicBezTo>
                    <a:pt x="76" y="89"/>
                    <a:pt x="63" y="150"/>
                    <a:pt x="63" y="152"/>
                  </a:cubicBezTo>
                  <a:cubicBezTo>
                    <a:pt x="63" y="161"/>
                    <a:pt x="72" y="161"/>
                    <a:pt x="74" y="161"/>
                  </a:cubicBezTo>
                  <a:cubicBezTo>
                    <a:pt x="83" y="161"/>
                    <a:pt x="85" y="161"/>
                    <a:pt x="92" y="139"/>
                  </a:cubicBezTo>
                  <a:cubicBezTo>
                    <a:pt x="108" y="69"/>
                    <a:pt x="128" y="22"/>
                    <a:pt x="164" y="22"/>
                  </a:cubicBezTo>
                  <a:cubicBezTo>
                    <a:pt x="179" y="22"/>
                    <a:pt x="193" y="29"/>
                    <a:pt x="193" y="67"/>
                  </a:cubicBezTo>
                  <a:cubicBezTo>
                    <a:pt x="193" y="89"/>
                    <a:pt x="191" y="101"/>
                    <a:pt x="186" y="116"/>
                  </a:cubicBezTo>
                  <a:lnTo>
                    <a:pt x="76" y="558"/>
                  </a:lnTo>
                  <a:moveTo>
                    <a:pt x="251" y="128"/>
                  </a:moveTo>
                  <a:cubicBezTo>
                    <a:pt x="258" y="101"/>
                    <a:pt x="285" y="74"/>
                    <a:pt x="303" y="58"/>
                  </a:cubicBezTo>
                  <a:cubicBezTo>
                    <a:pt x="336" y="29"/>
                    <a:pt x="365" y="22"/>
                    <a:pt x="381" y="22"/>
                  </a:cubicBezTo>
                  <a:cubicBezTo>
                    <a:pt x="421" y="22"/>
                    <a:pt x="446" y="56"/>
                    <a:pt x="446" y="114"/>
                  </a:cubicBezTo>
                  <a:cubicBezTo>
                    <a:pt x="446" y="172"/>
                    <a:pt x="412" y="287"/>
                    <a:pt x="395" y="325"/>
                  </a:cubicBezTo>
                  <a:cubicBezTo>
                    <a:pt x="361" y="392"/>
                    <a:pt x="314" y="425"/>
                    <a:pt x="278" y="425"/>
                  </a:cubicBezTo>
                  <a:cubicBezTo>
                    <a:pt x="211" y="425"/>
                    <a:pt x="200" y="343"/>
                    <a:pt x="200" y="338"/>
                  </a:cubicBezTo>
                  <a:cubicBezTo>
                    <a:pt x="200" y="336"/>
                    <a:pt x="200" y="334"/>
                    <a:pt x="202" y="322"/>
                  </a:cubicBezTo>
                  <a:lnTo>
                    <a:pt x="251" y="128"/>
                  </a:lnTo>
                </a:path>
              </a:pathLst>
            </a:custGeom>
            <a:solidFill>
              <a:srgbClr val="000000"/>
            </a:solidFill>
            <a:ln w="15840">
              <a:noFill/>
            </a:ln>
          </p:spPr>
        </p:sp>
        <p:sp>
          <p:nvSpPr>
            <p:cNvPr id="296" name="Freeform 54"/>
            <p:cNvSpPr/>
            <p:nvPr/>
          </p:nvSpPr>
          <p:spPr>
            <a:xfrm>
              <a:off x="5183280" y="5239440"/>
              <a:ext cx="110520" cy="165600"/>
            </a:xfrm>
            <a:custGeom>
              <a:avLst/>
              <a:gdLst/>
              <a:ahLst/>
              <a:rect l="0" t="0" r="r" b="b"/>
              <a:pathLst>
                <a:path w="307" h="460">
                  <a:moveTo>
                    <a:pt x="306" y="334"/>
                  </a:moveTo>
                  <a:lnTo>
                    <a:pt x="282" y="334"/>
                  </a:lnTo>
                  <a:cubicBezTo>
                    <a:pt x="280" y="350"/>
                    <a:pt x="273" y="390"/>
                    <a:pt x="264" y="397"/>
                  </a:cubicBezTo>
                  <a:cubicBezTo>
                    <a:pt x="259" y="401"/>
                    <a:pt x="206" y="401"/>
                    <a:pt x="197" y="401"/>
                  </a:cubicBezTo>
                  <a:lnTo>
                    <a:pt x="69" y="401"/>
                  </a:lnTo>
                  <a:cubicBezTo>
                    <a:pt x="141" y="336"/>
                    <a:pt x="165" y="318"/>
                    <a:pt x="208" y="285"/>
                  </a:cubicBezTo>
                  <a:cubicBezTo>
                    <a:pt x="259" y="244"/>
                    <a:pt x="306" y="202"/>
                    <a:pt x="306" y="135"/>
                  </a:cubicBezTo>
                  <a:cubicBezTo>
                    <a:pt x="306" y="52"/>
                    <a:pt x="233" y="0"/>
                    <a:pt x="143" y="0"/>
                  </a:cubicBezTo>
                  <a:cubicBezTo>
                    <a:pt x="58" y="0"/>
                    <a:pt x="0" y="61"/>
                    <a:pt x="0" y="123"/>
                  </a:cubicBezTo>
                  <a:cubicBezTo>
                    <a:pt x="0" y="159"/>
                    <a:pt x="29" y="164"/>
                    <a:pt x="35" y="164"/>
                  </a:cubicBezTo>
                  <a:cubicBezTo>
                    <a:pt x="53" y="164"/>
                    <a:pt x="73" y="150"/>
                    <a:pt x="73" y="126"/>
                  </a:cubicBezTo>
                  <a:cubicBezTo>
                    <a:pt x="73" y="115"/>
                    <a:pt x="69" y="90"/>
                    <a:pt x="33" y="90"/>
                  </a:cubicBezTo>
                  <a:cubicBezTo>
                    <a:pt x="53" y="41"/>
                    <a:pt x="100" y="25"/>
                    <a:pt x="134" y="25"/>
                  </a:cubicBezTo>
                  <a:cubicBezTo>
                    <a:pt x="203" y="25"/>
                    <a:pt x="239" y="79"/>
                    <a:pt x="239" y="135"/>
                  </a:cubicBezTo>
                  <a:cubicBezTo>
                    <a:pt x="239" y="195"/>
                    <a:pt x="197" y="242"/>
                    <a:pt x="174" y="269"/>
                  </a:cubicBezTo>
                  <a:lnTo>
                    <a:pt x="6" y="433"/>
                  </a:lnTo>
                  <a:cubicBezTo>
                    <a:pt x="0" y="439"/>
                    <a:pt x="0" y="442"/>
                    <a:pt x="0" y="459"/>
                  </a:cubicBezTo>
                  <a:lnTo>
                    <a:pt x="286" y="459"/>
                  </a:lnTo>
                  <a:lnTo>
                    <a:pt x="306" y="334"/>
                  </a:lnTo>
                </a:path>
              </a:pathLst>
            </a:custGeom>
            <a:solidFill>
              <a:srgbClr val="000000"/>
            </a:solidFill>
            <a:ln w="15840">
              <a:noFill/>
            </a:ln>
          </p:spPr>
        </p:sp>
        <p:sp>
          <p:nvSpPr>
            <p:cNvPr id="297" name="Freeform 55"/>
            <p:cNvSpPr/>
            <p:nvPr/>
          </p:nvSpPr>
          <p:spPr>
            <a:xfrm>
              <a:off x="5356440" y="5313600"/>
              <a:ext cx="42480" cy="106920"/>
            </a:xfrm>
            <a:custGeom>
              <a:avLst/>
              <a:gdLst/>
              <a:ahLst/>
              <a:rect l="0" t="0" r="r" b="b"/>
              <a:pathLst>
                <a:path w="118" h="297">
                  <a:moveTo>
                    <a:pt x="117" y="103"/>
                  </a:moveTo>
                  <a:cubicBezTo>
                    <a:pt x="117" y="38"/>
                    <a:pt x="92" y="0"/>
                    <a:pt x="54" y="0"/>
                  </a:cubicBezTo>
                  <a:cubicBezTo>
                    <a:pt x="20" y="0"/>
                    <a:pt x="0" y="25"/>
                    <a:pt x="0" y="52"/>
                  </a:cubicBezTo>
                  <a:cubicBezTo>
                    <a:pt x="0" y="79"/>
                    <a:pt x="20" y="106"/>
                    <a:pt x="54" y="106"/>
                  </a:cubicBezTo>
                  <a:cubicBezTo>
                    <a:pt x="65" y="106"/>
                    <a:pt x="79" y="101"/>
                    <a:pt x="88" y="92"/>
                  </a:cubicBezTo>
                  <a:cubicBezTo>
                    <a:pt x="92" y="90"/>
                    <a:pt x="92" y="90"/>
                    <a:pt x="94" y="90"/>
                  </a:cubicBezTo>
                  <a:cubicBezTo>
                    <a:pt x="94" y="90"/>
                    <a:pt x="97" y="90"/>
                    <a:pt x="97" y="103"/>
                  </a:cubicBezTo>
                  <a:cubicBezTo>
                    <a:pt x="97" y="177"/>
                    <a:pt x="61" y="238"/>
                    <a:pt x="27" y="269"/>
                  </a:cubicBezTo>
                  <a:cubicBezTo>
                    <a:pt x="16" y="280"/>
                    <a:pt x="16" y="283"/>
                    <a:pt x="16" y="285"/>
                  </a:cubicBezTo>
                  <a:cubicBezTo>
                    <a:pt x="16" y="294"/>
                    <a:pt x="20" y="296"/>
                    <a:pt x="27" y="296"/>
                  </a:cubicBezTo>
                  <a:cubicBezTo>
                    <a:pt x="38" y="296"/>
                    <a:pt x="117" y="220"/>
                    <a:pt x="117" y="103"/>
                  </a:cubicBezTo>
                </a:path>
              </a:pathLst>
            </a:custGeom>
            <a:solidFill>
              <a:srgbClr val="000000"/>
            </a:solidFill>
            <a:ln w="15840">
              <a:noFill/>
            </a:ln>
          </p:spPr>
        </p:sp>
        <p:sp>
          <p:nvSpPr>
            <p:cNvPr id="298" name="Freeform 56"/>
            <p:cNvSpPr/>
            <p:nvPr/>
          </p:nvSpPr>
          <p:spPr>
            <a:xfrm>
              <a:off x="5513760" y="531360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299" name="Freeform 57"/>
            <p:cNvSpPr/>
            <p:nvPr/>
          </p:nvSpPr>
          <p:spPr>
            <a:xfrm>
              <a:off x="5612040" y="531360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300" name="Freeform 58"/>
            <p:cNvSpPr/>
            <p:nvPr/>
          </p:nvSpPr>
          <p:spPr>
            <a:xfrm>
              <a:off x="5710680" y="5313600"/>
              <a:ext cx="38880" cy="39240"/>
            </a:xfrm>
            <a:custGeom>
              <a:avLst/>
              <a:gdLst/>
              <a:ahLst/>
              <a:rect l="0" t="0" r="r" b="b"/>
              <a:pathLst>
                <a:path w="108" h="109">
                  <a:moveTo>
                    <a:pt x="107" y="54"/>
                  </a:moveTo>
                  <a:cubicBezTo>
                    <a:pt x="107" y="25"/>
                    <a:pt x="83" y="0"/>
                    <a:pt x="53" y="0"/>
                  </a:cubicBezTo>
                  <a:cubicBezTo>
                    <a:pt x="24" y="0"/>
                    <a:pt x="0" y="25"/>
                    <a:pt x="0" y="54"/>
                  </a:cubicBezTo>
                  <a:cubicBezTo>
                    <a:pt x="0" y="83"/>
                    <a:pt x="24" y="108"/>
                    <a:pt x="53" y="108"/>
                  </a:cubicBezTo>
                  <a:cubicBezTo>
                    <a:pt x="83" y="108"/>
                    <a:pt x="107" y="83"/>
                    <a:pt x="107" y="54"/>
                  </a:cubicBezTo>
                </a:path>
              </a:pathLst>
            </a:custGeom>
            <a:solidFill>
              <a:srgbClr val="000000"/>
            </a:solidFill>
            <a:ln w="15840">
              <a:noFill/>
            </a:ln>
          </p:spPr>
        </p:sp>
        <p:sp>
          <p:nvSpPr>
            <p:cNvPr id="301" name="Freeform 59"/>
            <p:cNvSpPr/>
            <p:nvPr/>
          </p:nvSpPr>
          <p:spPr>
            <a:xfrm>
              <a:off x="5808960" y="531360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6"/>
                    <a:pt x="54" y="106"/>
                  </a:cubicBezTo>
                  <a:cubicBezTo>
                    <a:pt x="65" y="106"/>
                    <a:pt x="78" y="101"/>
                    <a:pt x="87" y="92"/>
                  </a:cubicBezTo>
                  <a:cubicBezTo>
                    <a:pt x="92" y="90"/>
                    <a:pt x="92" y="90"/>
                    <a:pt x="94" y="90"/>
                  </a:cubicBezTo>
                  <a:cubicBezTo>
                    <a:pt x="94" y="90"/>
                    <a:pt x="96" y="90"/>
                    <a:pt x="96" y="103"/>
                  </a:cubicBezTo>
                  <a:cubicBezTo>
                    <a:pt x="96" y="177"/>
                    <a:pt x="60" y="238"/>
                    <a:pt x="27" y="269"/>
                  </a:cubicBezTo>
                  <a:cubicBezTo>
                    <a:pt x="16" y="280"/>
                    <a:pt x="16" y="283"/>
                    <a:pt x="16" y="285"/>
                  </a:cubicBezTo>
                  <a:cubicBezTo>
                    <a:pt x="16" y="294"/>
                    <a:pt x="20" y="296"/>
                    <a:pt x="27" y="296"/>
                  </a:cubicBezTo>
                  <a:cubicBezTo>
                    <a:pt x="38" y="296"/>
                    <a:pt x="116" y="220"/>
                    <a:pt x="116" y="103"/>
                  </a:cubicBezTo>
                </a:path>
              </a:pathLst>
            </a:custGeom>
            <a:solidFill>
              <a:srgbClr val="000000"/>
            </a:solidFill>
            <a:ln w="15840">
              <a:noFill/>
            </a:ln>
          </p:spPr>
        </p:sp>
        <p:sp>
          <p:nvSpPr>
            <p:cNvPr id="302" name="Freeform 60"/>
            <p:cNvSpPr/>
            <p:nvPr/>
          </p:nvSpPr>
          <p:spPr>
            <a:xfrm>
              <a:off x="5925240" y="5194440"/>
              <a:ext cx="185760" cy="226080"/>
            </a:xfrm>
            <a:custGeom>
              <a:avLst/>
              <a:gdLst/>
              <a:ahLst/>
              <a:rect l="0" t="0" r="r" b="b"/>
              <a:pathLst>
                <a:path w="516" h="628">
                  <a:moveTo>
                    <a:pt x="76" y="558"/>
                  </a:moveTo>
                  <a:cubicBezTo>
                    <a:pt x="67" y="591"/>
                    <a:pt x="67" y="598"/>
                    <a:pt x="22" y="598"/>
                  </a:cubicBezTo>
                  <a:cubicBezTo>
                    <a:pt x="11" y="598"/>
                    <a:pt x="0" y="598"/>
                    <a:pt x="0" y="616"/>
                  </a:cubicBezTo>
                  <a:cubicBezTo>
                    <a:pt x="0" y="625"/>
                    <a:pt x="4" y="627"/>
                    <a:pt x="13" y="627"/>
                  </a:cubicBezTo>
                  <a:cubicBezTo>
                    <a:pt x="40" y="627"/>
                    <a:pt x="67" y="625"/>
                    <a:pt x="96" y="625"/>
                  </a:cubicBezTo>
                  <a:cubicBezTo>
                    <a:pt x="127" y="625"/>
                    <a:pt x="161" y="627"/>
                    <a:pt x="192" y="627"/>
                  </a:cubicBezTo>
                  <a:cubicBezTo>
                    <a:pt x="199" y="627"/>
                    <a:pt x="210" y="627"/>
                    <a:pt x="210" y="609"/>
                  </a:cubicBezTo>
                  <a:cubicBezTo>
                    <a:pt x="210" y="598"/>
                    <a:pt x="201" y="598"/>
                    <a:pt x="188" y="598"/>
                  </a:cubicBezTo>
                  <a:cubicBezTo>
                    <a:pt x="138" y="598"/>
                    <a:pt x="138" y="591"/>
                    <a:pt x="138" y="582"/>
                  </a:cubicBezTo>
                  <a:cubicBezTo>
                    <a:pt x="138" y="569"/>
                    <a:pt x="179" y="410"/>
                    <a:pt x="186" y="383"/>
                  </a:cubicBezTo>
                  <a:cubicBezTo>
                    <a:pt x="199" y="412"/>
                    <a:pt x="228" y="448"/>
                    <a:pt x="277" y="448"/>
                  </a:cubicBezTo>
                  <a:cubicBezTo>
                    <a:pt x="392" y="448"/>
                    <a:pt x="515" y="302"/>
                    <a:pt x="515" y="159"/>
                  </a:cubicBezTo>
                  <a:cubicBezTo>
                    <a:pt x="515" y="65"/>
                    <a:pt x="459" y="0"/>
                    <a:pt x="385" y="0"/>
                  </a:cubicBezTo>
                  <a:cubicBezTo>
                    <a:pt x="336" y="0"/>
                    <a:pt x="286" y="36"/>
                    <a:pt x="255" y="74"/>
                  </a:cubicBezTo>
                  <a:cubicBezTo>
                    <a:pt x="244" y="20"/>
                    <a:pt x="201" y="0"/>
                    <a:pt x="165" y="0"/>
                  </a:cubicBezTo>
                  <a:cubicBezTo>
                    <a:pt x="121" y="0"/>
                    <a:pt x="100" y="38"/>
                    <a:pt x="91" y="56"/>
                  </a:cubicBezTo>
                  <a:cubicBezTo>
                    <a:pt x="76" y="89"/>
                    <a:pt x="62" y="150"/>
                    <a:pt x="62" y="152"/>
                  </a:cubicBezTo>
                  <a:cubicBezTo>
                    <a:pt x="62" y="161"/>
                    <a:pt x="71" y="161"/>
                    <a:pt x="74" y="161"/>
                  </a:cubicBezTo>
                  <a:cubicBezTo>
                    <a:pt x="85" y="161"/>
                    <a:pt x="85" y="161"/>
                    <a:pt x="91" y="139"/>
                  </a:cubicBezTo>
                  <a:cubicBezTo>
                    <a:pt x="107" y="69"/>
                    <a:pt x="127" y="22"/>
                    <a:pt x="163" y="22"/>
                  </a:cubicBezTo>
                  <a:cubicBezTo>
                    <a:pt x="179" y="22"/>
                    <a:pt x="192" y="29"/>
                    <a:pt x="192" y="67"/>
                  </a:cubicBezTo>
                  <a:cubicBezTo>
                    <a:pt x="192" y="89"/>
                    <a:pt x="190" y="101"/>
                    <a:pt x="186" y="116"/>
                  </a:cubicBezTo>
                  <a:lnTo>
                    <a:pt x="76" y="558"/>
                  </a:lnTo>
                  <a:moveTo>
                    <a:pt x="250" y="128"/>
                  </a:moveTo>
                  <a:cubicBezTo>
                    <a:pt x="257" y="101"/>
                    <a:pt x="284" y="74"/>
                    <a:pt x="302" y="58"/>
                  </a:cubicBezTo>
                  <a:cubicBezTo>
                    <a:pt x="336" y="29"/>
                    <a:pt x="365" y="22"/>
                    <a:pt x="380" y="22"/>
                  </a:cubicBezTo>
                  <a:cubicBezTo>
                    <a:pt x="421" y="22"/>
                    <a:pt x="445" y="56"/>
                    <a:pt x="445" y="114"/>
                  </a:cubicBezTo>
                  <a:cubicBezTo>
                    <a:pt x="445" y="172"/>
                    <a:pt x="412" y="287"/>
                    <a:pt x="394" y="325"/>
                  </a:cubicBezTo>
                  <a:cubicBezTo>
                    <a:pt x="360" y="392"/>
                    <a:pt x="313" y="425"/>
                    <a:pt x="277" y="425"/>
                  </a:cubicBezTo>
                  <a:cubicBezTo>
                    <a:pt x="210" y="425"/>
                    <a:pt x="199" y="343"/>
                    <a:pt x="199" y="338"/>
                  </a:cubicBezTo>
                  <a:cubicBezTo>
                    <a:pt x="199" y="336"/>
                    <a:pt x="199" y="334"/>
                    <a:pt x="201" y="322"/>
                  </a:cubicBezTo>
                  <a:lnTo>
                    <a:pt x="250" y="128"/>
                  </a:lnTo>
                </a:path>
              </a:pathLst>
            </a:custGeom>
            <a:solidFill>
              <a:srgbClr val="000000"/>
            </a:solidFill>
            <a:ln w="15840">
              <a:noFill/>
            </a:ln>
          </p:spPr>
        </p:sp>
        <p:sp>
          <p:nvSpPr>
            <p:cNvPr id="303" name="Freeform 61"/>
            <p:cNvSpPr/>
            <p:nvPr/>
          </p:nvSpPr>
          <p:spPr>
            <a:xfrm>
              <a:off x="6131520" y="5234760"/>
              <a:ext cx="222120" cy="170280"/>
            </a:xfrm>
            <a:custGeom>
              <a:avLst/>
              <a:gdLst/>
              <a:ahLst/>
              <a:rect l="0" t="0" r="r" b="b"/>
              <a:pathLst>
                <a:path w="617" h="473">
                  <a:moveTo>
                    <a:pt x="529" y="76"/>
                  </a:moveTo>
                  <a:cubicBezTo>
                    <a:pt x="536" y="49"/>
                    <a:pt x="547" y="27"/>
                    <a:pt x="603" y="25"/>
                  </a:cubicBezTo>
                  <a:cubicBezTo>
                    <a:pt x="605" y="25"/>
                    <a:pt x="616" y="25"/>
                    <a:pt x="616" y="9"/>
                  </a:cubicBezTo>
                  <a:cubicBezTo>
                    <a:pt x="616" y="4"/>
                    <a:pt x="612" y="0"/>
                    <a:pt x="605" y="0"/>
                  </a:cubicBezTo>
                  <a:cubicBezTo>
                    <a:pt x="583" y="0"/>
                    <a:pt x="558" y="2"/>
                    <a:pt x="533" y="2"/>
                  </a:cubicBezTo>
                  <a:cubicBezTo>
                    <a:pt x="518" y="2"/>
                    <a:pt x="477" y="0"/>
                    <a:pt x="462" y="0"/>
                  </a:cubicBezTo>
                  <a:cubicBezTo>
                    <a:pt x="457" y="0"/>
                    <a:pt x="446" y="0"/>
                    <a:pt x="446" y="16"/>
                  </a:cubicBezTo>
                  <a:cubicBezTo>
                    <a:pt x="446" y="25"/>
                    <a:pt x="455" y="25"/>
                    <a:pt x="462" y="25"/>
                  </a:cubicBezTo>
                  <a:cubicBezTo>
                    <a:pt x="495" y="25"/>
                    <a:pt x="506" y="36"/>
                    <a:pt x="506" y="54"/>
                  </a:cubicBezTo>
                  <a:cubicBezTo>
                    <a:pt x="506" y="58"/>
                    <a:pt x="506" y="63"/>
                    <a:pt x="504" y="69"/>
                  </a:cubicBezTo>
                  <a:lnTo>
                    <a:pt x="428" y="372"/>
                  </a:lnTo>
                  <a:lnTo>
                    <a:pt x="253" y="11"/>
                  </a:lnTo>
                  <a:cubicBezTo>
                    <a:pt x="247" y="0"/>
                    <a:pt x="247" y="0"/>
                    <a:pt x="229" y="0"/>
                  </a:cubicBezTo>
                  <a:lnTo>
                    <a:pt x="135" y="0"/>
                  </a:lnTo>
                  <a:cubicBezTo>
                    <a:pt x="121" y="0"/>
                    <a:pt x="112" y="0"/>
                    <a:pt x="112" y="16"/>
                  </a:cubicBezTo>
                  <a:cubicBezTo>
                    <a:pt x="112" y="25"/>
                    <a:pt x="121" y="25"/>
                    <a:pt x="135" y="25"/>
                  </a:cubicBezTo>
                  <a:cubicBezTo>
                    <a:pt x="150" y="25"/>
                    <a:pt x="164" y="25"/>
                    <a:pt x="179" y="29"/>
                  </a:cubicBezTo>
                  <a:lnTo>
                    <a:pt x="87" y="399"/>
                  </a:lnTo>
                  <a:cubicBezTo>
                    <a:pt x="81" y="425"/>
                    <a:pt x="70" y="446"/>
                    <a:pt x="14" y="448"/>
                  </a:cubicBezTo>
                  <a:cubicBezTo>
                    <a:pt x="9" y="448"/>
                    <a:pt x="0" y="448"/>
                    <a:pt x="0" y="461"/>
                  </a:cubicBezTo>
                  <a:cubicBezTo>
                    <a:pt x="0" y="470"/>
                    <a:pt x="5" y="472"/>
                    <a:pt x="11" y="472"/>
                  </a:cubicBezTo>
                  <a:cubicBezTo>
                    <a:pt x="34" y="472"/>
                    <a:pt x="58" y="470"/>
                    <a:pt x="83" y="470"/>
                  </a:cubicBezTo>
                  <a:cubicBezTo>
                    <a:pt x="99" y="470"/>
                    <a:pt x="139" y="472"/>
                    <a:pt x="155" y="472"/>
                  </a:cubicBezTo>
                  <a:cubicBezTo>
                    <a:pt x="164" y="472"/>
                    <a:pt x="170" y="470"/>
                    <a:pt x="170" y="459"/>
                  </a:cubicBezTo>
                  <a:cubicBezTo>
                    <a:pt x="170" y="448"/>
                    <a:pt x="161" y="448"/>
                    <a:pt x="155" y="448"/>
                  </a:cubicBezTo>
                  <a:cubicBezTo>
                    <a:pt x="110" y="446"/>
                    <a:pt x="110" y="428"/>
                    <a:pt x="110" y="419"/>
                  </a:cubicBezTo>
                  <a:cubicBezTo>
                    <a:pt x="110" y="416"/>
                    <a:pt x="110" y="412"/>
                    <a:pt x="112" y="401"/>
                  </a:cubicBezTo>
                  <a:lnTo>
                    <a:pt x="202" y="47"/>
                  </a:lnTo>
                  <a:lnTo>
                    <a:pt x="403" y="461"/>
                  </a:lnTo>
                  <a:cubicBezTo>
                    <a:pt x="408" y="472"/>
                    <a:pt x="412" y="472"/>
                    <a:pt x="419" y="472"/>
                  </a:cubicBezTo>
                  <a:cubicBezTo>
                    <a:pt x="430" y="472"/>
                    <a:pt x="430" y="470"/>
                    <a:pt x="432" y="459"/>
                  </a:cubicBezTo>
                  <a:lnTo>
                    <a:pt x="529" y="76"/>
                  </a:lnTo>
                </a:path>
              </a:pathLst>
            </a:custGeom>
            <a:solidFill>
              <a:srgbClr val="000000"/>
            </a:solidFill>
            <a:ln w="15840">
              <a:noFill/>
            </a:ln>
          </p:spPr>
        </p:sp>
        <p:sp>
          <p:nvSpPr>
            <p:cNvPr id="304" name="Freeform 62"/>
            <p:cNvSpPr/>
            <p:nvPr/>
          </p:nvSpPr>
          <p:spPr>
            <a:xfrm>
              <a:off x="6391080" y="5085720"/>
              <a:ext cx="49680" cy="354960"/>
            </a:xfrm>
            <a:custGeom>
              <a:avLst/>
              <a:gdLst/>
              <a:ahLst/>
              <a:rect l="0" t="0" r="r" b="b"/>
              <a:pathLst>
                <a:path w="138" h="986">
                  <a:moveTo>
                    <a:pt x="137" y="0"/>
                  </a:moveTo>
                  <a:lnTo>
                    <a:pt x="0" y="0"/>
                  </a:lnTo>
                  <a:lnTo>
                    <a:pt x="0" y="40"/>
                  </a:lnTo>
                  <a:lnTo>
                    <a:pt x="97" y="40"/>
                  </a:lnTo>
                  <a:lnTo>
                    <a:pt x="97" y="947"/>
                  </a:lnTo>
                  <a:lnTo>
                    <a:pt x="0" y="947"/>
                  </a:lnTo>
                  <a:lnTo>
                    <a:pt x="0" y="985"/>
                  </a:lnTo>
                  <a:lnTo>
                    <a:pt x="137" y="985"/>
                  </a:lnTo>
                  <a:lnTo>
                    <a:pt x="137" y="0"/>
                  </a:lnTo>
                </a:path>
              </a:pathLst>
            </a:custGeom>
            <a:solidFill>
              <a:srgbClr val="000000"/>
            </a:solidFill>
            <a:ln w="15840">
              <a:noFill/>
            </a:ln>
          </p:spPr>
        </p:sp>
      </p:grpSp>
      <p:grpSp>
        <p:nvGrpSpPr>
          <p:cNvPr id="305" name="Group 63"/>
          <p:cNvGrpSpPr/>
          <p:nvPr/>
        </p:nvGrpSpPr>
        <p:grpSpPr>
          <a:xfrm>
            <a:off x="5976000" y="2100960"/>
            <a:ext cx="1950480" cy="576000"/>
            <a:chOff x="5976000" y="2100960"/>
            <a:chExt cx="1950480" cy="576000"/>
          </a:xfrm>
        </p:grpSpPr>
        <p:sp>
          <p:nvSpPr>
            <p:cNvPr id="306" name="Freeform 64"/>
            <p:cNvSpPr/>
            <p:nvPr/>
          </p:nvSpPr>
          <p:spPr>
            <a:xfrm>
              <a:off x="5983200" y="2113920"/>
              <a:ext cx="1927440" cy="550440"/>
            </a:xfrm>
            <a:custGeom>
              <a:avLst/>
              <a:gdLst/>
              <a:ahLst/>
              <a:rect l="0" t="0" r="r" b="b"/>
              <a:pathLst>
                <a:path w="5354" h="1529">
                  <a:moveTo>
                    <a:pt x="2676" y="1528"/>
                  </a:moveTo>
                  <a:lnTo>
                    <a:pt x="0" y="1528"/>
                  </a:lnTo>
                  <a:lnTo>
                    <a:pt x="0" y="0"/>
                  </a:lnTo>
                  <a:lnTo>
                    <a:pt x="5353" y="0"/>
                  </a:lnTo>
                  <a:lnTo>
                    <a:pt x="5353" y="1528"/>
                  </a:lnTo>
                  <a:lnTo>
                    <a:pt x="2676" y="1528"/>
                  </a:lnTo>
                </a:path>
              </a:pathLst>
            </a:custGeom>
            <a:solidFill>
              <a:srgbClr val="ffffff"/>
            </a:solidFill>
            <a:ln w="15840">
              <a:noFill/>
            </a:ln>
          </p:spPr>
        </p:sp>
        <p:sp>
          <p:nvSpPr>
            <p:cNvPr id="307" name="Freeform 65"/>
            <p:cNvSpPr/>
            <p:nvPr/>
          </p:nvSpPr>
          <p:spPr>
            <a:xfrm>
              <a:off x="5976000" y="2100960"/>
              <a:ext cx="98640" cy="180000"/>
            </a:xfrm>
            <a:custGeom>
              <a:avLst/>
              <a:gdLst/>
              <a:ahLst/>
              <a:rect l="0" t="0" r="r" b="b"/>
              <a:pathLst>
                <a:path w="274" h="500">
                  <a:moveTo>
                    <a:pt x="176" y="56"/>
                  </a:moveTo>
                  <a:cubicBezTo>
                    <a:pt x="176" y="32"/>
                    <a:pt x="178" y="23"/>
                    <a:pt x="249" y="23"/>
                  </a:cubicBezTo>
                  <a:lnTo>
                    <a:pt x="273" y="23"/>
                  </a:lnTo>
                  <a:lnTo>
                    <a:pt x="273" y="0"/>
                  </a:lnTo>
                  <a:cubicBezTo>
                    <a:pt x="243" y="2"/>
                    <a:pt x="172" y="2"/>
                    <a:pt x="138" y="2"/>
                  </a:cubicBezTo>
                  <a:cubicBezTo>
                    <a:pt x="101" y="2"/>
                    <a:pt x="32" y="2"/>
                    <a:pt x="0" y="0"/>
                  </a:cubicBezTo>
                  <a:lnTo>
                    <a:pt x="0" y="23"/>
                  </a:lnTo>
                  <a:lnTo>
                    <a:pt x="24" y="23"/>
                  </a:lnTo>
                  <a:cubicBezTo>
                    <a:pt x="93" y="23"/>
                    <a:pt x="97" y="32"/>
                    <a:pt x="97" y="56"/>
                  </a:cubicBezTo>
                  <a:lnTo>
                    <a:pt x="97" y="443"/>
                  </a:lnTo>
                  <a:cubicBezTo>
                    <a:pt x="97" y="469"/>
                    <a:pt x="93" y="476"/>
                    <a:pt x="24" y="476"/>
                  </a:cubicBezTo>
                  <a:lnTo>
                    <a:pt x="0" y="476"/>
                  </a:lnTo>
                  <a:lnTo>
                    <a:pt x="0" y="499"/>
                  </a:lnTo>
                  <a:cubicBezTo>
                    <a:pt x="32" y="497"/>
                    <a:pt x="101" y="497"/>
                    <a:pt x="136" y="497"/>
                  </a:cubicBezTo>
                  <a:cubicBezTo>
                    <a:pt x="172" y="497"/>
                    <a:pt x="243" y="497"/>
                    <a:pt x="273" y="499"/>
                  </a:cubicBezTo>
                  <a:lnTo>
                    <a:pt x="273" y="476"/>
                  </a:lnTo>
                  <a:lnTo>
                    <a:pt x="249" y="476"/>
                  </a:lnTo>
                  <a:cubicBezTo>
                    <a:pt x="178" y="476"/>
                    <a:pt x="176" y="469"/>
                    <a:pt x="176" y="443"/>
                  </a:cubicBezTo>
                  <a:lnTo>
                    <a:pt x="176" y="56"/>
                  </a:lnTo>
                </a:path>
              </a:pathLst>
            </a:custGeom>
            <a:solidFill>
              <a:srgbClr val="000000"/>
            </a:solidFill>
            <a:ln w="15840">
              <a:noFill/>
            </a:ln>
          </p:spPr>
        </p:sp>
        <p:sp>
          <p:nvSpPr>
            <p:cNvPr id="308" name="Freeform 66"/>
            <p:cNvSpPr/>
            <p:nvPr/>
          </p:nvSpPr>
          <p:spPr>
            <a:xfrm>
              <a:off x="6093360" y="2164320"/>
              <a:ext cx="162000" cy="116640"/>
            </a:xfrm>
            <a:custGeom>
              <a:avLst/>
              <a:gdLst/>
              <a:ahLst/>
              <a:rect l="0" t="0" r="r" b="b"/>
              <a:pathLst>
                <a:path w="450" h="324">
                  <a:moveTo>
                    <a:pt x="69" y="71"/>
                  </a:moveTo>
                  <a:lnTo>
                    <a:pt x="69" y="268"/>
                  </a:lnTo>
                  <a:cubicBezTo>
                    <a:pt x="69" y="300"/>
                    <a:pt x="61" y="300"/>
                    <a:pt x="0" y="300"/>
                  </a:cubicBezTo>
                  <a:lnTo>
                    <a:pt x="0" y="323"/>
                  </a:lnTo>
                  <a:cubicBezTo>
                    <a:pt x="30" y="323"/>
                    <a:pt x="77" y="321"/>
                    <a:pt x="101" y="321"/>
                  </a:cubicBezTo>
                  <a:cubicBezTo>
                    <a:pt x="123" y="321"/>
                    <a:pt x="170" y="323"/>
                    <a:pt x="200" y="323"/>
                  </a:cubicBezTo>
                  <a:lnTo>
                    <a:pt x="200" y="300"/>
                  </a:lnTo>
                  <a:cubicBezTo>
                    <a:pt x="142" y="300"/>
                    <a:pt x="131" y="300"/>
                    <a:pt x="131" y="268"/>
                  </a:cubicBezTo>
                  <a:lnTo>
                    <a:pt x="131" y="132"/>
                  </a:lnTo>
                  <a:cubicBezTo>
                    <a:pt x="131" y="56"/>
                    <a:pt x="194" y="16"/>
                    <a:pt x="251" y="16"/>
                  </a:cubicBezTo>
                  <a:cubicBezTo>
                    <a:pt x="307" y="16"/>
                    <a:pt x="318" y="56"/>
                    <a:pt x="318" y="98"/>
                  </a:cubicBezTo>
                  <a:lnTo>
                    <a:pt x="318" y="268"/>
                  </a:lnTo>
                  <a:cubicBezTo>
                    <a:pt x="318" y="300"/>
                    <a:pt x="307" y="300"/>
                    <a:pt x="249" y="300"/>
                  </a:cubicBezTo>
                  <a:lnTo>
                    <a:pt x="249" y="323"/>
                  </a:lnTo>
                  <a:cubicBezTo>
                    <a:pt x="279" y="323"/>
                    <a:pt x="326" y="321"/>
                    <a:pt x="350" y="321"/>
                  </a:cubicBezTo>
                  <a:cubicBezTo>
                    <a:pt x="372" y="321"/>
                    <a:pt x="419" y="323"/>
                    <a:pt x="449" y="323"/>
                  </a:cubicBezTo>
                  <a:lnTo>
                    <a:pt x="449" y="300"/>
                  </a:lnTo>
                  <a:cubicBezTo>
                    <a:pt x="403" y="300"/>
                    <a:pt x="380" y="300"/>
                    <a:pt x="380" y="278"/>
                  </a:cubicBezTo>
                  <a:lnTo>
                    <a:pt x="380" y="139"/>
                  </a:lnTo>
                  <a:cubicBezTo>
                    <a:pt x="380" y="76"/>
                    <a:pt x="380" y="53"/>
                    <a:pt x="352" y="26"/>
                  </a:cubicBezTo>
                  <a:cubicBezTo>
                    <a:pt x="340" y="15"/>
                    <a:pt x="310" y="0"/>
                    <a:pt x="259" y="0"/>
                  </a:cubicBezTo>
                  <a:cubicBezTo>
                    <a:pt x="192" y="0"/>
                    <a:pt x="152" y="31"/>
                    <a:pt x="125" y="76"/>
                  </a:cubicBezTo>
                  <a:lnTo>
                    <a:pt x="125" y="0"/>
                  </a:lnTo>
                  <a:lnTo>
                    <a:pt x="0" y="8"/>
                  </a:lnTo>
                  <a:lnTo>
                    <a:pt x="0" y="31"/>
                  </a:lnTo>
                  <a:cubicBezTo>
                    <a:pt x="63" y="31"/>
                    <a:pt x="69" y="36"/>
                    <a:pt x="69" y="71"/>
                  </a:cubicBezTo>
                </a:path>
              </a:pathLst>
            </a:custGeom>
            <a:solidFill>
              <a:srgbClr val="000000"/>
            </a:solidFill>
            <a:ln w="15840">
              <a:noFill/>
            </a:ln>
          </p:spPr>
        </p:sp>
        <p:sp>
          <p:nvSpPr>
            <p:cNvPr id="309" name="Freeform 67"/>
            <p:cNvSpPr/>
            <p:nvPr/>
          </p:nvSpPr>
          <p:spPr>
            <a:xfrm>
              <a:off x="6269760" y="2164320"/>
              <a:ext cx="159120" cy="167400"/>
            </a:xfrm>
            <a:custGeom>
              <a:avLst/>
              <a:gdLst/>
              <a:ahLst/>
              <a:rect l="0" t="0" r="r" b="b"/>
              <a:pathLst>
                <a:path w="442" h="465">
                  <a:moveTo>
                    <a:pt x="129" y="48"/>
                  </a:moveTo>
                  <a:lnTo>
                    <a:pt x="129" y="0"/>
                  </a:lnTo>
                  <a:lnTo>
                    <a:pt x="0" y="8"/>
                  </a:lnTo>
                  <a:lnTo>
                    <a:pt x="0" y="31"/>
                  </a:lnTo>
                  <a:cubicBezTo>
                    <a:pt x="62" y="31"/>
                    <a:pt x="68" y="35"/>
                    <a:pt x="68" y="68"/>
                  </a:cubicBezTo>
                  <a:lnTo>
                    <a:pt x="68" y="409"/>
                  </a:lnTo>
                  <a:cubicBezTo>
                    <a:pt x="68" y="442"/>
                    <a:pt x="60" y="442"/>
                    <a:pt x="0" y="442"/>
                  </a:cubicBezTo>
                  <a:lnTo>
                    <a:pt x="0" y="464"/>
                  </a:lnTo>
                  <a:cubicBezTo>
                    <a:pt x="30" y="464"/>
                    <a:pt x="77" y="462"/>
                    <a:pt x="99" y="462"/>
                  </a:cubicBezTo>
                  <a:cubicBezTo>
                    <a:pt x="123" y="462"/>
                    <a:pt x="170" y="464"/>
                    <a:pt x="200" y="464"/>
                  </a:cubicBezTo>
                  <a:lnTo>
                    <a:pt x="200" y="442"/>
                  </a:lnTo>
                  <a:cubicBezTo>
                    <a:pt x="141" y="442"/>
                    <a:pt x="131" y="442"/>
                    <a:pt x="131" y="409"/>
                  </a:cubicBezTo>
                  <a:lnTo>
                    <a:pt x="131" y="287"/>
                  </a:lnTo>
                  <a:lnTo>
                    <a:pt x="131" y="280"/>
                  </a:lnTo>
                  <a:cubicBezTo>
                    <a:pt x="135" y="292"/>
                    <a:pt x="174" y="331"/>
                    <a:pt x="240" y="331"/>
                  </a:cubicBezTo>
                  <a:cubicBezTo>
                    <a:pt x="348" y="331"/>
                    <a:pt x="441" y="260"/>
                    <a:pt x="441" y="166"/>
                  </a:cubicBezTo>
                  <a:cubicBezTo>
                    <a:pt x="441" y="73"/>
                    <a:pt x="354" y="0"/>
                    <a:pt x="253" y="0"/>
                  </a:cubicBezTo>
                  <a:cubicBezTo>
                    <a:pt x="184" y="0"/>
                    <a:pt x="145" y="31"/>
                    <a:pt x="129" y="48"/>
                  </a:cubicBezTo>
                  <a:moveTo>
                    <a:pt x="131" y="240"/>
                  </a:moveTo>
                  <a:lnTo>
                    <a:pt x="131" y="76"/>
                  </a:lnTo>
                  <a:cubicBezTo>
                    <a:pt x="157" y="40"/>
                    <a:pt x="200" y="18"/>
                    <a:pt x="247" y="18"/>
                  </a:cubicBezTo>
                  <a:cubicBezTo>
                    <a:pt x="311" y="18"/>
                    <a:pt x="366" y="83"/>
                    <a:pt x="366" y="166"/>
                  </a:cubicBezTo>
                  <a:cubicBezTo>
                    <a:pt x="366" y="253"/>
                    <a:pt x="303" y="315"/>
                    <a:pt x="236" y="315"/>
                  </a:cubicBezTo>
                  <a:cubicBezTo>
                    <a:pt x="202" y="315"/>
                    <a:pt x="168" y="300"/>
                    <a:pt x="143" y="270"/>
                  </a:cubicBezTo>
                  <a:cubicBezTo>
                    <a:pt x="131" y="255"/>
                    <a:pt x="131" y="253"/>
                    <a:pt x="131" y="240"/>
                  </a:cubicBezTo>
                </a:path>
              </a:pathLst>
            </a:custGeom>
            <a:solidFill>
              <a:srgbClr val="000000"/>
            </a:solidFill>
            <a:ln w="15840">
              <a:noFill/>
            </a:ln>
          </p:spPr>
        </p:sp>
        <p:sp>
          <p:nvSpPr>
            <p:cNvPr id="310" name="Freeform 68"/>
            <p:cNvSpPr/>
            <p:nvPr/>
          </p:nvSpPr>
          <p:spPr>
            <a:xfrm>
              <a:off x="6449040" y="2164320"/>
              <a:ext cx="162000" cy="119520"/>
            </a:xfrm>
            <a:custGeom>
              <a:avLst/>
              <a:gdLst/>
              <a:ahLst/>
              <a:rect l="0" t="0" r="r" b="b"/>
              <a:pathLst>
                <a:path w="450" h="332">
                  <a:moveTo>
                    <a:pt x="319" y="265"/>
                  </a:moveTo>
                  <a:lnTo>
                    <a:pt x="319" y="331"/>
                  </a:lnTo>
                  <a:lnTo>
                    <a:pt x="449" y="323"/>
                  </a:lnTo>
                  <a:lnTo>
                    <a:pt x="449" y="300"/>
                  </a:lnTo>
                  <a:cubicBezTo>
                    <a:pt x="386" y="300"/>
                    <a:pt x="380" y="295"/>
                    <a:pt x="380" y="260"/>
                  </a:cubicBezTo>
                  <a:lnTo>
                    <a:pt x="380" y="0"/>
                  </a:lnTo>
                  <a:lnTo>
                    <a:pt x="248" y="8"/>
                  </a:lnTo>
                  <a:lnTo>
                    <a:pt x="248" y="31"/>
                  </a:lnTo>
                  <a:cubicBezTo>
                    <a:pt x="311" y="31"/>
                    <a:pt x="317" y="36"/>
                    <a:pt x="317" y="71"/>
                  </a:cubicBezTo>
                  <a:lnTo>
                    <a:pt x="317" y="202"/>
                  </a:lnTo>
                  <a:cubicBezTo>
                    <a:pt x="317" y="265"/>
                    <a:pt x="275" y="315"/>
                    <a:pt x="210" y="315"/>
                  </a:cubicBezTo>
                  <a:cubicBezTo>
                    <a:pt x="135" y="315"/>
                    <a:pt x="131" y="282"/>
                    <a:pt x="131" y="243"/>
                  </a:cubicBezTo>
                  <a:lnTo>
                    <a:pt x="131" y="0"/>
                  </a:lnTo>
                  <a:lnTo>
                    <a:pt x="0" y="8"/>
                  </a:lnTo>
                  <a:lnTo>
                    <a:pt x="0" y="31"/>
                  </a:lnTo>
                  <a:cubicBezTo>
                    <a:pt x="68" y="31"/>
                    <a:pt x="68" y="33"/>
                    <a:pt x="68" y="98"/>
                  </a:cubicBezTo>
                  <a:lnTo>
                    <a:pt x="68" y="207"/>
                  </a:lnTo>
                  <a:cubicBezTo>
                    <a:pt x="68" y="265"/>
                    <a:pt x="68" y="331"/>
                    <a:pt x="204" y="331"/>
                  </a:cubicBezTo>
                  <a:cubicBezTo>
                    <a:pt x="255" y="331"/>
                    <a:pt x="295" y="311"/>
                    <a:pt x="319" y="265"/>
                  </a:cubicBezTo>
                </a:path>
              </a:pathLst>
            </a:custGeom>
            <a:solidFill>
              <a:srgbClr val="000000"/>
            </a:solidFill>
            <a:ln w="15840">
              <a:noFill/>
            </a:ln>
          </p:spPr>
        </p:sp>
        <p:sp>
          <p:nvSpPr>
            <p:cNvPr id="311" name="Freeform 69"/>
            <p:cNvSpPr/>
            <p:nvPr/>
          </p:nvSpPr>
          <p:spPr>
            <a:xfrm>
              <a:off x="6622200" y="2118960"/>
              <a:ext cx="101880" cy="164880"/>
            </a:xfrm>
            <a:custGeom>
              <a:avLst/>
              <a:gdLst/>
              <a:ahLst/>
              <a:rect l="0" t="0" r="r" b="b"/>
              <a:pathLst>
                <a:path w="283" h="458">
                  <a:moveTo>
                    <a:pt x="138" y="157"/>
                  </a:moveTo>
                  <a:lnTo>
                    <a:pt x="265" y="157"/>
                  </a:lnTo>
                  <a:lnTo>
                    <a:pt x="265" y="134"/>
                  </a:lnTo>
                  <a:lnTo>
                    <a:pt x="138" y="134"/>
                  </a:lnTo>
                  <a:lnTo>
                    <a:pt x="138" y="0"/>
                  </a:lnTo>
                  <a:lnTo>
                    <a:pt x="116" y="0"/>
                  </a:lnTo>
                  <a:cubicBezTo>
                    <a:pt x="116" y="59"/>
                    <a:pt x="87" y="137"/>
                    <a:pt x="0" y="141"/>
                  </a:cubicBezTo>
                  <a:lnTo>
                    <a:pt x="0" y="157"/>
                  </a:lnTo>
                  <a:lnTo>
                    <a:pt x="77" y="157"/>
                  </a:lnTo>
                  <a:lnTo>
                    <a:pt x="77" y="358"/>
                  </a:lnTo>
                  <a:cubicBezTo>
                    <a:pt x="77" y="449"/>
                    <a:pt x="160" y="457"/>
                    <a:pt x="192" y="457"/>
                  </a:cubicBezTo>
                  <a:cubicBezTo>
                    <a:pt x="255" y="457"/>
                    <a:pt x="282" y="406"/>
                    <a:pt x="282" y="358"/>
                  </a:cubicBezTo>
                  <a:lnTo>
                    <a:pt x="282" y="316"/>
                  </a:lnTo>
                  <a:lnTo>
                    <a:pt x="257" y="316"/>
                  </a:lnTo>
                  <a:lnTo>
                    <a:pt x="257" y="358"/>
                  </a:lnTo>
                  <a:cubicBezTo>
                    <a:pt x="257" y="411"/>
                    <a:pt x="231" y="439"/>
                    <a:pt x="199" y="439"/>
                  </a:cubicBezTo>
                  <a:cubicBezTo>
                    <a:pt x="138" y="439"/>
                    <a:pt x="138" y="373"/>
                    <a:pt x="138" y="360"/>
                  </a:cubicBezTo>
                  <a:lnTo>
                    <a:pt x="138" y="157"/>
                  </a:lnTo>
                </a:path>
              </a:pathLst>
            </a:custGeom>
            <a:solidFill>
              <a:srgbClr val="000000"/>
            </a:solidFill>
            <a:ln w="15840">
              <a:noFill/>
            </a:ln>
          </p:spPr>
        </p:sp>
        <p:sp>
          <p:nvSpPr>
            <p:cNvPr id="312" name="Freeform 70"/>
            <p:cNvSpPr/>
            <p:nvPr/>
          </p:nvSpPr>
          <p:spPr>
            <a:xfrm>
              <a:off x="6768000" y="2167200"/>
              <a:ext cx="35280" cy="113760"/>
            </a:xfrm>
            <a:custGeom>
              <a:avLst/>
              <a:gdLst/>
              <a:ahLst/>
              <a:rect l="0" t="0" r="r" b="b"/>
              <a:pathLst>
                <a:path w="98" h="316">
                  <a:moveTo>
                    <a:pt x="97" y="38"/>
                  </a:moveTo>
                  <a:cubicBezTo>
                    <a:pt x="97" y="18"/>
                    <a:pt x="75" y="0"/>
                    <a:pt x="49" y="0"/>
                  </a:cubicBezTo>
                  <a:cubicBezTo>
                    <a:pt x="22" y="0"/>
                    <a:pt x="0" y="18"/>
                    <a:pt x="0" y="38"/>
                  </a:cubicBezTo>
                  <a:cubicBezTo>
                    <a:pt x="0" y="60"/>
                    <a:pt x="22" y="78"/>
                    <a:pt x="49" y="78"/>
                  </a:cubicBezTo>
                  <a:cubicBezTo>
                    <a:pt x="75" y="78"/>
                    <a:pt x="97" y="60"/>
                    <a:pt x="97" y="38"/>
                  </a:cubicBezTo>
                  <a:moveTo>
                    <a:pt x="97" y="277"/>
                  </a:moveTo>
                  <a:cubicBezTo>
                    <a:pt x="97" y="255"/>
                    <a:pt x="75" y="239"/>
                    <a:pt x="49" y="239"/>
                  </a:cubicBezTo>
                  <a:cubicBezTo>
                    <a:pt x="22" y="239"/>
                    <a:pt x="0" y="255"/>
                    <a:pt x="0" y="277"/>
                  </a:cubicBezTo>
                  <a:cubicBezTo>
                    <a:pt x="0" y="298"/>
                    <a:pt x="22" y="315"/>
                    <a:pt x="49" y="315"/>
                  </a:cubicBezTo>
                  <a:cubicBezTo>
                    <a:pt x="75" y="315"/>
                    <a:pt x="97" y="298"/>
                    <a:pt x="97" y="277"/>
                  </a:cubicBezTo>
                </a:path>
              </a:pathLst>
            </a:custGeom>
            <a:solidFill>
              <a:srgbClr val="000000"/>
            </a:solidFill>
            <a:ln w="15840">
              <a:noFill/>
            </a:ln>
          </p:spPr>
        </p:sp>
        <p:sp>
          <p:nvSpPr>
            <p:cNvPr id="313" name="Freeform 71"/>
            <p:cNvSpPr/>
            <p:nvPr/>
          </p:nvSpPr>
          <p:spPr>
            <a:xfrm>
              <a:off x="5977440" y="2557440"/>
              <a:ext cx="250920" cy="117000"/>
            </a:xfrm>
            <a:custGeom>
              <a:avLst/>
              <a:gdLst/>
              <a:ahLst/>
              <a:rect l="0" t="0" r="r" b="b"/>
              <a:pathLst>
                <a:path w="697" h="325">
                  <a:moveTo>
                    <a:pt x="69" y="72"/>
                  </a:moveTo>
                  <a:lnTo>
                    <a:pt x="69" y="269"/>
                  </a:lnTo>
                  <a:cubicBezTo>
                    <a:pt x="69" y="300"/>
                    <a:pt x="59" y="300"/>
                    <a:pt x="0" y="300"/>
                  </a:cubicBezTo>
                  <a:lnTo>
                    <a:pt x="0" y="324"/>
                  </a:lnTo>
                  <a:cubicBezTo>
                    <a:pt x="30" y="324"/>
                    <a:pt x="77" y="322"/>
                    <a:pt x="101" y="322"/>
                  </a:cubicBezTo>
                  <a:cubicBezTo>
                    <a:pt x="124" y="322"/>
                    <a:pt x="170" y="324"/>
                    <a:pt x="200" y="324"/>
                  </a:cubicBezTo>
                  <a:lnTo>
                    <a:pt x="200" y="300"/>
                  </a:lnTo>
                  <a:cubicBezTo>
                    <a:pt x="142" y="300"/>
                    <a:pt x="132" y="300"/>
                    <a:pt x="132" y="269"/>
                  </a:cubicBezTo>
                  <a:lnTo>
                    <a:pt x="132" y="133"/>
                  </a:lnTo>
                  <a:cubicBezTo>
                    <a:pt x="132" y="57"/>
                    <a:pt x="194" y="17"/>
                    <a:pt x="251" y="17"/>
                  </a:cubicBezTo>
                  <a:cubicBezTo>
                    <a:pt x="308" y="17"/>
                    <a:pt x="318" y="57"/>
                    <a:pt x="318" y="98"/>
                  </a:cubicBezTo>
                  <a:lnTo>
                    <a:pt x="318" y="269"/>
                  </a:lnTo>
                  <a:cubicBezTo>
                    <a:pt x="318" y="300"/>
                    <a:pt x="308" y="300"/>
                    <a:pt x="247" y="300"/>
                  </a:cubicBezTo>
                  <a:lnTo>
                    <a:pt x="247" y="324"/>
                  </a:lnTo>
                  <a:cubicBezTo>
                    <a:pt x="279" y="324"/>
                    <a:pt x="324" y="322"/>
                    <a:pt x="348" y="322"/>
                  </a:cubicBezTo>
                  <a:cubicBezTo>
                    <a:pt x="372" y="322"/>
                    <a:pt x="419" y="324"/>
                    <a:pt x="449" y="324"/>
                  </a:cubicBezTo>
                  <a:lnTo>
                    <a:pt x="449" y="300"/>
                  </a:lnTo>
                  <a:cubicBezTo>
                    <a:pt x="389" y="300"/>
                    <a:pt x="379" y="300"/>
                    <a:pt x="379" y="269"/>
                  </a:cubicBezTo>
                  <a:lnTo>
                    <a:pt x="379" y="133"/>
                  </a:lnTo>
                  <a:cubicBezTo>
                    <a:pt x="379" y="57"/>
                    <a:pt x="443" y="17"/>
                    <a:pt x="500" y="17"/>
                  </a:cubicBezTo>
                  <a:cubicBezTo>
                    <a:pt x="555" y="17"/>
                    <a:pt x="565" y="57"/>
                    <a:pt x="565" y="98"/>
                  </a:cubicBezTo>
                  <a:lnTo>
                    <a:pt x="565" y="269"/>
                  </a:lnTo>
                  <a:cubicBezTo>
                    <a:pt x="565" y="300"/>
                    <a:pt x="555" y="300"/>
                    <a:pt x="496" y="300"/>
                  </a:cubicBezTo>
                  <a:lnTo>
                    <a:pt x="496" y="324"/>
                  </a:lnTo>
                  <a:cubicBezTo>
                    <a:pt x="526" y="324"/>
                    <a:pt x="573" y="322"/>
                    <a:pt x="597" y="322"/>
                  </a:cubicBezTo>
                  <a:cubicBezTo>
                    <a:pt x="619" y="322"/>
                    <a:pt x="666" y="324"/>
                    <a:pt x="696" y="324"/>
                  </a:cubicBezTo>
                  <a:lnTo>
                    <a:pt x="696" y="300"/>
                  </a:lnTo>
                  <a:cubicBezTo>
                    <a:pt x="650" y="300"/>
                    <a:pt x="627" y="300"/>
                    <a:pt x="627" y="279"/>
                  </a:cubicBezTo>
                  <a:lnTo>
                    <a:pt x="627" y="140"/>
                  </a:lnTo>
                  <a:cubicBezTo>
                    <a:pt x="627" y="77"/>
                    <a:pt x="627" y="53"/>
                    <a:pt x="599" y="27"/>
                  </a:cubicBezTo>
                  <a:cubicBezTo>
                    <a:pt x="587" y="15"/>
                    <a:pt x="557" y="0"/>
                    <a:pt x="506" y="0"/>
                  </a:cubicBezTo>
                  <a:cubicBezTo>
                    <a:pt x="431" y="0"/>
                    <a:pt x="391" y="44"/>
                    <a:pt x="376" y="72"/>
                  </a:cubicBezTo>
                  <a:cubicBezTo>
                    <a:pt x="364" y="9"/>
                    <a:pt x="298" y="0"/>
                    <a:pt x="257" y="0"/>
                  </a:cubicBezTo>
                  <a:cubicBezTo>
                    <a:pt x="192" y="0"/>
                    <a:pt x="150" y="32"/>
                    <a:pt x="126" y="77"/>
                  </a:cubicBezTo>
                  <a:lnTo>
                    <a:pt x="126" y="0"/>
                  </a:lnTo>
                  <a:lnTo>
                    <a:pt x="0" y="9"/>
                  </a:lnTo>
                  <a:lnTo>
                    <a:pt x="0" y="32"/>
                  </a:lnTo>
                  <a:cubicBezTo>
                    <a:pt x="63" y="32"/>
                    <a:pt x="69" y="37"/>
                    <a:pt x="69" y="72"/>
                  </a:cubicBezTo>
                </a:path>
              </a:pathLst>
            </a:custGeom>
            <a:solidFill>
              <a:srgbClr val="000000"/>
            </a:solidFill>
            <a:ln w="15840">
              <a:noFill/>
            </a:ln>
          </p:spPr>
        </p:sp>
        <p:sp>
          <p:nvSpPr>
            <p:cNvPr id="314" name="Freeform 72"/>
            <p:cNvSpPr/>
            <p:nvPr/>
          </p:nvSpPr>
          <p:spPr>
            <a:xfrm>
              <a:off x="6242760" y="2555640"/>
              <a:ext cx="124920" cy="121680"/>
            </a:xfrm>
            <a:custGeom>
              <a:avLst/>
              <a:gdLst/>
              <a:ahLst/>
              <a:rect l="0" t="0" r="r" b="b"/>
              <a:pathLst>
                <a:path w="347" h="338">
                  <a:moveTo>
                    <a:pt x="75" y="145"/>
                  </a:moveTo>
                  <a:cubicBezTo>
                    <a:pt x="81" y="35"/>
                    <a:pt x="156" y="17"/>
                    <a:pt x="186" y="17"/>
                  </a:cubicBezTo>
                  <a:cubicBezTo>
                    <a:pt x="277" y="17"/>
                    <a:pt x="287" y="115"/>
                    <a:pt x="287" y="145"/>
                  </a:cubicBezTo>
                  <a:lnTo>
                    <a:pt x="75" y="145"/>
                  </a:lnTo>
                  <a:moveTo>
                    <a:pt x="75" y="160"/>
                  </a:moveTo>
                  <a:lnTo>
                    <a:pt x="324" y="160"/>
                  </a:lnTo>
                  <a:cubicBezTo>
                    <a:pt x="344" y="160"/>
                    <a:pt x="346" y="160"/>
                    <a:pt x="346" y="145"/>
                  </a:cubicBezTo>
                  <a:cubicBezTo>
                    <a:pt x="346" y="72"/>
                    <a:pt x="297" y="0"/>
                    <a:pt x="186" y="0"/>
                  </a:cubicBezTo>
                  <a:cubicBezTo>
                    <a:pt x="83" y="0"/>
                    <a:pt x="0" y="75"/>
                    <a:pt x="0" y="168"/>
                  </a:cubicBezTo>
                  <a:cubicBezTo>
                    <a:pt x="0" y="266"/>
                    <a:pt x="93" y="337"/>
                    <a:pt x="196" y="337"/>
                  </a:cubicBezTo>
                  <a:cubicBezTo>
                    <a:pt x="305" y="337"/>
                    <a:pt x="346" y="256"/>
                    <a:pt x="346" y="241"/>
                  </a:cubicBezTo>
                  <a:cubicBezTo>
                    <a:pt x="346" y="234"/>
                    <a:pt x="338" y="233"/>
                    <a:pt x="334" y="233"/>
                  </a:cubicBezTo>
                  <a:cubicBezTo>
                    <a:pt x="326" y="233"/>
                    <a:pt x="324" y="238"/>
                    <a:pt x="324" y="242"/>
                  </a:cubicBezTo>
                  <a:cubicBezTo>
                    <a:pt x="291" y="319"/>
                    <a:pt x="210" y="319"/>
                    <a:pt x="202" y="319"/>
                  </a:cubicBezTo>
                  <a:cubicBezTo>
                    <a:pt x="158" y="319"/>
                    <a:pt x="121" y="296"/>
                    <a:pt x="101" y="269"/>
                  </a:cubicBezTo>
                  <a:cubicBezTo>
                    <a:pt x="75" y="234"/>
                    <a:pt x="75" y="186"/>
                    <a:pt x="75" y="160"/>
                  </a:cubicBezTo>
                </a:path>
              </a:pathLst>
            </a:custGeom>
            <a:solidFill>
              <a:srgbClr val="000000"/>
            </a:solidFill>
            <a:ln w="15840">
              <a:noFill/>
            </a:ln>
          </p:spPr>
        </p:sp>
        <p:sp>
          <p:nvSpPr>
            <p:cNvPr id="315" name="Freeform 73"/>
            <p:cNvSpPr/>
            <p:nvPr/>
          </p:nvSpPr>
          <p:spPr>
            <a:xfrm>
              <a:off x="6390000" y="2555640"/>
              <a:ext cx="145080" cy="121680"/>
            </a:xfrm>
            <a:custGeom>
              <a:avLst/>
              <a:gdLst/>
              <a:ahLst/>
              <a:rect l="0" t="0" r="r" b="b"/>
              <a:pathLst>
                <a:path w="403" h="338">
                  <a:moveTo>
                    <a:pt x="261" y="272"/>
                  </a:moveTo>
                  <a:cubicBezTo>
                    <a:pt x="263" y="302"/>
                    <a:pt x="287" y="332"/>
                    <a:pt x="329" y="332"/>
                  </a:cubicBezTo>
                  <a:cubicBezTo>
                    <a:pt x="348" y="332"/>
                    <a:pt x="402" y="322"/>
                    <a:pt x="402" y="262"/>
                  </a:cubicBezTo>
                  <a:lnTo>
                    <a:pt x="402" y="223"/>
                  </a:lnTo>
                  <a:lnTo>
                    <a:pt x="380" y="223"/>
                  </a:lnTo>
                  <a:lnTo>
                    <a:pt x="380" y="262"/>
                  </a:lnTo>
                  <a:cubicBezTo>
                    <a:pt x="380" y="305"/>
                    <a:pt x="358" y="310"/>
                    <a:pt x="348" y="310"/>
                  </a:cubicBezTo>
                  <a:cubicBezTo>
                    <a:pt x="319" y="310"/>
                    <a:pt x="315" y="277"/>
                    <a:pt x="315" y="274"/>
                  </a:cubicBezTo>
                  <a:lnTo>
                    <a:pt x="315" y="126"/>
                  </a:lnTo>
                  <a:cubicBezTo>
                    <a:pt x="315" y="97"/>
                    <a:pt x="315" y="68"/>
                    <a:pt x="283" y="40"/>
                  </a:cubicBezTo>
                  <a:cubicBezTo>
                    <a:pt x="249" y="12"/>
                    <a:pt x="204" y="0"/>
                    <a:pt x="161" y="0"/>
                  </a:cubicBezTo>
                  <a:cubicBezTo>
                    <a:pt x="87" y="0"/>
                    <a:pt x="26" y="35"/>
                    <a:pt x="26" y="83"/>
                  </a:cubicBezTo>
                  <a:cubicBezTo>
                    <a:pt x="26" y="105"/>
                    <a:pt x="44" y="118"/>
                    <a:pt x="66" y="118"/>
                  </a:cubicBezTo>
                  <a:cubicBezTo>
                    <a:pt x="93" y="118"/>
                    <a:pt x="107" y="103"/>
                    <a:pt x="107" y="83"/>
                  </a:cubicBezTo>
                  <a:cubicBezTo>
                    <a:pt x="107" y="75"/>
                    <a:pt x="103" y="50"/>
                    <a:pt x="62" y="50"/>
                  </a:cubicBezTo>
                  <a:cubicBezTo>
                    <a:pt x="87" y="25"/>
                    <a:pt x="129" y="17"/>
                    <a:pt x="159" y="17"/>
                  </a:cubicBezTo>
                  <a:cubicBezTo>
                    <a:pt x="202" y="17"/>
                    <a:pt x="253" y="45"/>
                    <a:pt x="253" y="110"/>
                  </a:cubicBezTo>
                  <a:lnTo>
                    <a:pt x="253" y="138"/>
                  </a:lnTo>
                  <a:cubicBezTo>
                    <a:pt x="208" y="140"/>
                    <a:pt x="145" y="141"/>
                    <a:pt x="89" y="163"/>
                  </a:cubicBezTo>
                  <a:cubicBezTo>
                    <a:pt x="22" y="188"/>
                    <a:pt x="0" y="226"/>
                    <a:pt x="0" y="259"/>
                  </a:cubicBezTo>
                  <a:cubicBezTo>
                    <a:pt x="0" y="319"/>
                    <a:pt x="87" y="337"/>
                    <a:pt x="143" y="337"/>
                  </a:cubicBezTo>
                  <a:cubicBezTo>
                    <a:pt x="202" y="337"/>
                    <a:pt x="242" y="307"/>
                    <a:pt x="261" y="272"/>
                  </a:cubicBezTo>
                  <a:moveTo>
                    <a:pt x="253" y="153"/>
                  </a:moveTo>
                  <a:lnTo>
                    <a:pt x="253" y="226"/>
                  </a:lnTo>
                  <a:cubicBezTo>
                    <a:pt x="253" y="296"/>
                    <a:pt x="190" y="320"/>
                    <a:pt x="149" y="320"/>
                  </a:cubicBezTo>
                  <a:cubicBezTo>
                    <a:pt x="105" y="320"/>
                    <a:pt x="68" y="294"/>
                    <a:pt x="68" y="257"/>
                  </a:cubicBezTo>
                  <a:cubicBezTo>
                    <a:pt x="68" y="218"/>
                    <a:pt x="107" y="156"/>
                    <a:pt x="253" y="153"/>
                  </a:cubicBezTo>
                </a:path>
              </a:pathLst>
            </a:custGeom>
            <a:solidFill>
              <a:srgbClr val="000000"/>
            </a:solidFill>
            <a:ln w="15840">
              <a:noFill/>
            </a:ln>
          </p:spPr>
        </p:sp>
        <p:sp>
          <p:nvSpPr>
            <p:cNvPr id="316" name="Freeform 74"/>
            <p:cNvSpPr/>
            <p:nvPr/>
          </p:nvSpPr>
          <p:spPr>
            <a:xfrm>
              <a:off x="6547320" y="2555640"/>
              <a:ext cx="105840" cy="121680"/>
            </a:xfrm>
            <a:custGeom>
              <a:avLst/>
              <a:gdLst/>
              <a:ahLst/>
              <a:rect l="0" t="0" r="r" b="b"/>
              <a:pathLst>
                <a:path w="294" h="338">
                  <a:moveTo>
                    <a:pt x="156" y="186"/>
                  </a:moveTo>
                  <a:cubicBezTo>
                    <a:pt x="176" y="189"/>
                    <a:pt x="249" y="201"/>
                    <a:pt x="249" y="254"/>
                  </a:cubicBezTo>
                  <a:cubicBezTo>
                    <a:pt x="249" y="291"/>
                    <a:pt x="218" y="320"/>
                    <a:pt x="147" y="320"/>
                  </a:cubicBezTo>
                  <a:cubicBezTo>
                    <a:pt x="73" y="320"/>
                    <a:pt x="40" y="279"/>
                    <a:pt x="24" y="216"/>
                  </a:cubicBezTo>
                  <a:cubicBezTo>
                    <a:pt x="22" y="208"/>
                    <a:pt x="20" y="204"/>
                    <a:pt x="12" y="204"/>
                  </a:cubicBezTo>
                  <a:cubicBezTo>
                    <a:pt x="0" y="204"/>
                    <a:pt x="0" y="209"/>
                    <a:pt x="0" y="223"/>
                  </a:cubicBezTo>
                  <a:lnTo>
                    <a:pt x="0" y="319"/>
                  </a:lnTo>
                  <a:cubicBezTo>
                    <a:pt x="0" y="332"/>
                    <a:pt x="0" y="337"/>
                    <a:pt x="10" y="337"/>
                  </a:cubicBezTo>
                  <a:cubicBezTo>
                    <a:pt x="14" y="337"/>
                    <a:pt x="16" y="335"/>
                    <a:pt x="32" y="322"/>
                  </a:cubicBezTo>
                  <a:cubicBezTo>
                    <a:pt x="34" y="320"/>
                    <a:pt x="34" y="319"/>
                    <a:pt x="50" y="305"/>
                  </a:cubicBezTo>
                  <a:cubicBezTo>
                    <a:pt x="89" y="335"/>
                    <a:pt x="129" y="337"/>
                    <a:pt x="147" y="337"/>
                  </a:cubicBezTo>
                  <a:cubicBezTo>
                    <a:pt x="251" y="337"/>
                    <a:pt x="293" y="287"/>
                    <a:pt x="293" y="234"/>
                  </a:cubicBezTo>
                  <a:cubicBezTo>
                    <a:pt x="293" y="196"/>
                    <a:pt x="265" y="175"/>
                    <a:pt x="255" y="165"/>
                  </a:cubicBezTo>
                  <a:cubicBezTo>
                    <a:pt x="224" y="141"/>
                    <a:pt x="190" y="136"/>
                    <a:pt x="154" y="130"/>
                  </a:cubicBezTo>
                  <a:cubicBezTo>
                    <a:pt x="103" y="121"/>
                    <a:pt x="42" y="113"/>
                    <a:pt x="42" y="70"/>
                  </a:cubicBezTo>
                  <a:cubicBezTo>
                    <a:pt x="42" y="44"/>
                    <a:pt x="67" y="14"/>
                    <a:pt x="143" y="14"/>
                  </a:cubicBezTo>
                  <a:cubicBezTo>
                    <a:pt x="241" y="14"/>
                    <a:pt x="247" y="80"/>
                    <a:pt x="249" y="103"/>
                  </a:cubicBezTo>
                  <a:cubicBezTo>
                    <a:pt x="249" y="110"/>
                    <a:pt x="257" y="110"/>
                    <a:pt x="259" y="110"/>
                  </a:cubicBezTo>
                  <a:cubicBezTo>
                    <a:pt x="271" y="110"/>
                    <a:pt x="271" y="107"/>
                    <a:pt x="271" y="92"/>
                  </a:cubicBezTo>
                  <a:lnTo>
                    <a:pt x="271" y="19"/>
                  </a:lnTo>
                  <a:cubicBezTo>
                    <a:pt x="271" y="5"/>
                    <a:pt x="271" y="0"/>
                    <a:pt x="261" y="0"/>
                  </a:cubicBezTo>
                  <a:cubicBezTo>
                    <a:pt x="257" y="0"/>
                    <a:pt x="255" y="0"/>
                    <a:pt x="243" y="9"/>
                  </a:cubicBezTo>
                  <a:cubicBezTo>
                    <a:pt x="241" y="12"/>
                    <a:pt x="230" y="19"/>
                    <a:pt x="226" y="20"/>
                  </a:cubicBezTo>
                  <a:cubicBezTo>
                    <a:pt x="194" y="0"/>
                    <a:pt x="156" y="0"/>
                    <a:pt x="143" y="0"/>
                  </a:cubicBezTo>
                  <a:cubicBezTo>
                    <a:pt x="34" y="0"/>
                    <a:pt x="0" y="50"/>
                    <a:pt x="0" y="90"/>
                  </a:cubicBezTo>
                  <a:cubicBezTo>
                    <a:pt x="0" y="116"/>
                    <a:pt x="14" y="136"/>
                    <a:pt x="38" y="153"/>
                  </a:cubicBezTo>
                  <a:cubicBezTo>
                    <a:pt x="67" y="171"/>
                    <a:pt x="93" y="176"/>
                    <a:pt x="156" y="186"/>
                  </a:cubicBezTo>
                </a:path>
              </a:pathLst>
            </a:custGeom>
            <a:solidFill>
              <a:srgbClr val="000000"/>
            </a:solidFill>
            <a:ln w="15840">
              <a:noFill/>
            </a:ln>
          </p:spPr>
        </p:sp>
        <p:sp>
          <p:nvSpPr>
            <p:cNvPr id="317" name="Freeform 75"/>
            <p:cNvSpPr/>
            <p:nvPr/>
          </p:nvSpPr>
          <p:spPr>
            <a:xfrm>
              <a:off x="6672600" y="2557440"/>
              <a:ext cx="162000" cy="119880"/>
            </a:xfrm>
            <a:custGeom>
              <a:avLst/>
              <a:gdLst/>
              <a:ahLst/>
              <a:rect l="0" t="0" r="r" b="b"/>
              <a:pathLst>
                <a:path w="450" h="333">
                  <a:moveTo>
                    <a:pt x="320" y="266"/>
                  </a:moveTo>
                  <a:lnTo>
                    <a:pt x="320" y="332"/>
                  </a:lnTo>
                  <a:lnTo>
                    <a:pt x="449" y="324"/>
                  </a:lnTo>
                  <a:lnTo>
                    <a:pt x="449" y="300"/>
                  </a:lnTo>
                  <a:cubicBezTo>
                    <a:pt x="386" y="300"/>
                    <a:pt x="380" y="296"/>
                    <a:pt x="380" y="261"/>
                  </a:cubicBezTo>
                  <a:lnTo>
                    <a:pt x="380" y="0"/>
                  </a:lnTo>
                  <a:lnTo>
                    <a:pt x="249" y="9"/>
                  </a:lnTo>
                  <a:lnTo>
                    <a:pt x="249" y="32"/>
                  </a:lnTo>
                  <a:cubicBezTo>
                    <a:pt x="312" y="32"/>
                    <a:pt x="318" y="37"/>
                    <a:pt x="318" y="72"/>
                  </a:cubicBezTo>
                  <a:lnTo>
                    <a:pt x="318" y="203"/>
                  </a:lnTo>
                  <a:cubicBezTo>
                    <a:pt x="318" y="266"/>
                    <a:pt x="275" y="315"/>
                    <a:pt x="210" y="315"/>
                  </a:cubicBezTo>
                  <a:cubicBezTo>
                    <a:pt x="135" y="315"/>
                    <a:pt x="131" y="282"/>
                    <a:pt x="131" y="244"/>
                  </a:cubicBezTo>
                  <a:lnTo>
                    <a:pt x="131" y="0"/>
                  </a:lnTo>
                  <a:lnTo>
                    <a:pt x="0" y="9"/>
                  </a:lnTo>
                  <a:lnTo>
                    <a:pt x="0" y="32"/>
                  </a:lnTo>
                  <a:cubicBezTo>
                    <a:pt x="69" y="32"/>
                    <a:pt x="69" y="34"/>
                    <a:pt x="69" y="98"/>
                  </a:cubicBezTo>
                  <a:lnTo>
                    <a:pt x="69" y="208"/>
                  </a:lnTo>
                  <a:cubicBezTo>
                    <a:pt x="69" y="266"/>
                    <a:pt x="69" y="332"/>
                    <a:pt x="204" y="332"/>
                  </a:cubicBezTo>
                  <a:cubicBezTo>
                    <a:pt x="255" y="332"/>
                    <a:pt x="295" y="312"/>
                    <a:pt x="320" y="266"/>
                  </a:cubicBezTo>
                </a:path>
              </a:pathLst>
            </a:custGeom>
            <a:solidFill>
              <a:srgbClr val="000000"/>
            </a:solidFill>
            <a:ln w="15840">
              <a:noFill/>
            </a:ln>
          </p:spPr>
        </p:sp>
        <p:sp>
          <p:nvSpPr>
            <p:cNvPr id="318" name="Freeform 76"/>
            <p:cNvSpPr/>
            <p:nvPr/>
          </p:nvSpPr>
          <p:spPr>
            <a:xfrm>
              <a:off x="6849720" y="2557440"/>
              <a:ext cx="108720" cy="117000"/>
            </a:xfrm>
            <a:custGeom>
              <a:avLst/>
              <a:gdLst/>
              <a:ahLst/>
              <a:rect l="0" t="0" r="r" b="b"/>
              <a:pathLst>
                <a:path w="302" h="325">
                  <a:moveTo>
                    <a:pt x="123" y="82"/>
                  </a:moveTo>
                  <a:lnTo>
                    <a:pt x="123" y="0"/>
                  </a:lnTo>
                  <a:lnTo>
                    <a:pt x="0" y="9"/>
                  </a:lnTo>
                  <a:lnTo>
                    <a:pt x="0" y="32"/>
                  </a:lnTo>
                  <a:cubicBezTo>
                    <a:pt x="62" y="32"/>
                    <a:pt x="68" y="37"/>
                    <a:pt x="68" y="72"/>
                  </a:cubicBezTo>
                  <a:lnTo>
                    <a:pt x="68" y="269"/>
                  </a:lnTo>
                  <a:cubicBezTo>
                    <a:pt x="68" y="300"/>
                    <a:pt x="60" y="300"/>
                    <a:pt x="0" y="300"/>
                  </a:cubicBezTo>
                  <a:lnTo>
                    <a:pt x="0" y="324"/>
                  </a:lnTo>
                  <a:cubicBezTo>
                    <a:pt x="34" y="324"/>
                    <a:pt x="77" y="322"/>
                    <a:pt x="101" y="322"/>
                  </a:cubicBezTo>
                  <a:cubicBezTo>
                    <a:pt x="137" y="322"/>
                    <a:pt x="180" y="322"/>
                    <a:pt x="216" y="324"/>
                  </a:cubicBezTo>
                  <a:lnTo>
                    <a:pt x="216" y="300"/>
                  </a:lnTo>
                  <a:lnTo>
                    <a:pt x="196" y="300"/>
                  </a:lnTo>
                  <a:cubicBezTo>
                    <a:pt x="131" y="300"/>
                    <a:pt x="129" y="294"/>
                    <a:pt x="129" y="267"/>
                  </a:cubicBezTo>
                  <a:lnTo>
                    <a:pt x="129" y="155"/>
                  </a:lnTo>
                  <a:cubicBezTo>
                    <a:pt x="129" y="82"/>
                    <a:pt x="166" y="17"/>
                    <a:pt x="234" y="17"/>
                  </a:cubicBezTo>
                  <a:cubicBezTo>
                    <a:pt x="241" y="17"/>
                    <a:pt x="243" y="17"/>
                    <a:pt x="245" y="17"/>
                  </a:cubicBezTo>
                  <a:cubicBezTo>
                    <a:pt x="241" y="19"/>
                    <a:pt x="224" y="27"/>
                    <a:pt x="224" y="45"/>
                  </a:cubicBezTo>
                  <a:cubicBezTo>
                    <a:pt x="224" y="67"/>
                    <a:pt x="243" y="77"/>
                    <a:pt x="263" y="77"/>
                  </a:cubicBezTo>
                  <a:cubicBezTo>
                    <a:pt x="279" y="77"/>
                    <a:pt x="301" y="68"/>
                    <a:pt x="301" y="45"/>
                  </a:cubicBezTo>
                  <a:cubicBezTo>
                    <a:pt x="301" y="22"/>
                    <a:pt x="273" y="0"/>
                    <a:pt x="234" y="0"/>
                  </a:cubicBezTo>
                  <a:cubicBezTo>
                    <a:pt x="170" y="0"/>
                    <a:pt x="137" y="50"/>
                    <a:pt x="123" y="82"/>
                  </a:cubicBezTo>
                </a:path>
              </a:pathLst>
            </a:custGeom>
            <a:solidFill>
              <a:srgbClr val="000000"/>
            </a:solidFill>
            <a:ln w="15840">
              <a:noFill/>
            </a:ln>
          </p:spPr>
        </p:sp>
        <p:sp>
          <p:nvSpPr>
            <p:cNvPr id="319" name="Freeform 77"/>
            <p:cNvSpPr/>
            <p:nvPr/>
          </p:nvSpPr>
          <p:spPr>
            <a:xfrm>
              <a:off x="6975000" y="2555640"/>
              <a:ext cx="124920" cy="121680"/>
            </a:xfrm>
            <a:custGeom>
              <a:avLst/>
              <a:gdLst/>
              <a:ahLst/>
              <a:rect l="0" t="0" r="r" b="b"/>
              <a:pathLst>
                <a:path w="347" h="338">
                  <a:moveTo>
                    <a:pt x="75" y="145"/>
                  </a:moveTo>
                  <a:cubicBezTo>
                    <a:pt x="81" y="35"/>
                    <a:pt x="156" y="17"/>
                    <a:pt x="186" y="17"/>
                  </a:cubicBezTo>
                  <a:cubicBezTo>
                    <a:pt x="277" y="17"/>
                    <a:pt x="287" y="115"/>
                    <a:pt x="287" y="145"/>
                  </a:cubicBezTo>
                  <a:lnTo>
                    <a:pt x="75" y="145"/>
                  </a:lnTo>
                  <a:moveTo>
                    <a:pt x="75" y="160"/>
                  </a:moveTo>
                  <a:lnTo>
                    <a:pt x="324" y="160"/>
                  </a:lnTo>
                  <a:cubicBezTo>
                    <a:pt x="344" y="160"/>
                    <a:pt x="346" y="160"/>
                    <a:pt x="346" y="145"/>
                  </a:cubicBezTo>
                  <a:cubicBezTo>
                    <a:pt x="346" y="72"/>
                    <a:pt x="297" y="0"/>
                    <a:pt x="186" y="0"/>
                  </a:cubicBezTo>
                  <a:cubicBezTo>
                    <a:pt x="83" y="0"/>
                    <a:pt x="0" y="75"/>
                    <a:pt x="0" y="168"/>
                  </a:cubicBezTo>
                  <a:cubicBezTo>
                    <a:pt x="0" y="266"/>
                    <a:pt x="93" y="337"/>
                    <a:pt x="196" y="337"/>
                  </a:cubicBezTo>
                  <a:cubicBezTo>
                    <a:pt x="305" y="337"/>
                    <a:pt x="346" y="256"/>
                    <a:pt x="346" y="241"/>
                  </a:cubicBezTo>
                  <a:cubicBezTo>
                    <a:pt x="346" y="234"/>
                    <a:pt x="338" y="233"/>
                    <a:pt x="334" y="233"/>
                  </a:cubicBezTo>
                  <a:cubicBezTo>
                    <a:pt x="326" y="233"/>
                    <a:pt x="324" y="238"/>
                    <a:pt x="324" y="242"/>
                  </a:cubicBezTo>
                  <a:cubicBezTo>
                    <a:pt x="291" y="319"/>
                    <a:pt x="210" y="319"/>
                    <a:pt x="202" y="319"/>
                  </a:cubicBezTo>
                  <a:cubicBezTo>
                    <a:pt x="158" y="319"/>
                    <a:pt x="121" y="296"/>
                    <a:pt x="101" y="269"/>
                  </a:cubicBezTo>
                  <a:cubicBezTo>
                    <a:pt x="75" y="234"/>
                    <a:pt x="75" y="186"/>
                    <a:pt x="75" y="160"/>
                  </a:cubicBezTo>
                </a:path>
              </a:pathLst>
            </a:custGeom>
            <a:solidFill>
              <a:srgbClr val="000000"/>
            </a:solidFill>
            <a:ln w="15840">
              <a:noFill/>
            </a:ln>
          </p:spPr>
        </p:sp>
        <p:sp>
          <p:nvSpPr>
            <p:cNvPr id="320" name="Freeform 78"/>
            <p:cNvSpPr/>
            <p:nvPr/>
          </p:nvSpPr>
          <p:spPr>
            <a:xfrm>
              <a:off x="7118280" y="2557440"/>
              <a:ext cx="251280" cy="117000"/>
            </a:xfrm>
            <a:custGeom>
              <a:avLst/>
              <a:gdLst/>
              <a:ahLst/>
              <a:rect l="0" t="0" r="r" b="b"/>
              <a:pathLst>
                <a:path w="698" h="325">
                  <a:moveTo>
                    <a:pt x="69" y="72"/>
                  </a:moveTo>
                  <a:lnTo>
                    <a:pt x="69" y="269"/>
                  </a:lnTo>
                  <a:cubicBezTo>
                    <a:pt x="69" y="300"/>
                    <a:pt x="59" y="300"/>
                    <a:pt x="0" y="300"/>
                  </a:cubicBezTo>
                  <a:lnTo>
                    <a:pt x="0" y="324"/>
                  </a:lnTo>
                  <a:cubicBezTo>
                    <a:pt x="31" y="324"/>
                    <a:pt x="77" y="322"/>
                    <a:pt x="102" y="322"/>
                  </a:cubicBezTo>
                  <a:cubicBezTo>
                    <a:pt x="124" y="322"/>
                    <a:pt x="170" y="324"/>
                    <a:pt x="201" y="324"/>
                  </a:cubicBezTo>
                  <a:lnTo>
                    <a:pt x="201" y="300"/>
                  </a:lnTo>
                  <a:cubicBezTo>
                    <a:pt x="142" y="300"/>
                    <a:pt x="132" y="300"/>
                    <a:pt x="132" y="269"/>
                  </a:cubicBezTo>
                  <a:lnTo>
                    <a:pt x="132" y="133"/>
                  </a:lnTo>
                  <a:cubicBezTo>
                    <a:pt x="132" y="57"/>
                    <a:pt x="195" y="17"/>
                    <a:pt x="251" y="17"/>
                  </a:cubicBezTo>
                  <a:cubicBezTo>
                    <a:pt x="308" y="17"/>
                    <a:pt x="318" y="57"/>
                    <a:pt x="318" y="98"/>
                  </a:cubicBezTo>
                  <a:lnTo>
                    <a:pt x="318" y="269"/>
                  </a:lnTo>
                  <a:cubicBezTo>
                    <a:pt x="318" y="300"/>
                    <a:pt x="308" y="300"/>
                    <a:pt x="247" y="300"/>
                  </a:cubicBezTo>
                  <a:lnTo>
                    <a:pt x="247" y="324"/>
                  </a:lnTo>
                  <a:cubicBezTo>
                    <a:pt x="280" y="324"/>
                    <a:pt x="324" y="322"/>
                    <a:pt x="349" y="322"/>
                  </a:cubicBezTo>
                  <a:cubicBezTo>
                    <a:pt x="373" y="322"/>
                    <a:pt x="419" y="324"/>
                    <a:pt x="450" y="324"/>
                  </a:cubicBezTo>
                  <a:lnTo>
                    <a:pt x="450" y="300"/>
                  </a:lnTo>
                  <a:cubicBezTo>
                    <a:pt x="389" y="300"/>
                    <a:pt x="379" y="300"/>
                    <a:pt x="379" y="269"/>
                  </a:cubicBezTo>
                  <a:lnTo>
                    <a:pt x="379" y="133"/>
                  </a:lnTo>
                  <a:cubicBezTo>
                    <a:pt x="379" y="57"/>
                    <a:pt x="444" y="17"/>
                    <a:pt x="500" y="17"/>
                  </a:cubicBezTo>
                  <a:cubicBezTo>
                    <a:pt x="555" y="17"/>
                    <a:pt x="565" y="57"/>
                    <a:pt x="565" y="98"/>
                  </a:cubicBezTo>
                  <a:lnTo>
                    <a:pt x="565" y="269"/>
                  </a:lnTo>
                  <a:cubicBezTo>
                    <a:pt x="565" y="300"/>
                    <a:pt x="555" y="300"/>
                    <a:pt x="496" y="300"/>
                  </a:cubicBezTo>
                  <a:lnTo>
                    <a:pt x="496" y="324"/>
                  </a:lnTo>
                  <a:cubicBezTo>
                    <a:pt x="527" y="324"/>
                    <a:pt x="573" y="322"/>
                    <a:pt x="598" y="322"/>
                  </a:cubicBezTo>
                  <a:cubicBezTo>
                    <a:pt x="620" y="322"/>
                    <a:pt x="666" y="324"/>
                    <a:pt x="697" y="324"/>
                  </a:cubicBezTo>
                  <a:lnTo>
                    <a:pt x="697" y="300"/>
                  </a:lnTo>
                  <a:cubicBezTo>
                    <a:pt x="650" y="300"/>
                    <a:pt x="628" y="300"/>
                    <a:pt x="628" y="279"/>
                  </a:cubicBezTo>
                  <a:lnTo>
                    <a:pt x="628" y="140"/>
                  </a:lnTo>
                  <a:cubicBezTo>
                    <a:pt x="628" y="77"/>
                    <a:pt x="628" y="53"/>
                    <a:pt x="600" y="27"/>
                  </a:cubicBezTo>
                  <a:cubicBezTo>
                    <a:pt x="587" y="15"/>
                    <a:pt x="557" y="0"/>
                    <a:pt x="506" y="0"/>
                  </a:cubicBezTo>
                  <a:cubicBezTo>
                    <a:pt x="432" y="0"/>
                    <a:pt x="391" y="44"/>
                    <a:pt x="377" y="72"/>
                  </a:cubicBezTo>
                  <a:cubicBezTo>
                    <a:pt x="365" y="9"/>
                    <a:pt x="298" y="0"/>
                    <a:pt x="258" y="0"/>
                  </a:cubicBezTo>
                  <a:cubicBezTo>
                    <a:pt x="193" y="0"/>
                    <a:pt x="150" y="32"/>
                    <a:pt x="126" y="77"/>
                  </a:cubicBezTo>
                  <a:lnTo>
                    <a:pt x="126" y="0"/>
                  </a:lnTo>
                  <a:lnTo>
                    <a:pt x="0" y="9"/>
                  </a:lnTo>
                  <a:lnTo>
                    <a:pt x="0" y="32"/>
                  </a:lnTo>
                  <a:cubicBezTo>
                    <a:pt x="63" y="32"/>
                    <a:pt x="69" y="37"/>
                    <a:pt x="69" y="72"/>
                  </a:cubicBezTo>
                </a:path>
              </a:pathLst>
            </a:custGeom>
            <a:solidFill>
              <a:srgbClr val="000000"/>
            </a:solidFill>
            <a:ln w="15840">
              <a:noFill/>
            </a:ln>
          </p:spPr>
        </p:sp>
        <p:sp>
          <p:nvSpPr>
            <p:cNvPr id="321" name="Freeform 79"/>
            <p:cNvSpPr/>
            <p:nvPr/>
          </p:nvSpPr>
          <p:spPr>
            <a:xfrm>
              <a:off x="7383600" y="2555640"/>
              <a:ext cx="124920" cy="121680"/>
            </a:xfrm>
            <a:custGeom>
              <a:avLst/>
              <a:gdLst/>
              <a:ahLst/>
              <a:rect l="0" t="0" r="r" b="b"/>
              <a:pathLst>
                <a:path w="347" h="338">
                  <a:moveTo>
                    <a:pt x="75" y="145"/>
                  </a:moveTo>
                  <a:cubicBezTo>
                    <a:pt x="81" y="35"/>
                    <a:pt x="156" y="17"/>
                    <a:pt x="186" y="17"/>
                  </a:cubicBezTo>
                  <a:cubicBezTo>
                    <a:pt x="277" y="17"/>
                    <a:pt x="288" y="115"/>
                    <a:pt x="288" y="145"/>
                  </a:cubicBezTo>
                  <a:lnTo>
                    <a:pt x="75" y="145"/>
                  </a:lnTo>
                  <a:moveTo>
                    <a:pt x="75" y="160"/>
                  </a:moveTo>
                  <a:lnTo>
                    <a:pt x="324" y="160"/>
                  </a:lnTo>
                  <a:cubicBezTo>
                    <a:pt x="344" y="160"/>
                    <a:pt x="346" y="160"/>
                    <a:pt x="346" y="145"/>
                  </a:cubicBezTo>
                  <a:cubicBezTo>
                    <a:pt x="346" y="72"/>
                    <a:pt x="298" y="0"/>
                    <a:pt x="186" y="0"/>
                  </a:cubicBezTo>
                  <a:cubicBezTo>
                    <a:pt x="83" y="0"/>
                    <a:pt x="0" y="75"/>
                    <a:pt x="0" y="168"/>
                  </a:cubicBezTo>
                  <a:cubicBezTo>
                    <a:pt x="0" y="266"/>
                    <a:pt x="93" y="337"/>
                    <a:pt x="197" y="337"/>
                  </a:cubicBezTo>
                  <a:cubicBezTo>
                    <a:pt x="306" y="337"/>
                    <a:pt x="346" y="256"/>
                    <a:pt x="346" y="241"/>
                  </a:cubicBezTo>
                  <a:cubicBezTo>
                    <a:pt x="346" y="234"/>
                    <a:pt x="338" y="233"/>
                    <a:pt x="334" y="233"/>
                  </a:cubicBezTo>
                  <a:cubicBezTo>
                    <a:pt x="326" y="233"/>
                    <a:pt x="324" y="238"/>
                    <a:pt x="324" y="242"/>
                  </a:cubicBezTo>
                  <a:cubicBezTo>
                    <a:pt x="292" y="319"/>
                    <a:pt x="211" y="319"/>
                    <a:pt x="203" y="319"/>
                  </a:cubicBezTo>
                  <a:cubicBezTo>
                    <a:pt x="158" y="319"/>
                    <a:pt x="122" y="296"/>
                    <a:pt x="101" y="269"/>
                  </a:cubicBezTo>
                  <a:cubicBezTo>
                    <a:pt x="75" y="234"/>
                    <a:pt x="75" y="186"/>
                    <a:pt x="75" y="160"/>
                  </a:cubicBezTo>
                </a:path>
              </a:pathLst>
            </a:custGeom>
            <a:solidFill>
              <a:srgbClr val="000000"/>
            </a:solidFill>
            <a:ln w="15840">
              <a:noFill/>
            </a:ln>
          </p:spPr>
        </p:sp>
        <p:sp>
          <p:nvSpPr>
            <p:cNvPr id="322" name="Freeform 80"/>
            <p:cNvSpPr/>
            <p:nvPr/>
          </p:nvSpPr>
          <p:spPr>
            <a:xfrm>
              <a:off x="7527240" y="2557440"/>
              <a:ext cx="162000" cy="117000"/>
            </a:xfrm>
            <a:custGeom>
              <a:avLst/>
              <a:gdLst/>
              <a:ahLst/>
              <a:rect l="0" t="0" r="r" b="b"/>
              <a:pathLst>
                <a:path w="450" h="325">
                  <a:moveTo>
                    <a:pt x="69" y="72"/>
                  </a:moveTo>
                  <a:lnTo>
                    <a:pt x="69" y="269"/>
                  </a:lnTo>
                  <a:cubicBezTo>
                    <a:pt x="69" y="300"/>
                    <a:pt x="61" y="300"/>
                    <a:pt x="0" y="300"/>
                  </a:cubicBezTo>
                  <a:lnTo>
                    <a:pt x="0" y="324"/>
                  </a:lnTo>
                  <a:cubicBezTo>
                    <a:pt x="30" y="324"/>
                    <a:pt x="77" y="322"/>
                    <a:pt x="101" y="322"/>
                  </a:cubicBezTo>
                  <a:cubicBezTo>
                    <a:pt x="123" y="322"/>
                    <a:pt x="170" y="324"/>
                    <a:pt x="200" y="324"/>
                  </a:cubicBezTo>
                  <a:lnTo>
                    <a:pt x="200" y="300"/>
                  </a:lnTo>
                  <a:cubicBezTo>
                    <a:pt x="142" y="300"/>
                    <a:pt x="131" y="300"/>
                    <a:pt x="131" y="269"/>
                  </a:cubicBezTo>
                  <a:lnTo>
                    <a:pt x="131" y="133"/>
                  </a:lnTo>
                  <a:cubicBezTo>
                    <a:pt x="131" y="57"/>
                    <a:pt x="194" y="17"/>
                    <a:pt x="251" y="17"/>
                  </a:cubicBezTo>
                  <a:cubicBezTo>
                    <a:pt x="308" y="17"/>
                    <a:pt x="318" y="57"/>
                    <a:pt x="318" y="98"/>
                  </a:cubicBezTo>
                  <a:lnTo>
                    <a:pt x="318" y="269"/>
                  </a:lnTo>
                  <a:cubicBezTo>
                    <a:pt x="318" y="300"/>
                    <a:pt x="308" y="300"/>
                    <a:pt x="249" y="300"/>
                  </a:cubicBezTo>
                  <a:lnTo>
                    <a:pt x="249" y="324"/>
                  </a:lnTo>
                  <a:cubicBezTo>
                    <a:pt x="279" y="324"/>
                    <a:pt x="326" y="322"/>
                    <a:pt x="350" y="322"/>
                  </a:cubicBezTo>
                  <a:cubicBezTo>
                    <a:pt x="372" y="322"/>
                    <a:pt x="419" y="324"/>
                    <a:pt x="449" y="324"/>
                  </a:cubicBezTo>
                  <a:lnTo>
                    <a:pt x="449" y="300"/>
                  </a:lnTo>
                  <a:cubicBezTo>
                    <a:pt x="403" y="300"/>
                    <a:pt x="380" y="300"/>
                    <a:pt x="380" y="279"/>
                  </a:cubicBezTo>
                  <a:lnTo>
                    <a:pt x="380" y="140"/>
                  </a:lnTo>
                  <a:cubicBezTo>
                    <a:pt x="380" y="77"/>
                    <a:pt x="380" y="53"/>
                    <a:pt x="352" y="27"/>
                  </a:cubicBezTo>
                  <a:cubicBezTo>
                    <a:pt x="340" y="15"/>
                    <a:pt x="310" y="0"/>
                    <a:pt x="259" y="0"/>
                  </a:cubicBezTo>
                  <a:cubicBezTo>
                    <a:pt x="192" y="0"/>
                    <a:pt x="152" y="32"/>
                    <a:pt x="125" y="77"/>
                  </a:cubicBezTo>
                  <a:lnTo>
                    <a:pt x="125" y="0"/>
                  </a:lnTo>
                  <a:lnTo>
                    <a:pt x="0" y="9"/>
                  </a:lnTo>
                  <a:lnTo>
                    <a:pt x="0" y="32"/>
                  </a:lnTo>
                  <a:cubicBezTo>
                    <a:pt x="63" y="32"/>
                    <a:pt x="69" y="37"/>
                    <a:pt x="69" y="72"/>
                  </a:cubicBezTo>
                </a:path>
              </a:pathLst>
            </a:custGeom>
            <a:solidFill>
              <a:srgbClr val="000000"/>
            </a:solidFill>
            <a:ln w="15840">
              <a:noFill/>
            </a:ln>
          </p:spPr>
        </p:sp>
        <p:sp>
          <p:nvSpPr>
            <p:cNvPr id="323" name="Freeform 81"/>
            <p:cNvSpPr/>
            <p:nvPr/>
          </p:nvSpPr>
          <p:spPr>
            <a:xfrm>
              <a:off x="7691760" y="2512080"/>
              <a:ext cx="101160" cy="165240"/>
            </a:xfrm>
            <a:custGeom>
              <a:avLst/>
              <a:gdLst/>
              <a:ahLst/>
              <a:rect l="0" t="0" r="r" b="b"/>
              <a:pathLst>
                <a:path w="281" h="459">
                  <a:moveTo>
                    <a:pt x="138" y="158"/>
                  </a:moveTo>
                  <a:lnTo>
                    <a:pt x="265" y="158"/>
                  </a:lnTo>
                  <a:lnTo>
                    <a:pt x="265" y="135"/>
                  </a:lnTo>
                  <a:lnTo>
                    <a:pt x="138" y="135"/>
                  </a:lnTo>
                  <a:lnTo>
                    <a:pt x="138" y="0"/>
                  </a:lnTo>
                  <a:lnTo>
                    <a:pt x="116" y="0"/>
                  </a:lnTo>
                  <a:cubicBezTo>
                    <a:pt x="116" y="60"/>
                    <a:pt x="87" y="138"/>
                    <a:pt x="0" y="141"/>
                  </a:cubicBezTo>
                  <a:lnTo>
                    <a:pt x="0" y="158"/>
                  </a:lnTo>
                  <a:lnTo>
                    <a:pt x="77" y="158"/>
                  </a:lnTo>
                  <a:lnTo>
                    <a:pt x="77" y="359"/>
                  </a:lnTo>
                  <a:cubicBezTo>
                    <a:pt x="77" y="450"/>
                    <a:pt x="160" y="458"/>
                    <a:pt x="193" y="458"/>
                  </a:cubicBezTo>
                  <a:cubicBezTo>
                    <a:pt x="255" y="458"/>
                    <a:pt x="280" y="407"/>
                    <a:pt x="280" y="359"/>
                  </a:cubicBezTo>
                  <a:lnTo>
                    <a:pt x="280" y="317"/>
                  </a:lnTo>
                  <a:lnTo>
                    <a:pt x="257" y="317"/>
                  </a:lnTo>
                  <a:lnTo>
                    <a:pt x="257" y="359"/>
                  </a:lnTo>
                  <a:cubicBezTo>
                    <a:pt x="257" y="412"/>
                    <a:pt x="231" y="440"/>
                    <a:pt x="199" y="440"/>
                  </a:cubicBezTo>
                  <a:cubicBezTo>
                    <a:pt x="138" y="440"/>
                    <a:pt x="138" y="373"/>
                    <a:pt x="138" y="360"/>
                  </a:cubicBezTo>
                  <a:lnTo>
                    <a:pt x="138" y="158"/>
                  </a:lnTo>
                </a:path>
              </a:pathLst>
            </a:custGeom>
            <a:solidFill>
              <a:srgbClr val="000000"/>
            </a:solidFill>
            <a:ln w="15840">
              <a:noFill/>
            </a:ln>
          </p:spPr>
        </p:sp>
        <p:sp>
          <p:nvSpPr>
            <p:cNvPr id="324" name="Freeform 82"/>
            <p:cNvSpPr/>
            <p:nvPr/>
          </p:nvSpPr>
          <p:spPr>
            <a:xfrm>
              <a:off x="7821000" y="2555640"/>
              <a:ext cx="105840" cy="121680"/>
            </a:xfrm>
            <a:custGeom>
              <a:avLst/>
              <a:gdLst/>
              <a:ahLst/>
              <a:rect l="0" t="0" r="r" b="b"/>
              <a:pathLst>
                <a:path w="294" h="338">
                  <a:moveTo>
                    <a:pt x="155" y="186"/>
                  </a:moveTo>
                  <a:cubicBezTo>
                    <a:pt x="176" y="189"/>
                    <a:pt x="248" y="201"/>
                    <a:pt x="248" y="254"/>
                  </a:cubicBezTo>
                  <a:cubicBezTo>
                    <a:pt x="248" y="291"/>
                    <a:pt x="218" y="320"/>
                    <a:pt x="147" y="320"/>
                  </a:cubicBezTo>
                  <a:cubicBezTo>
                    <a:pt x="72" y="320"/>
                    <a:pt x="40" y="279"/>
                    <a:pt x="24" y="216"/>
                  </a:cubicBezTo>
                  <a:cubicBezTo>
                    <a:pt x="22" y="208"/>
                    <a:pt x="20" y="204"/>
                    <a:pt x="12" y="204"/>
                  </a:cubicBezTo>
                  <a:cubicBezTo>
                    <a:pt x="0" y="204"/>
                    <a:pt x="0" y="209"/>
                    <a:pt x="0" y="223"/>
                  </a:cubicBezTo>
                  <a:lnTo>
                    <a:pt x="0" y="319"/>
                  </a:lnTo>
                  <a:cubicBezTo>
                    <a:pt x="0" y="332"/>
                    <a:pt x="0" y="337"/>
                    <a:pt x="10" y="337"/>
                  </a:cubicBezTo>
                  <a:cubicBezTo>
                    <a:pt x="14" y="337"/>
                    <a:pt x="16" y="335"/>
                    <a:pt x="32" y="322"/>
                  </a:cubicBezTo>
                  <a:cubicBezTo>
                    <a:pt x="34" y="320"/>
                    <a:pt x="34" y="319"/>
                    <a:pt x="50" y="305"/>
                  </a:cubicBezTo>
                  <a:cubicBezTo>
                    <a:pt x="89" y="335"/>
                    <a:pt x="129" y="337"/>
                    <a:pt x="147" y="337"/>
                  </a:cubicBezTo>
                  <a:cubicBezTo>
                    <a:pt x="250" y="337"/>
                    <a:pt x="293" y="287"/>
                    <a:pt x="293" y="234"/>
                  </a:cubicBezTo>
                  <a:cubicBezTo>
                    <a:pt x="293" y="196"/>
                    <a:pt x="265" y="175"/>
                    <a:pt x="255" y="165"/>
                  </a:cubicBezTo>
                  <a:cubicBezTo>
                    <a:pt x="224" y="141"/>
                    <a:pt x="190" y="136"/>
                    <a:pt x="153" y="130"/>
                  </a:cubicBezTo>
                  <a:cubicBezTo>
                    <a:pt x="103" y="121"/>
                    <a:pt x="42" y="113"/>
                    <a:pt x="42" y="70"/>
                  </a:cubicBezTo>
                  <a:cubicBezTo>
                    <a:pt x="42" y="44"/>
                    <a:pt x="66" y="14"/>
                    <a:pt x="143" y="14"/>
                  </a:cubicBezTo>
                  <a:cubicBezTo>
                    <a:pt x="240" y="14"/>
                    <a:pt x="246" y="80"/>
                    <a:pt x="248" y="103"/>
                  </a:cubicBezTo>
                  <a:cubicBezTo>
                    <a:pt x="248" y="110"/>
                    <a:pt x="257" y="110"/>
                    <a:pt x="259" y="110"/>
                  </a:cubicBezTo>
                  <a:cubicBezTo>
                    <a:pt x="271" y="110"/>
                    <a:pt x="271" y="107"/>
                    <a:pt x="271" y="92"/>
                  </a:cubicBezTo>
                  <a:lnTo>
                    <a:pt x="271" y="19"/>
                  </a:lnTo>
                  <a:cubicBezTo>
                    <a:pt x="271" y="5"/>
                    <a:pt x="271" y="0"/>
                    <a:pt x="261" y="0"/>
                  </a:cubicBezTo>
                  <a:cubicBezTo>
                    <a:pt x="257" y="0"/>
                    <a:pt x="255" y="0"/>
                    <a:pt x="242" y="9"/>
                  </a:cubicBezTo>
                  <a:cubicBezTo>
                    <a:pt x="240" y="12"/>
                    <a:pt x="230" y="19"/>
                    <a:pt x="226" y="20"/>
                  </a:cubicBezTo>
                  <a:cubicBezTo>
                    <a:pt x="194" y="0"/>
                    <a:pt x="155" y="0"/>
                    <a:pt x="143" y="0"/>
                  </a:cubicBezTo>
                  <a:cubicBezTo>
                    <a:pt x="34" y="0"/>
                    <a:pt x="0" y="50"/>
                    <a:pt x="0" y="90"/>
                  </a:cubicBezTo>
                  <a:cubicBezTo>
                    <a:pt x="0" y="116"/>
                    <a:pt x="14" y="136"/>
                    <a:pt x="38" y="153"/>
                  </a:cubicBezTo>
                  <a:cubicBezTo>
                    <a:pt x="66" y="171"/>
                    <a:pt x="93" y="176"/>
                    <a:pt x="155" y="186"/>
                  </a:cubicBezTo>
                </a:path>
              </a:pathLst>
            </a:custGeom>
            <a:solidFill>
              <a:srgbClr val="000000"/>
            </a:solidFill>
            <a:ln w="15840">
              <a:noFill/>
            </a:ln>
          </p:spPr>
        </p:sp>
      </p:grpSp>
      <p:sp>
        <p:nvSpPr>
          <p:cNvPr id="325" name="Freeform 83"/>
          <p:cNvSpPr/>
          <p:nvPr/>
        </p:nvSpPr>
        <p:spPr>
          <a:xfrm>
            <a:off x="5423760" y="2503800"/>
            <a:ext cx="480600" cy="376560"/>
          </a:xfrm>
          <a:custGeom>
            <a:avLst/>
            <a:gdLst/>
            <a:ahLst/>
            <a:rect l="0" t="0" r="r" b="b"/>
            <a:pathLst>
              <a:path w="1335" h="1046">
                <a:moveTo>
                  <a:pt x="1334" y="0"/>
                </a:moveTo>
                <a:cubicBezTo>
                  <a:pt x="250" y="280"/>
                  <a:pt x="0" y="1045"/>
                  <a:pt x="0" y="1045"/>
                </a:cubicBezTo>
              </a:path>
            </a:pathLst>
          </a:custGeom>
          <a:ln>
            <a:solidFill>
              <a:srgbClr val="00a65d"/>
            </a:solidFill>
            <a:tailEnd len="med" type="triangle" w="med"/>
          </a:ln>
        </p:spPr>
      </p:sp>
      <p:grpSp>
        <p:nvGrpSpPr>
          <p:cNvPr id="326" name="Group 84"/>
          <p:cNvGrpSpPr/>
          <p:nvPr/>
        </p:nvGrpSpPr>
        <p:grpSpPr>
          <a:xfrm>
            <a:off x="1307880" y="5655960"/>
            <a:ext cx="1860120" cy="628920"/>
            <a:chOff x="1307880" y="5655960"/>
            <a:chExt cx="1860120" cy="628920"/>
          </a:xfrm>
        </p:grpSpPr>
        <p:sp>
          <p:nvSpPr>
            <p:cNvPr id="327" name="Freeform 85"/>
            <p:cNvSpPr/>
            <p:nvPr/>
          </p:nvSpPr>
          <p:spPr>
            <a:xfrm>
              <a:off x="1312560" y="5669280"/>
              <a:ext cx="1840320" cy="602640"/>
            </a:xfrm>
            <a:custGeom>
              <a:avLst/>
              <a:gdLst/>
              <a:ahLst/>
              <a:rect l="0" t="0" r="r" b="b"/>
              <a:pathLst>
                <a:path w="5112" h="1674">
                  <a:moveTo>
                    <a:pt x="2556" y="1673"/>
                  </a:moveTo>
                  <a:lnTo>
                    <a:pt x="0" y="1673"/>
                  </a:lnTo>
                  <a:lnTo>
                    <a:pt x="0" y="0"/>
                  </a:lnTo>
                  <a:lnTo>
                    <a:pt x="5111" y="0"/>
                  </a:lnTo>
                  <a:lnTo>
                    <a:pt x="5111" y="1673"/>
                  </a:lnTo>
                  <a:lnTo>
                    <a:pt x="2556" y="1673"/>
                  </a:lnTo>
                </a:path>
              </a:pathLst>
            </a:custGeom>
            <a:solidFill>
              <a:srgbClr val="ffffff"/>
            </a:solidFill>
            <a:ln w="15840">
              <a:noFill/>
            </a:ln>
          </p:spPr>
        </p:sp>
        <p:sp>
          <p:nvSpPr>
            <p:cNvPr id="328" name="Freeform 86"/>
            <p:cNvSpPr/>
            <p:nvPr/>
          </p:nvSpPr>
          <p:spPr>
            <a:xfrm>
              <a:off x="1308600" y="5655960"/>
              <a:ext cx="248040" cy="181440"/>
            </a:xfrm>
            <a:custGeom>
              <a:avLst/>
              <a:gdLst/>
              <a:ahLst/>
              <a:rect l="0" t="0" r="r" b="b"/>
              <a:pathLst>
                <a:path w="689" h="504">
                  <a:moveTo>
                    <a:pt x="167" y="17"/>
                  </a:moveTo>
                  <a:cubicBezTo>
                    <a:pt x="159" y="0"/>
                    <a:pt x="158" y="0"/>
                    <a:pt x="137" y="0"/>
                  </a:cubicBezTo>
                  <a:lnTo>
                    <a:pt x="0" y="0"/>
                  </a:lnTo>
                  <a:lnTo>
                    <a:pt x="0" y="23"/>
                  </a:lnTo>
                  <a:lnTo>
                    <a:pt x="20" y="23"/>
                  </a:lnTo>
                  <a:cubicBezTo>
                    <a:pt x="82" y="23"/>
                    <a:pt x="83" y="32"/>
                    <a:pt x="83" y="57"/>
                  </a:cubicBezTo>
                  <a:lnTo>
                    <a:pt x="83" y="426"/>
                  </a:lnTo>
                  <a:cubicBezTo>
                    <a:pt x="83" y="446"/>
                    <a:pt x="83" y="480"/>
                    <a:pt x="0" y="480"/>
                  </a:cubicBezTo>
                  <a:lnTo>
                    <a:pt x="0" y="503"/>
                  </a:lnTo>
                  <a:cubicBezTo>
                    <a:pt x="28" y="503"/>
                    <a:pt x="69" y="502"/>
                    <a:pt x="96" y="502"/>
                  </a:cubicBezTo>
                  <a:cubicBezTo>
                    <a:pt x="122" y="502"/>
                    <a:pt x="163" y="503"/>
                    <a:pt x="191" y="503"/>
                  </a:cubicBezTo>
                  <a:lnTo>
                    <a:pt x="191" y="480"/>
                  </a:lnTo>
                  <a:cubicBezTo>
                    <a:pt x="108" y="480"/>
                    <a:pt x="108" y="446"/>
                    <a:pt x="108" y="426"/>
                  </a:cubicBezTo>
                  <a:lnTo>
                    <a:pt x="108" y="28"/>
                  </a:lnTo>
                  <a:lnTo>
                    <a:pt x="108" y="28"/>
                  </a:lnTo>
                  <a:lnTo>
                    <a:pt x="304" y="486"/>
                  </a:lnTo>
                  <a:cubicBezTo>
                    <a:pt x="310" y="497"/>
                    <a:pt x="314" y="503"/>
                    <a:pt x="321" y="503"/>
                  </a:cubicBezTo>
                  <a:cubicBezTo>
                    <a:pt x="330" y="503"/>
                    <a:pt x="332" y="498"/>
                    <a:pt x="336" y="490"/>
                  </a:cubicBezTo>
                  <a:lnTo>
                    <a:pt x="536" y="23"/>
                  </a:lnTo>
                  <a:lnTo>
                    <a:pt x="538" y="23"/>
                  </a:lnTo>
                  <a:lnTo>
                    <a:pt x="538" y="446"/>
                  </a:lnTo>
                  <a:cubicBezTo>
                    <a:pt x="538" y="473"/>
                    <a:pt x="536" y="480"/>
                    <a:pt x="473" y="480"/>
                  </a:cubicBezTo>
                  <a:lnTo>
                    <a:pt x="453" y="480"/>
                  </a:lnTo>
                  <a:lnTo>
                    <a:pt x="453" y="503"/>
                  </a:lnTo>
                  <a:cubicBezTo>
                    <a:pt x="484" y="502"/>
                    <a:pt x="540" y="502"/>
                    <a:pt x="571" y="502"/>
                  </a:cubicBezTo>
                  <a:cubicBezTo>
                    <a:pt x="603" y="502"/>
                    <a:pt x="659" y="502"/>
                    <a:pt x="688" y="503"/>
                  </a:cubicBezTo>
                  <a:lnTo>
                    <a:pt x="688" y="480"/>
                  </a:lnTo>
                  <a:lnTo>
                    <a:pt x="668" y="480"/>
                  </a:lnTo>
                  <a:cubicBezTo>
                    <a:pt x="605" y="480"/>
                    <a:pt x="605" y="473"/>
                    <a:pt x="605" y="446"/>
                  </a:cubicBezTo>
                  <a:lnTo>
                    <a:pt x="605" y="57"/>
                  </a:lnTo>
                  <a:cubicBezTo>
                    <a:pt x="605" y="32"/>
                    <a:pt x="605" y="23"/>
                    <a:pt x="668" y="23"/>
                  </a:cubicBezTo>
                  <a:lnTo>
                    <a:pt x="688" y="23"/>
                  </a:lnTo>
                  <a:lnTo>
                    <a:pt x="688" y="0"/>
                  </a:lnTo>
                  <a:lnTo>
                    <a:pt x="549" y="0"/>
                  </a:lnTo>
                  <a:cubicBezTo>
                    <a:pt x="529" y="0"/>
                    <a:pt x="529" y="0"/>
                    <a:pt x="523" y="13"/>
                  </a:cubicBezTo>
                  <a:lnTo>
                    <a:pt x="343" y="430"/>
                  </a:lnTo>
                  <a:lnTo>
                    <a:pt x="167" y="17"/>
                  </a:lnTo>
                </a:path>
              </a:pathLst>
            </a:custGeom>
            <a:solidFill>
              <a:srgbClr val="000000"/>
            </a:solidFill>
            <a:ln w="15840">
              <a:noFill/>
            </a:ln>
          </p:spPr>
        </p:sp>
        <p:sp>
          <p:nvSpPr>
            <p:cNvPr id="329" name="Freeform 87"/>
            <p:cNvSpPr/>
            <p:nvPr/>
          </p:nvSpPr>
          <p:spPr>
            <a:xfrm>
              <a:off x="1575000" y="5717880"/>
              <a:ext cx="114840" cy="122760"/>
            </a:xfrm>
            <a:custGeom>
              <a:avLst/>
              <a:gdLst/>
              <a:ahLst/>
              <a:rect l="0" t="0" r="r" b="b"/>
              <a:pathLst>
                <a:path w="319" h="341">
                  <a:moveTo>
                    <a:pt x="69" y="146"/>
                  </a:moveTo>
                  <a:cubicBezTo>
                    <a:pt x="75" y="35"/>
                    <a:pt x="143" y="17"/>
                    <a:pt x="171" y="17"/>
                  </a:cubicBezTo>
                  <a:cubicBezTo>
                    <a:pt x="255" y="17"/>
                    <a:pt x="264" y="116"/>
                    <a:pt x="264" y="146"/>
                  </a:cubicBezTo>
                  <a:lnTo>
                    <a:pt x="69" y="146"/>
                  </a:lnTo>
                  <a:moveTo>
                    <a:pt x="69" y="161"/>
                  </a:moveTo>
                  <a:lnTo>
                    <a:pt x="297" y="161"/>
                  </a:lnTo>
                  <a:cubicBezTo>
                    <a:pt x="316" y="161"/>
                    <a:pt x="318" y="161"/>
                    <a:pt x="318" y="146"/>
                  </a:cubicBezTo>
                  <a:cubicBezTo>
                    <a:pt x="318" y="72"/>
                    <a:pt x="273" y="0"/>
                    <a:pt x="171" y="0"/>
                  </a:cubicBezTo>
                  <a:cubicBezTo>
                    <a:pt x="76" y="0"/>
                    <a:pt x="0" y="75"/>
                    <a:pt x="0" y="169"/>
                  </a:cubicBezTo>
                  <a:cubicBezTo>
                    <a:pt x="0" y="268"/>
                    <a:pt x="86" y="340"/>
                    <a:pt x="180" y="340"/>
                  </a:cubicBezTo>
                  <a:cubicBezTo>
                    <a:pt x="281" y="340"/>
                    <a:pt x="318" y="258"/>
                    <a:pt x="318" y="243"/>
                  </a:cubicBezTo>
                  <a:cubicBezTo>
                    <a:pt x="318" y="236"/>
                    <a:pt x="310" y="234"/>
                    <a:pt x="307" y="234"/>
                  </a:cubicBezTo>
                  <a:cubicBezTo>
                    <a:pt x="299" y="234"/>
                    <a:pt x="297" y="239"/>
                    <a:pt x="297" y="244"/>
                  </a:cubicBezTo>
                  <a:cubicBezTo>
                    <a:pt x="268" y="321"/>
                    <a:pt x="193" y="321"/>
                    <a:pt x="186" y="321"/>
                  </a:cubicBezTo>
                  <a:cubicBezTo>
                    <a:pt x="145" y="321"/>
                    <a:pt x="112" y="298"/>
                    <a:pt x="93" y="271"/>
                  </a:cubicBezTo>
                  <a:cubicBezTo>
                    <a:pt x="69" y="236"/>
                    <a:pt x="69" y="187"/>
                    <a:pt x="69" y="161"/>
                  </a:cubicBezTo>
                </a:path>
              </a:pathLst>
            </a:custGeom>
            <a:solidFill>
              <a:srgbClr val="000000"/>
            </a:solidFill>
            <a:ln w="15840">
              <a:noFill/>
            </a:ln>
          </p:spPr>
        </p:sp>
        <p:sp>
          <p:nvSpPr>
            <p:cNvPr id="330" name="Freeform 88"/>
            <p:cNvSpPr/>
            <p:nvPr/>
          </p:nvSpPr>
          <p:spPr>
            <a:xfrm>
              <a:off x="1709280" y="5717880"/>
              <a:ext cx="133560" cy="122760"/>
            </a:xfrm>
            <a:custGeom>
              <a:avLst/>
              <a:gdLst/>
              <a:ahLst/>
              <a:rect l="0" t="0" r="r" b="b"/>
              <a:pathLst>
                <a:path w="371" h="341">
                  <a:moveTo>
                    <a:pt x="238" y="274"/>
                  </a:moveTo>
                  <a:cubicBezTo>
                    <a:pt x="242" y="304"/>
                    <a:pt x="264" y="335"/>
                    <a:pt x="303" y="335"/>
                  </a:cubicBezTo>
                  <a:cubicBezTo>
                    <a:pt x="320" y="335"/>
                    <a:pt x="370" y="325"/>
                    <a:pt x="370" y="264"/>
                  </a:cubicBezTo>
                  <a:lnTo>
                    <a:pt x="370" y="224"/>
                  </a:lnTo>
                  <a:lnTo>
                    <a:pt x="349" y="224"/>
                  </a:lnTo>
                  <a:lnTo>
                    <a:pt x="349" y="264"/>
                  </a:lnTo>
                  <a:cubicBezTo>
                    <a:pt x="349" y="308"/>
                    <a:pt x="329" y="313"/>
                    <a:pt x="320" y="313"/>
                  </a:cubicBezTo>
                  <a:cubicBezTo>
                    <a:pt x="294" y="313"/>
                    <a:pt x="290" y="279"/>
                    <a:pt x="290" y="276"/>
                  </a:cubicBezTo>
                  <a:lnTo>
                    <a:pt x="290" y="127"/>
                  </a:lnTo>
                  <a:cubicBezTo>
                    <a:pt x="290" y="97"/>
                    <a:pt x="290" y="69"/>
                    <a:pt x="260" y="40"/>
                  </a:cubicBezTo>
                  <a:cubicBezTo>
                    <a:pt x="229" y="12"/>
                    <a:pt x="188" y="0"/>
                    <a:pt x="147" y="0"/>
                  </a:cubicBezTo>
                  <a:cubicBezTo>
                    <a:pt x="80" y="0"/>
                    <a:pt x="25" y="35"/>
                    <a:pt x="25" y="84"/>
                  </a:cubicBezTo>
                  <a:cubicBezTo>
                    <a:pt x="25" y="106"/>
                    <a:pt x="41" y="119"/>
                    <a:pt x="62" y="119"/>
                  </a:cubicBezTo>
                  <a:cubicBezTo>
                    <a:pt x="84" y="119"/>
                    <a:pt x="99" y="104"/>
                    <a:pt x="99" y="84"/>
                  </a:cubicBezTo>
                  <a:cubicBezTo>
                    <a:pt x="99" y="75"/>
                    <a:pt x="95" y="50"/>
                    <a:pt x="58" y="50"/>
                  </a:cubicBezTo>
                  <a:cubicBezTo>
                    <a:pt x="80" y="25"/>
                    <a:pt x="119" y="17"/>
                    <a:pt x="147" y="17"/>
                  </a:cubicBezTo>
                  <a:cubicBezTo>
                    <a:pt x="186" y="17"/>
                    <a:pt x="232" y="45"/>
                    <a:pt x="232" y="111"/>
                  </a:cubicBezTo>
                  <a:lnTo>
                    <a:pt x="232" y="139"/>
                  </a:lnTo>
                  <a:cubicBezTo>
                    <a:pt x="192" y="141"/>
                    <a:pt x="134" y="142"/>
                    <a:pt x="82" y="164"/>
                  </a:cubicBezTo>
                  <a:cubicBezTo>
                    <a:pt x="21" y="189"/>
                    <a:pt x="0" y="228"/>
                    <a:pt x="0" y="261"/>
                  </a:cubicBezTo>
                  <a:cubicBezTo>
                    <a:pt x="0" y="321"/>
                    <a:pt x="80" y="340"/>
                    <a:pt x="132" y="340"/>
                  </a:cubicBezTo>
                  <a:cubicBezTo>
                    <a:pt x="186" y="340"/>
                    <a:pt x="223" y="309"/>
                    <a:pt x="238" y="274"/>
                  </a:cubicBezTo>
                  <a:moveTo>
                    <a:pt x="232" y="154"/>
                  </a:moveTo>
                  <a:lnTo>
                    <a:pt x="232" y="228"/>
                  </a:lnTo>
                  <a:cubicBezTo>
                    <a:pt x="232" y="298"/>
                    <a:pt x="175" y="323"/>
                    <a:pt x="138" y="323"/>
                  </a:cubicBezTo>
                  <a:cubicBezTo>
                    <a:pt x="97" y="323"/>
                    <a:pt x="64" y="296"/>
                    <a:pt x="64" y="259"/>
                  </a:cubicBezTo>
                  <a:cubicBezTo>
                    <a:pt x="64" y="219"/>
                    <a:pt x="99" y="157"/>
                    <a:pt x="232" y="154"/>
                  </a:cubicBezTo>
                </a:path>
              </a:pathLst>
            </a:custGeom>
            <a:solidFill>
              <a:srgbClr val="000000"/>
            </a:solidFill>
            <a:ln w="15840">
              <a:noFill/>
            </a:ln>
          </p:spPr>
        </p:sp>
        <p:sp>
          <p:nvSpPr>
            <p:cNvPr id="331" name="Freeform 89"/>
            <p:cNvSpPr/>
            <p:nvPr/>
          </p:nvSpPr>
          <p:spPr>
            <a:xfrm>
              <a:off x="1853640" y="5717880"/>
              <a:ext cx="97200" cy="122760"/>
            </a:xfrm>
            <a:custGeom>
              <a:avLst/>
              <a:gdLst/>
              <a:ahLst/>
              <a:rect l="0" t="0" r="r" b="b"/>
              <a:pathLst>
                <a:path w="270" h="341">
                  <a:moveTo>
                    <a:pt x="143" y="187"/>
                  </a:moveTo>
                  <a:cubicBezTo>
                    <a:pt x="162" y="191"/>
                    <a:pt x="229" y="202"/>
                    <a:pt x="229" y="256"/>
                  </a:cubicBezTo>
                  <a:cubicBezTo>
                    <a:pt x="229" y="293"/>
                    <a:pt x="201" y="323"/>
                    <a:pt x="136" y="323"/>
                  </a:cubicBezTo>
                  <a:cubicBezTo>
                    <a:pt x="67" y="323"/>
                    <a:pt x="37" y="281"/>
                    <a:pt x="23" y="218"/>
                  </a:cubicBezTo>
                  <a:cubicBezTo>
                    <a:pt x="21" y="209"/>
                    <a:pt x="19" y="206"/>
                    <a:pt x="11" y="206"/>
                  </a:cubicBezTo>
                  <a:cubicBezTo>
                    <a:pt x="0" y="206"/>
                    <a:pt x="0" y="211"/>
                    <a:pt x="0" y="224"/>
                  </a:cubicBezTo>
                  <a:lnTo>
                    <a:pt x="0" y="321"/>
                  </a:lnTo>
                  <a:cubicBezTo>
                    <a:pt x="0" y="335"/>
                    <a:pt x="0" y="340"/>
                    <a:pt x="10" y="340"/>
                  </a:cubicBezTo>
                  <a:cubicBezTo>
                    <a:pt x="13" y="340"/>
                    <a:pt x="15" y="338"/>
                    <a:pt x="30" y="325"/>
                  </a:cubicBezTo>
                  <a:cubicBezTo>
                    <a:pt x="32" y="323"/>
                    <a:pt x="32" y="321"/>
                    <a:pt x="47" y="308"/>
                  </a:cubicBezTo>
                  <a:cubicBezTo>
                    <a:pt x="82" y="338"/>
                    <a:pt x="119" y="340"/>
                    <a:pt x="136" y="340"/>
                  </a:cubicBezTo>
                  <a:cubicBezTo>
                    <a:pt x="230" y="340"/>
                    <a:pt x="269" y="289"/>
                    <a:pt x="269" y="236"/>
                  </a:cubicBezTo>
                  <a:cubicBezTo>
                    <a:pt x="269" y="197"/>
                    <a:pt x="243" y="176"/>
                    <a:pt x="234" y="166"/>
                  </a:cubicBezTo>
                  <a:cubicBezTo>
                    <a:pt x="206" y="142"/>
                    <a:pt x="175" y="137"/>
                    <a:pt x="141" y="131"/>
                  </a:cubicBezTo>
                  <a:cubicBezTo>
                    <a:pt x="95" y="122"/>
                    <a:pt x="39" y="114"/>
                    <a:pt x="39" y="70"/>
                  </a:cubicBezTo>
                  <a:cubicBezTo>
                    <a:pt x="39" y="44"/>
                    <a:pt x="62" y="14"/>
                    <a:pt x="132" y="14"/>
                  </a:cubicBezTo>
                  <a:cubicBezTo>
                    <a:pt x="221" y="14"/>
                    <a:pt x="227" y="80"/>
                    <a:pt x="229" y="104"/>
                  </a:cubicBezTo>
                  <a:cubicBezTo>
                    <a:pt x="229" y="111"/>
                    <a:pt x="236" y="111"/>
                    <a:pt x="238" y="111"/>
                  </a:cubicBezTo>
                  <a:cubicBezTo>
                    <a:pt x="249" y="111"/>
                    <a:pt x="249" y="107"/>
                    <a:pt x="249" y="92"/>
                  </a:cubicBezTo>
                  <a:lnTo>
                    <a:pt x="249" y="19"/>
                  </a:lnTo>
                  <a:cubicBezTo>
                    <a:pt x="249" y="5"/>
                    <a:pt x="249" y="0"/>
                    <a:pt x="240" y="0"/>
                  </a:cubicBezTo>
                  <a:cubicBezTo>
                    <a:pt x="236" y="0"/>
                    <a:pt x="234" y="0"/>
                    <a:pt x="223" y="9"/>
                  </a:cubicBezTo>
                  <a:cubicBezTo>
                    <a:pt x="221" y="12"/>
                    <a:pt x="212" y="19"/>
                    <a:pt x="208" y="20"/>
                  </a:cubicBezTo>
                  <a:cubicBezTo>
                    <a:pt x="178" y="0"/>
                    <a:pt x="143" y="0"/>
                    <a:pt x="132" y="0"/>
                  </a:cubicBezTo>
                  <a:cubicBezTo>
                    <a:pt x="32" y="0"/>
                    <a:pt x="0" y="50"/>
                    <a:pt x="0" y="90"/>
                  </a:cubicBezTo>
                  <a:cubicBezTo>
                    <a:pt x="0" y="117"/>
                    <a:pt x="13" y="137"/>
                    <a:pt x="36" y="154"/>
                  </a:cubicBezTo>
                  <a:cubicBezTo>
                    <a:pt x="62" y="172"/>
                    <a:pt x="86" y="177"/>
                    <a:pt x="143" y="187"/>
                  </a:cubicBezTo>
                </a:path>
              </a:pathLst>
            </a:custGeom>
            <a:solidFill>
              <a:srgbClr val="000000"/>
            </a:solidFill>
            <a:ln w="15840">
              <a:noFill/>
            </a:ln>
          </p:spPr>
        </p:sp>
        <p:sp>
          <p:nvSpPr>
            <p:cNvPr id="332" name="Freeform 90"/>
            <p:cNvSpPr/>
            <p:nvPr/>
          </p:nvSpPr>
          <p:spPr>
            <a:xfrm>
              <a:off x="1969200" y="5719680"/>
              <a:ext cx="148680" cy="120960"/>
            </a:xfrm>
            <a:custGeom>
              <a:avLst/>
              <a:gdLst/>
              <a:ahLst/>
              <a:rect l="0" t="0" r="r" b="b"/>
              <a:pathLst>
                <a:path w="413" h="336">
                  <a:moveTo>
                    <a:pt x="294" y="268"/>
                  </a:moveTo>
                  <a:lnTo>
                    <a:pt x="294" y="335"/>
                  </a:lnTo>
                  <a:lnTo>
                    <a:pt x="412" y="326"/>
                  </a:lnTo>
                  <a:lnTo>
                    <a:pt x="412" y="303"/>
                  </a:lnTo>
                  <a:cubicBezTo>
                    <a:pt x="355" y="303"/>
                    <a:pt x="349" y="298"/>
                    <a:pt x="349" y="263"/>
                  </a:cubicBezTo>
                  <a:lnTo>
                    <a:pt x="349" y="0"/>
                  </a:lnTo>
                  <a:lnTo>
                    <a:pt x="229" y="9"/>
                  </a:lnTo>
                  <a:lnTo>
                    <a:pt x="229" y="32"/>
                  </a:lnTo>
                  <a:cubicBezTo>
                    <a:pt x="286" y="32"/>
                    <a:pt x="292" y="37"/>
                    <a:pt x="292" y="72"/>
                  </a:cubicBezTo>
                  <a:lnTo>
                    <a:pt x="292" y="204"/>
                  </a:lnTo>
                  <a:cubicBezTo>
                    <a:pt x="292" y="268"/>
                    <a:pt x="253" y="318"/>
                    <a:pt x="193" y="318"/>
                  </a:cubicBezTo>
                  <a:cubicBezTo>
                    <a:pt x="125" y="318"/>
                    <a:pt x="121" y="284"/>
                    <a:pt x="121" y="246"/>
                  </a:cubicBezTo>
                  <a:lnTo>
                    <a:pt x="121" y="0"/>
                  </a:lnTo>
                  <a:lnTo>
                    <a:pt x="0" y="9"/>
                  </a:lnTo>
                  <a:lnTo>
                    <a:pt x="0" y="32"/>
                  </a:lnTo>
                  <a:cubicBezTo>
                    <a:pt x="64" y="32"/>
                    <a:pt x="64" y="34"/>
                    <a:pt x="64" y="99"/>
                  </a:cubicBezTo>
                  <a:lnTo>
                    <a:pt x="64" y="209"/>
                  </a:lnTo>
                  <a:cubicBezTo>
                    <a:pt x="64" y="268"/>
                    <a:pt x="64" y="335"/>
                    <a:pt x="190" y="335"/>
                  </a:cubicBezTo>
                  <a:cubicBezTo>
                    <a:pt x="234" y="335"/>
                    <a:pt x="271" y="315"/>
                    <a:pt x="294" y="268"/>
                  </a:cubicBezTo>
                </a:path>
              </a:pathLst>
            </a:custGeom>
            <a:solidFill>
              <a:srgbClr val="000000"/>
            </a:solidFill>
            <a:ln w="15840">
              <a:noFill/>
            </a:ln>
          </p:spPr>
        </p:sp>
        <p:sp>
          <p:nvSpPr>
            <p:cNvPr id="333" name="Freeform 91"/>
            <p:cNvSpPr/>
            <p:nvPr/>
          </p:nvSpPr>
          <p:spPr>
            <a:xfrm>
              <a:off x="2131200" y="5719680"/>
              <a:ext cx="99720" cy="117720"/>
            </a:xfrm>
            <a:custGeom>
              <a:avLst/>
              <a:gdLst/>
              <a:ahLst/>
              <a:rect l="0" t="0" r="r" b="b"/>
              <a:pathLst>
                <a:path w="277" h="327">
                  <a:moveTo>
                    <a:pt x="113" y="82"/>
                  </a:moveTo>
                  <a:lnTo>
                    <a:pt x="113" y="0"/>
                  </a:lnTo>
                  <a:lnTo>
                    <a:pt x="0" y="9"/>
                  </a:lnTo>
                  <a:lnTo>
                    <a:pt x="0" y="32"/>
                  </a:lnTo>
                  <a:cubicBezTo>
                    <a:pt x="57" y="32"/>
                    <a:pt x="63" y="37"/>
                    <a:pt x="63" y="72"/>
                  </a:cubicBezTo>
                  <a:lnTo>
                    <a:pt x="63" y="271"/>
                  </a:lnTo>
                  <a:cubicBezTo>
                    <a:pt x="63" y="303"/>
                    <a:pt x="55" y="303"/>
                    <a:pt x="0" y="303"/>
                  </a:cubicBezTo>
                  <a:lnTo>
                    <a:pt x="0" y="326"/>
                  </a:lnTo>
                  <a:cubicBezTo>
                    <a:pt x="31" y="326"/>
                    <a:pt x="70" y="325"/>
                    <a:pt x="92" y="325"/>
                  </a:cubicBezTo>
                  <a:cubicBezTo>
                    <a:pt x="126" y="325"/>
                    <a:pt x="165" y="325"/>
                    <a:pt x="198" y="326"/>
                  </a:cubicBezTo>
                  <a:lnTo>
                    <a:pt x="198" y="303"/>
                  </a:lnTo>
                  <a:lnTo>
                    <a:pt x="180" y="303"/>
                  </a:lnTo>
                  <a:cubicBezTo>
                    <a:pt x="120" y="303"/>
                    <a:pt x="118" y="296"/>
                    <a:pt x="118" y="269"/>
                  </a:cubicBezTo>
                  <a:lnTo>
                    <a:pt x="118" y="156"/>
                  </a:lnTo>
                  <a:cubicBezTo>
                    <a:pt x="118" y="82"/>
                    <a:pt x="152" y="17"/>
                    <a:pt x="215" y="17"/>
                  </a:cubicBezTo>
                  <a:cubicBezTo>
                    <a:pt x="220" y="17"/>
                    <a:pt x="222" y="17"/>
                    <a:pt x="224" y="17"/>
                  </a:cubicBezTo>
                  <a:cubicBezTo>
                    <a:pt x="220" y="19"/>
                    <a:pt x="206" y="27"/>
                    <a:pt x="206" y="45"/>
                  </a:cubicBezTo>
                  <a:cubicBezTo>
                    <a:pt x="206" y="67"/>
                    <a:pt x="222" y="77"/>
                    <a:pt x="241" y="77"/>
                  </a:cubicBezTo>
                  <a:cubicBezTo>
                    <a:pt x="256" y="77"/>
                    <a:pt x="276" y="69"/>
                    <a:pt x="276" y="45"/>
                  </a:cubicBezTo>
                  <a:cubicBezTo>
                    <a:pt x="276" y="22"/>
                    <a:pt x="250" y="0"/>
                    <a:pt x="215" y="0"/>
                  </a:cubicBezTo>
                  <a:cubicBezTo>
                    <a:pt x="155" y="0"/>
                    <a:pt x="126" y="50"/>
                    <a:pt x="113" y="82"/>
                  </a:cubicBezTo>
                </a:path>
              </a:pathLst>
            </a:custGeom>
            <a:solidFill>
              <a:srgbClr val="000000"/>
            </a:solidFill>
            <a:ln w="15840">
              <a:noFill/>
            </a:ln>
          </p:spPr>
        </p:sp>
        <p:sp>
          <p:nvSpPr>
            <p:cNvPr id="334" name="Freeform 92"/>
            <p:cNvSpPr/>
            <p:nvPr/>
          </p:nvSpPr>
          <p:spPr>
            <a:xfrm>
              <a:off x="2246040" y="5717880"/>
              <a:ext cx="114480" cy="122760"/>
            </a:xfrm>
            <a:custGeom>
              <a:avLst/>
              <a:gdLst/>
              <a:ahLst/>
              <a:rect l="0" t="0" r="r" b="b"/>
              <a:pathLst>
                <a:path w="318" h="341">
                  <a:moveTo>
                    <a:pt x="68" y="146"/>
                  </a:moveTo>
                  <a:cubicBezTo>
                    <a:pt x="74" y="35"/>
                    <a:pt x="143" y="17"/>
                    <a:pt x="171" y="17"/>
                  </a:cubicBezTo>
                  <a:cubicBezTo>
                    <a:pt x="254" y="17"/>
                    <a:pt x="263" y="116"/>
                    <a:pt x="263" y="146"/>
                  </a:cubicBezTo>
                  <a:lnTo>
                    <a:pt x="68" y="146"/>
                  </a:lnTo>
                  <a:moveTo>
                    <a:pt x="68" y="161"/>
                  </a:moveTo>
                  <a:lnTo>
                    <a:pt x="297" y="161"/>
                  </a:lnTo>
                  <a:cubicBezTo>
                    <a:pt x="315" y="161"/>
                    <a:pt x="317" y="161"/>
                    <a:pt x="317" y="146"/>
                  </a:cubicBezTo>
                  <a:cubicBezTo>
                    <a:pt x="317" y="72"/>
                    <a:pt x="273" y="0"/>
                    <a:pt x="171" y="0"/>
                  </a:cubicBezTo>
                  <a:cubicBezTo>
                    <a:pt x="76" y="0"/>
                    <a:pt x="0" y="75"/>
                    <a:pt x="0" y="169"/>
                  </a:cubicBezTo>
                  <a:cubicBezTo>
                    <a:pt x="0" y="268"/>
                    <a:pt x="85" y="340"/>
                    <a:pt x="180" y="340"/>
                  </a:cubicBezTo>
                  <a:cubicBezTo>
                    <a:pt x="280" y="340"/>
                    <a:pt x="317" y="258"/>
                    <a:pt x="317" y="243"/>
                  </a:cubicBezTo>
                  <a:cubicBezTo>
                    <a:pt x="317" y="236"/>
                    <a:pt x="310" y="234"/>
                    <a:pt x="306" y="234"/>
                  </a:cubicBezTo>
                  <a:cubicBezTo>
                    <a:pt x="299" y="234"/>
                    <a:pt x="297" y="239"/>
                    <a:pt x="297" y="244"/>
                  </a:cubicBezTo>
                  <a:cubicBezTo>
                    <a:pt x="267" y="321"/>
                    <a:pt x="193" y="321"/>
                    <a:pt x="185" y="321"/>
                  </a:cubicBezTo>
                  <a:cubicBezTo>
                    <a:pt x="145" y="321"/>
                    <a:pt x="111" y="298"/>
                    <a:pt x="93" y="271"/>
                  </a:cubicBezTo>
                  <a:cubicBezTo>
                    <a:pt x="68" y="236"/>
                    <a:pt x="68" y="187"/>
                    <a:pt x="68" y="161"/>
                  </a:cubicBezTo>
                </a:path>
              </a:pathLst>
            </a:custGeom>
            <a:solidFill>
              <a:srgbClr val="000000"/>
            </a:solidFill>
            <a:ln w="15840">
              <a:noFill/>
            </a:ln>
          </p:spPr>
        </p:sp>
        <p:sp>
          <p:nvSpPr>
            <p:cNvPr id="335" name="Freeform 93"/>
            <p:cNvSpPr/>
            <p:nvPr/>
          </p:nvSpPr>
          <p:spPr>
            <a:xfrm>
              <a:off x="2377440" y="5719680"/>
              <a:ext cx="230400" cy="117720"/>
            </a:xfrm>
            <a:custGeom>
              <a:avLst/>
              <a:gdLst/>
              <a:ahLst/>
              <a:rect l="0" t="0" r="r" b="b"/>
              <a:pathLst>
                <a:path w="640" h="327">
                  <a:moveTo>
                    <a:pt x="63" y="72"/>
                  </a:moveTo>
                  <a:lnTo>
                    <a:pt x="63" y="271"/>
                  </a:lnTo>
                  <a:cubicBezTo>
                    <a:pt x="63" y="303"/>
                    <a:pt x="54" y="303"/>
                    <a:pt x="0" y="303"/>
                  </a:cubicBezTo>
                  <a:lnTo>
                    <a:pt x="0" y="326"/>
                  </a:lnTo>
                  <a:cubicBezTo>
                    <a:pt x="28" y="326"/>
                    <a:pt x="71" y="325"/>
                    <a:pt x="93" y="325"/>
                  </a:cubicBezTo>
                  <a:cubicBezTo>
                    <a:pt x="114" y="325"/>
                    <a:pt x="156" y="326"/>
                    <a:pt x="184" y="326"/>
                  </a:cubicBezTo>
                  <a:lnTo>
                    <a:pt x="184" y="303"/>
                  </a:lnTo>
                  <a:cubicBezTo>
                    <a:pt x="130" y="303"/>
                    <a:pt x="121" y="303"/>
                    <a:pt x="121" y="271"/>
                  </a:cubicBezTo>
                  <a:lnTo>
                    <a:pt x="121" y="134"/>
                  </a:lnTo>
                  <a:cubicBezTo>
                    <a:pt x="121" y="57"/>
                    <a:pt x="179" y="17"/>
                    <a:pt x="231" y="17"/>
                  </a:cubicBezTo>
                  <a:cubicBezTo>
                    <a:pt x="283" y="17"/>
                    <a:pt x="292" y="57"/>
                    <a:pt x="292" y="99"/>
                  </a:cubicBezTo>
                  <a:lnTo>
                    <a:pt x="292" y="271"/>
                  </a:lnTo>
                  <a:cubicBezTo>
                    <a:pt x="292" y="303"/>
                    <a:pt x="283" y="303"/>
                    <a:pt x="229" y="303"/>
                  </a:cubicBezTo>
                  <a:lnTo>
                    <a:pt x="229" y="326"/>
                  </a:lnTo>
                  <a:cubicBezTo>
                    <a:pt x="257" y="326"/>
                    <a:pt x="297" y="325"/>
                    <a:pt x="320" y="325"/>
                  </a:cubicBezTo>
                  <a:cubicBezTo>
                    <a:pt x="342" y="325"/>
                    <a:pt x="385" y="326"/>
                    <a:pt x="412" y="326"/>
                  </a:cubicBezTo>
                  <a:lnTo>
                    <a:pt x="412" y="303"/>
                  </a:lnTo>
                  <a:cubicBezTo>
                    <a:pt x="357" y="303"/>
                    <a:pt x="347" y="303"/>
                    <a:pt x="347" y="271"/>
                  </a:cubicBezTo>
                  <a:lnTo>
                    <a:pt x="347" y="134"/>
                  </a:lnTo>
                  <a:cubicBezTo>
                    <a:pt x="347" y="57"/>
                    <a:pt x="407" y="17"/>
                    <a:pt x="459" y="17"/>
                  </a:cubicBezTo>
                  <a:cubicBezTo>
                    <a:pt x="511" y="17"/>
                    <a:pt x="518" y="57"/>
                    <a:pt x="518" y="99"/>
                  </a:cubicBezTo>
                  <a:lnTo>
                    <a:pt x="518" y="271"/>
                  </a:lnTo>
                  <a:cubicBezTo>
                    <a:pt x="518" y="303"/>
                    <a:pt x="511" y="303"/>
                    <a:pt x="455" y="303"/>
                  </a:cubicBezTo>
                  <a:lnTo>
                    <a:pt x="455" y="326"/>
                  </a:lnTo>
                  <a:cubicBezTo>
                    <a:pt x="483" y="326"/>
                    <a:pt x="526" y="325"/>
                    <a:pt x="548" y="325"/>
                  </a:cubicBezTo>
                  <a:cubicBezTo>
                    <a:pt x="568" y="325"/>
                    <a:pt x="611" y="326"/>
                    <a:pt x="639" y="326"/>
                  </a:cubicBezTo>
                  <a:lnTo>
                    <a:pt x="639" y="303"/>
                  </a:lnTo>
                  <a:cubicBezTo>
                    <a:pt x="596" y="303"/>
                    <a:pt x="576" y="303"/>
                    <a:pt x="576" y="281"/>
                  </a:cubicBezTo>
                  <a:lnTo>
                    <a:pt x="576" y="141"/>
                  </a:lnTo>
                  <a:cubicBezTo>
                    <a:pt x="576" y="77"/>
                    <a:pt x="576" y="54"/>
                    <a:pt x="550" y="27"/>
                  </a:cubicBezTo>
                  <a:cubicBezTo>
                    <a:pt x="539" y="15"/>
                    <a:pt x="511" y="0"/>
                    <a:pt x="464" y="0"/>
                  </a:cubicBezTo>
                  <a:cubicBezTo>
                    <a:pt x="396" y="0"/>
                    <a:pt x="359" y="44"/>
                    <a:pt x="346" y="72"/>
                  </a:cubicBezTo>
                  <a:cubicBezTo>
                    <a:pt x="334" y="9"/>
                    <a:pt x="273" y="0"/>
                    <a:pt x="236" y="0"/>
                  </a:cubicBezTo>
                  <a:cubicBezTo>
                    <a:pt x="177" y="0"/>
                    <a:pt x="138" y="32"/>
                    <a:pt x="115" y="77"/>
                  </a:cubicBezTo>
                  <a:lnTo>
                    <a:pt x="115" y="0"/>
                  </a:lnTo>
                  <a:lnTo>
                    <a:pt x="0" y="9"/>
                  </a:lnTo>
                  <a:lnTo>
                    <a:pt x="0" y="32"/>
                  </a:lnTo>
                  <a:cubicBezTo>
                    <a:pt x="58" y="32"/>
                    <a:pt x="63" y="37"/>
                    <a:pt x="63" y="72"/>
                  </a:cubicBezTo>
                </a:path>
              </a:pathLst>
            </a:custGeom>
            <a:solidFill>
              <a:srgbClr val="000000"/>
            </a:solidFill>
            <a:ln w="15840">
              <a:noFill/>
            </a:ln>
          </p:spPr>
        </p:sp>
        <p:sp>
          <p:nvSpPr>
            <p:cNvPr id="336" name="Freeform 94"/>
            <p:cNvSpPr/>
            <p:nvPr/>
          </p:nvSpPr>
          <p:spPr>
            <a:xfrm>
              <a:off x="2621520" y="5717880"/>
              <a:ext cx="114480" cy="122760"/>
            </a:xfrm>
            <a:custGeom>
              <a:avLst/>
              <a:gdLst/>
              <a:ahLst/>
              <a:rect l="0" t="0" r="r" b="b"/>
              <a:pathLst>
                <a:path w="318" h="341">
                  <a:moveTo>
                    <a:pt x="68" y="146"/>
                  </a:moveTo>
                  <a:cubicBezTo>
                    <a:pt x="74" y="35"/>
                    <a:pt x="143" y="17"/>
                    <a:pt x="171" y="17"/>
                  </a:cubicBezTo>
                  <a:cubicBezTo>
                    <a:pt x="254" y="17"/>
                    <a:pt x="263" y="116"/>
                    <a:pt x="263" y="146"/>
                  </a:cubicBezTo>
                  <a:lnTo>
                    <a:pt x="68" y="146"/>
                  </a:lnTo>
                  <a:moveTo>
                    <a:pt x="68" y="161"/>
                  </a:moveTo>
                  <a:lnTo>
                    <a:pt x="297" y="161"/>
                  </a:lnTo>
                  <a:cubicBezTo>
                    <a:pt x="315" y="161"/>
                    <a:pt x="317" y="161"/>
                    <a:pt x="317" y="146"/>
                  </a:cubicBezTo>
                  <a:cubicBezTo>
                    <a:pt x="317" y="72"/>
                    <a:pt x="273" y="0"/>
                    <a:pt x="171" y="0"/>
                  </a:cubicBezTo>
                  <a:cubicBezTo>
                    <a:pt x="76" y="0"/>
                    <a:pt x="0" y="75"/>
                    <a:pt x="0" y="169"/>
                  </a:cubicBezTo>
                  <a:cubicBezTo>
                    <a:pt x="0" y="268"/>
                    <a:pt x="85" y="340"/>
                    <a:pt x="180" y="340"/>
                  </a:cubicBezTo>
                  <a:cubicBezTo>
                    <a:pt x="280" y="340"/>
                    <a:pt x="317" y="258"/>
                    <a:pt x="317" y="243"/>
                  </a:cubicBezTo>
                  <a:cubicBezTo>
                    <a:pt x="317" y="236"/>
                    <a:pt x="310" y="234"/>
                    <a:pt x="306" y="234"/>
                  </a:cubicBezTo>
                  <a:cubicBezTo>
                    <a:pt x="299" y="234"/>
                    <a:pt x="297" y="239"/>
                    <a:pt x="297" y="244"/>
                  </a:cubicBezTo>
                  <a:cubicBezTo>
                    <a:pt x="267" y="321"/>
                    <a:pt x="193" y="321"/>
                    <a:pt x="185" y="321"/>
                  </a:cubicBezTo>
                  <a:cubicBezTo>
                    <a:pt x="145" y="321"/>
                    <a:pt x="111" y="298"/>
                    <a:pt x="93" y="271"/>
                  </a:cubicBezTo>
                  <a:cubicBezTo>
                    <a:pt x="68" y="236"/>
                    <a:pt x="68" y="187"/>
                    <a:pt x="68" y="161"/>
                  </a:cubicBezTo>
                </a:path>
              </a:pathLst>
            </a:custGeom>
            <a:solidFill>
              <a:srgbClr val="000000"/>
            </a:solidFill>
            <a:ln w="15840">
              <a:noFill/>
            </a:ln>
          </p:spPr>
        </p:sp>
        <p:sp>
          <p:nvSpPr>
            <p:cNvPr id="337" name="Freeform 95"/>
            <p:cNvSpPr/>
            <p:nvPr/>
          </p:nvSpPr>
          <p:spPr>
            <a:xfrm>
              <a:off x="2752920" y="5719680"/>
              <a:ext cx="148680" cy="117720"/>
            </a:xfrm>
            <a:custGeom>
              <a:avLst/>
              <a:gdLst/>
              <a:ahLst/>
              <a:rect l="0" t="0" r="r" b="b"/>
              <a:pathLst>
                <a:path w="413" h="327">
                  <a:moveTo>
                    <a:pt x="64" y="72"/>
                  </a:moveTo>
                  <a:lnTo>
                    <a:pt x="64" y="271"/>
                  </a:lnTo>
                  <a:cubicBezTo>
                    <a:pt x="64" y="303"/>
                    <a:pt x="56" y="303"/>
                    <a:pt x="0" y="303"/>
                  </a:cubicBezTo>
                  <a:lnTo>
                    <a:pt x="0" y="326"/>
                  </a:lnTo>
                  <a:cubicBezTo>
                    <a:pt x="28" y="326"/>
                    <a:pt x="71" y="325"/>
                    <a:pt x="93" y="325"/>
                  </a:cubicBezTo>
                  <a:cubicBezTo>
                    <a:pt x="114" y="325"/>
                    <a:pt x="156" y="326"/>
                    <a:pt x="184" y="326"/>
                  </a:cubicBezTo>
                  <a:lnTo>
                    <a:pt x="184" y="303"/>
                  </a:lnTo>
                  <a:cubicBezTo>
                    <a:pt x="130" y="303"/>
                    <a:pt x="121" y="303"/>
                    <a:pt x="121" y="271"/>
                  </a:cubicBezTo>
                  <a:lnTo>
                    <a:pt x="121" y="134"/>
                  </a:lnTo>
                  <a:cubicBezTo>
                    <a:pt x="121" y="57"/>
                    <a:pt x="179" y="17"/>
                    <a:pt x="231" y="17"/>
                  </a:cubicBezTo>
                  <a:cubicBezTo>
                    <a:pt x="283" y="17"/>
                    <a:pt x="292" y="57"/>
                    <a:pt x="292" y="99"/>
                  </a:cubicBezTo>
                  <a:lnTo>
                    <a:pt x="292" y="271"/>
                  </a:lnTo>
                  <a:cubicBezTo>
                    <a:pt x="292" y="303"/>
                    <a:pt x="283" y="303"/>
                    <a:pt x="229" y="303"/>
                  </a:cubicBezTo>
                  <a:lnTo>
                    <a:pt x="229" y="326"/>
                  </a:lnTo>
                  <a:cubicBezTo>
                    <a:pt x="257" y="326"/>
                    <a:pt x="299" y="325"/>
                    <a:pt x="322" y="325"/>
                  </a:cubicBezTo>
                  <a:cubicBezTo>
                    <a:pt x="342" y="325"/>
                    <a:pt x="385" y="326"/>
                    <a:pt x="412" y="326"/>
                  </a:cubicBezTo>
                  <a:lnTo>
                    <a:pt x="412" y="303"/>
                  </a:lnTo>
                  <a:cubicBezTo>
                    <a:pt x="370" y="303"/>
                    <a:pt x="349" y="303"/>
                    <a:pt x="349" y="281"/>
                  </a:cubicBezTo>
                  <a:lnTo>
                    <a:pt x="349" y="141"/>
                  </a:lnTo>
                  <a:cubicBezTo>
                    <a:pt x="349" y="77"/>
                    <a:pt x="349" y="54"/>
                    <a:pt x="323" y="27"/>
                  </a:cubicBezTo>
                  <a:cubicBezTo>
                    <a:pt x="312" y="15"/>
                    <a:pt x="284" y="0"/>
                    <a:pt x="238" y="0"/>
                  </a:cubicBezTo>
                  <a:cubicBezTo>
                    <a:pt x="177" y="0"/>
                    <a:pt x="140" y="32"/>
                    <a:pt x="116" y="77"/>
                  </a:cubicBezTo>
                  <a:lnTo>
                    <a:pt x="116" y="0"/>
                  </a:lnTo>
                  <a:lnTo>
                    <a:pt x="0" y="9"/>
                  </a:lnTo>
                  <a:lnTo>
                    <a:pt x="0" y="32"/>
                  </a:lnTo>
                  <a:cubicBezTo>
                    <a:pt x="58" y="32"/>
                    <a:pt x="64" y="37"/>
                    <a:pt x="64" y="72"/>
                  </a:cubicBezTo>
                </a:path>
              </a:pathLst>
            </a:custGeom>
            <a:solidFill>
              <a:srgbClr val="000000"/>
            </a:solidFill>
            <a:ln w="15840">
              <a:noFill/>
            </a:ln>
          </p:spPr>
        </p:sp>
        <p:sp>
          <p:nvSpPr>
            <p:cNvPr id="338" name="Freeform 96"/>
            <p:cNvSpPr/>
            <p:nvPr/>
          </p:nvSpPr>
          <p:spPr>
            <a:xfrm>
              <a:off x="2904120" y="5673960"/>
              <a:ext cx="92520" cy="166680"/>
            </a:xfrm>
            <a:custGeom>
              <a:avLst/>
              <a:gdLst/>
              <a:ahLst/>
              <a:rect l="0" t="0" r="r" b="b"/>
              <a:pathLst>
                <a:path w="257" h="463">
                  <a:moveTo>
                    <a:pt x="126" y="159"/>
                  </a:moveTo>
                  <a:lnTo>
                    <a:pt x="243" y="159"/>
                  </a:lnTo>
                  <a:lnTo>
                    <a:pt x="243" y="136"/>
                  </a:lnTo>
                  <a:lnTo>
                    <a:pt x="126" y="136"/>
                  </a:lnTo>
                  <a:lnTo>
                    <a:pt x="126" y="0"/>
                  </a:lnTo>
                  <a:lnTo>
                    <a:pt x="106" y="0"/>
                  </a:lnTo>
                  <a:cubicBezTo>
                    <a:pt x="106" y="60"/>
                    <a:pt x="80" y="139"/>
                    <a:pt x="0" y="142"/>
                  </a:cubicBezTo>
                  <a:lnTo>
                    <a:pt x="0" y="159"/>
                  </a:lnTo>
                  <a:lnTo>
                    <a:pt x="70" y="159"/>
                  </a:lnTo>
                  <a:lnTo>
                    <a:pt x="70" y="361"/>
                  </a:lnTo>
                  <a:cubicBezTo>
                    <a:pt x="70" y="453"/>
                    <a:pt x="147" y="462"/>
                    <a:pt x="176" y="462"/>
                  </a:cubicBezTo>
                  <a:cubicBezTo>
                    <a:pt x="234" y="462"/>
                    <a:pt x="256" y="410"/>
                    <a:pt x="256" y="361"/>
                  </a:cubicBezTo>
                  <a:lnTo>
                    <a:pt x="256" y="319"/>
                  </a:lnTo>
                  <a:lnTo>
                    <a:pt x="236" y="319"/>
                  </a:lnTo>
                  <a:lnTo>
                    <a:pt x="236" y="361"/>
                  </a:lnTo>
                  <a:cubicBezTo>
                    <a:pt x="236" y="415"/>
                    <a:pt x="211" y="443"/>
                    <a:pt x="182" y="443"/>
                  </a:cubicBezTo>
                  <a:cubicBezTo>
                    <a:pt x="126" y="443"/>
                    <a:pt x="126" y="376"/>
                    <a:pt x="126" y="363"/>
                  </a:cubicBezTo>
                  <a:lnTo>
                    <a:pt x="126" y="159"/>
                  </a:lnTo>
                </a:path>
              </a:pathLst>
            </a:custGeom>
            <a:solidFill>
              <a:srgbClr val="000000"/>
            </a:solidFill>
            <a:ln w="15840">
              <a:noFill/>
            </a:ln>
          </p:spPr>
        </p:sp>
        <p:sp>
          <p:nvSpPr>
            <p:cNvPr id="339" name="Freeform 97"/>
            <p:cNvSpPr/>
            <p:nvPr/>
          </p:nvSpPr>
          <p:spPr>
            <a:xfrm>
              <a:off x="3037680" y="5722920"/>
              <a:ext cx="32400" cy="114480"/>
            </a:xfrm>
            <a:custGeom>
              <a:avLst/>
              <a:gdLst/>
              <a:ahLst/>
              <a:rect l="0" t="0" r="r" b="b"/>
              <a:pathLst>
                <a:path w="90" h="318">
                  <a:moveTo>
                    <a:pt x="89" y="38"/>
                  </a:moveTo>
                  <a:cubicBezTo>
                    <a:pt x="89" y="18"/>
                    <a:pt x="69" y="0"/>
                    <a:pt x="45" y="0"/>
                  </a:cubicBezTo>
                  <a:cubicBezTo>
                    <a:pt x="21" y="0"/>
                    <a:pt x="0" y="18"/>
                    <a:pt x="0" y="38"/>
                  </a:cubicBezTo>
                  <a:cubicBezTo>
                    <a:pt x="0" y="60"/>
                    <a:pt x="21" y="78"/>
                    <a:pt x="45" y="78"/>
                  </a:cubicBezTo>
                  <a:cubicBezTo>
                    <a:pt x="69" y="78"/>
                    <a:pt x="89" y="60"/>
                    <a:pt x="89" y="38"/>
                  </a:cubicBezTo>
                  <a:moveTo>
                    <a:pt x="89" y="279"/>
                  </a:moveTo>
                  <a:cubicBezTo>
                    <a:pt x="89" y="257"/>
                    <a:pt x="69" y="240"/>
                    <a:pt x="45" y="240"/>
                  </a:cubicBezTo>
                  <a:cubicBezTo>
                    <a:pt x="21" y="240"/>
                    <a:pt x="0" y="257"/>
                    <a:pt x="0" y="279"/>
                  </a:cubicBezTo>
                  <a:cubicBezTo>
                    <a:pt x="0" y="300"/>
                    <a:pt x="21" y="317"/>
                    <a:pt x="45" y="317"/>
                  </a:cubicBezTo>
                  <a:cubicBezTo>
                    <a:pt x="69" y="317"/>
                    <a:pt x="89" y="300"/>
                    <a:pt x="89" y="279"/>
                  </a:cubicBezTo>
                </a:path>
              </a:pathLst>
            </a:custGeom>
            <a:solidFill>
              <a:srgbClr val="000000"/>
            </a:solidFill>
            <a:ln w="15840">
              <a:noFill/>
            </a:ln>
          </p:spPr>
        </p:sp>
        <p:sp>
          <p:nvSpPr>
            <p:cNvPr id="340" name="Freeform 98"/>
            <p:cNvSpPr/>
            <p:nvPr/>
          </p:nvSpPr>
          <p:spPr>
            <a:xfrm>
              <a:off x="1307880" y="6049440"/>
              <a:ext cx="66600" cy="184680"/>
            </a:xfrm>
            <a:custGeom>
              <a:avLst/>
              <a:gdLst/>
              <a:ahLst/>
              <a:rect l="0" t="0" r="r" b="b"/>
              <a:pathLst>
                <a:path w="185" h="513">
                  <a:moveTo>
                    <a:pt x="119" y="0"/>
                  </a:moveTo>
                  <a:lnTo>
                    <a:pt x="0" y="9"/>
                  </a:lnTo>
                  <a:lnTo>
                    <a:pt x="0" y="32"/>
                  </a:lnTo>
                  <a:cubicBezTo>
                    <a:pt x="58" y="32"/>
                    <a:pt x="65" y="37"/>
                    <a:pt x="65" y="72"/>
                  </a:cubicBezTo>
                  <a:lnTo>
                    <a:pt x="65" y="455"/>
                  </a:lnTo>
                  <a:cubicBezTo>
                    <a:pt x="65" y="488"/>
                    <a:pt x="56" y="488"/>
                    <a:pt x="0" y="488"/>
                  </a:cubicBezTo>
                  <a:lnTo>
                    <a:pt x="0" y="512"/>
                  </a:lnTo>
                  <a:cubicBezTo>
                    <a:pt x="28" y="510"/>
                    <a:pt x="71" y="510"/>
                    <a:pt x="91" y="510"/>
                  </a:cubicBezTo>
                  <a:cubicBezTo>
                    <a:pt x="111" y="510"/>
                    <a:pt x="152" y="510"/>
                    <a:pt x="184" y="512"/>
                  </a:cubicBezTo>
                  <a:lnTo>
                    <a:pt x="184" y="488"/>
                  </a:lnTo>
                  <a:cubicBezTo>
                    <a:pt x="128" y="488"/>
                    <a:pt x="119" y="488"/>
                    <a:pt x="119" y="455"/>
                  </a:cubicBezTo>
                  <a:lnTo>
                    <a:pt x="119" y="0"/>
                  </a:lnTo>
                </a:path>
              </a:pathLst>
            </a:custGeom>
            <a:solidFill>
              <a:srgbClr val="000000"/>
            </a:solidFill>
            <a:ln w="15840">
              <a:noFill/>
            </a:ln>
          </p:spPr>
        </p:sp>
        <p:sp>
          <p:nvSpPr>
            <p:cNvPr id="341" name="Freeform 99"/>
            <p:cNvSpPr/>
            <p:nvPr/>
          </p:nvSpPr>
          <p:spPr>
            <a:xfrm>
              <a:off x="1391400" y="6114600"/>
              <a:ext cx="133200" cy="122400"/>
            </a:xfrm>
            <a:custGeom>
              <a:avLst/>
              <a:gdLst/>
              <a:ahLst/>
              <a:rect l="0" t="0" r="r" b="b"/>
              <a:pathLst>
                <a:path w="370" h="340">
                  <a:moveTo>
                    <a:pt x="238" y="274"/>
                  </a:moveTo>
                  <a:cubicBezTo>
                    <a:pt x="241" y="304"/>
                    <a:pt x="264" y="334"/>
                    <a:pt x="303" y="334"/>
                  </a:cubicBezTo>
                  <a:cubicBezTo>
                    <a:pt x="319" y="334"/>
                    <a:pt x="369" y="324"/>
                    <a:pt x="369" y="264"/>
                  </a:cubicBezTo>
                  <a:lnTo>
                    <a:pt x="369" y="224"/>
                  </a:lnTo>
                  <a:lnTo>
                    <a:pt x="349" y="224"/>
                  </a:lnTo>
                  <a:lnTo>
                    <a:pt x="349" y="264"/>
                  </a:lnTo>
                  <a:cubicBezTo>
                    <a:pt x="349" y="307"/>
                    <a:pt x="329" y="313"/>
                    <a:pt x="319" y="313"/>
                  </a:cubicBezTo>
                  <a:cubicBezTo>
                    <a:pt x="293" y="313"/>
                    <a:pt x="290" y="279"/>
                    <a:pt x="290" y="276"/>
                  </a:cubicBezTo>
                  <a:lnTo>
                    <a:pt x="290" y="127"/>
                  </a:lnTo>
                  <a:cubicBezTo>
                    <a:pt x="290" y="97"/>
                    <a:pt x="290" y="68"/>
                    <a:pt x="260" y="40"/>
                  </a:cubicBezTo>
                  <a:cubicBezTo>
                    <a:pt x="228" y="12"/>
                    <a:pt x="187" y="0"/>
                    <a:pt x="147" y="0"/>
                  </a:cubicBezTo>
                  <a:cubicBezTo>
                    <a:pt x="80" y="0"/>
                    <a:pt x="24" y="35"/>
                    <a:pt x="24" y="83"/>
                  </a:cubicBezTo>
                  <a:cubicBezTo>
                    <a:pt x="24" y="105"/>
                    <a:pt x="41" y="119"/>
                    <a:pt x="61" y="119"/>
                  </a:cubicBezTo>
                  <a:cubicBezTo>
                    <a:pt x="84" y="119"/>
                    <a:pt x="98" y="104"/>
                    <a:pt x="98" y="83"/>
                  </a:cubicBezTo>
                  <a:cubicBezTo>
                    <a:pt x="98" y="75"/>
                    <a:pt x="95" y="50"/>
                    <a:pt x="58" y="50"/>
                  </a:cubicBezTo>
                  <a:cubicBezTo>
                    <a:pt x="80" y="25"/>
                    <a:pt x="119" y="17"/>
                    <a:pt x="147" y="17"/>
                  </a:cubicBezTo>
                  <a:cubicBezTo>
                    <a:pt x="186" y="17"/>
                    <a:pt x="232" y="45"/>
                    <a:pt x="232" y="110"/>
                  </a:cubicBezTo>
                  <a:lnTo>
                    <a:pt x="232" y="139"/>
                  </a:lnTo>
                  <a:cubicBezTo>
                    <a:pt x="191" y="140"/>
                    <a:pt x="134" y="142"/>
                    <a:pt x="82" y="164"/>
                  </a:cubicBezTo>
                  <a:cubicBezTo>
                    <a:pt x="20" y="189"/>
                    <a:pt x="0" y="227"/>
                    <a:pt x="0" y="261"/>
                  </a:cubicBezTo>
                  <a:cubicBezTo>
                    <a:pt x="0" y="321"/>
                    <a:pt x="80" y="339"/>
                    <a:pt x="132" y="339"/>
                  </a:cubicBezTo>
                  <a:cubicBezTo>
                    <a:pt x="186" y="339"/>
                    <a:pt x="223" y="309"/>
                    <a:pt x="238" y="274"/>
                  </a:cubicBezTo>
                  <a:moveTo>
                    <a:pt x="232" y="154"/>
                  </a:moveTo>
                  <a:lnTo>
                    <a:pt x="232" y="227"/>
                  </a:lnTo>
                  <a:cubicBezTo>
                    <a:pt x="232" y="297"/>
                    <a:pt x="174" y="323"/>
                    <a:pt x="137" y="323"/>
                  </a:cubicBezTo>
                  <a:cubicBezTo>
                    <a:pt x="97" y="323"/>
                    <a:pt x="63" y="296"/>
                    <a:pt x="63" y="259"/>
                  </a:cubicBezTo>
                  <a:cubicBezTo>
                    <a:pt x="63" y="219"/>
                    <a:pt x="98" y="157"/>
                    <a:pt x="232" y="154"/>
                  </a:cubicBezTo>
                </a:path>
              </a:pathLst>
            </a:custGeom>
            <a:solidFill>
              <a:srgbClr val="000000"/>
            </a:solidFill>
            <a:ln w="15840">
              <a:noFill/>
            </a:ln>
          </p:spPr>
        </p:sp>
        <p:sp>
          <p:nvSpPr>
            <p:cNvPr id="342" name="Freeform 100"/>
            <p:cNvSpPr/>
            <p:nvPr/>
          </p:nvSpPr>
          <p:spPr>
            <a:xfrm>
              <a:off x="1535760" y="6116400"/>
              <a:ext cx="148680" cy="117720"/>
            </a:xfrm>
            <a:custGeom>
              <a:avLst/>
              <a:gdLst/>
              <a:ahLst/>
              <a:rect l="0" t="0" r="r" b="b"/>
              <a:pathLst>
                <a:path w="413" h="327">
                  <a:moveTo>
                    <a:pt x="63" y="72"/>
                  </a:moveTo>
                  <a:lnTo>
                    <a:pt x="63" y="271"/>
                  </a:lnTo>
                  <a:cubicBezTo>
                    <a:pt x="63" y="302"/>
                    <a:pt x="56" y="302"/>
                    <a:pt x="0" y="302"/>
                  </a:cubicBezTo>
                  <a:lnTo>
                    <a:pt x="0" y="326"/>
                  </a:lnTo>
                  <a:cubicBezTo>
                    <a:pt x="28" y="326"/>
                    <a:pt x="70" y="324"/>
                    <a:pt x="93" y="324"/>
                  </a:cubicBezTo>
                  <a:cubicBezTo>
                    <a:pt x="113" y="324"/>
                    <a:pt x="156" y="326"/>
                    <a:pt x="184" y="326"/>
                  </a:cubicBezTo>
                  <a:lnTo>
                    <a:pt x="184" y="302"/>
                  </a:lnTo>
                  <a:cubicBezTo>
                    <a:pt x="130" y="302"/>
                    <a:pt x="121" y="302"/>
                    <a:pt x="121" y="271"/>
                  </a:cubicBezTo>
                  <a:lnTo>
                    <a:pt x="121" y="134"/>
                  </a:lnTo>
                  <a:cubicBezTo>
                    <a:pt x="121" y="57"/>
                    <a:pt x="178" y="17"/>
                    <a:pt x="230" y="17"/>
                  </a:cubicBezTo>
                  <a:cubicBezTo>
                    <a:pt x="282" y="17"/>
                    <a:pt x="291" y="57"/>
                    <a:pt x="291" y="99"/>
                  </a:cubicBezTo>
                  <a:lnTo>
                    <a:pt x="291" y="271"/>
                  </a:lnTo>
                  <a:cubicBezTo>
                    <a:pt x="291" y="302"/>
                    <a:pt x="282" y="302"/>
                    <a:pt x="228" y="302"/>
                  </a:cubicBezTo>
                  <a:lnTo>
                    <a:pt x="228" y="326"/>
                  </a:lnTo>
                  <a:cubicBezTo>
                    <a:pt x="256" y="326"/>
                    <a:pt x="299" y="324"/>
                    <a:pt x="321" y="324"/>
                  </a:cubicBezTo>
                  <a:cubicBezTo>
                    <a:pt x="341" y="324"/>
                    <a:pt x="384" y="326"/>
                    <a:pt x="412" y="326"/>
                  </a:cubicBezTo>
                  <a:lnTo>
                    <a:pt x="412" y="302"/>
                  </a:lnTo>
                  <a:cubicBezTo>
                    <a:pt x="369" y="302"/>
                    <a:pt x="349" y="302"/>
                    <a:pt x="349" y="281"/>
                  </a:cubicBezTo>
                  <a:lnTo>
                    <a:pt x="349" y="140"/>
                  </a:lnTo>
                  <a:cubicBezTo>
                    <a:pt x="349" y="77"/>
                    <a:pt x="349" y="53"/>
                    <a:pt x="323" y="27"/>
                  </a:cubicBezTo>
                  <a:cubicBezTo>
                    <a:pt x="312" y="15"/>
                    <a:pt x="284" y="0"/>
                    <a:pt x="237" y="0"/>
                  </a:cubicBezTo>
                  <a:cubicBezTo>
                    <a:pt x="176" y="0"/>
                    <a:pt x="139" y="32"/>
                    <a:pt x="115" y="77"/>
                  </a:cubicBezTo>
                  <a:lnTo>
                    <a:pt x="115" y="0"/>
                  </a:lnTo>
                  <a:lnTo>
                    <a:pt x="0" y="8"/>
                  </a:lnTo>
                  <a:lnTo>
                    <a:pt x="0" y="32"/>
                  </a:lnTo>
                  <a:cubicBezTo>
                    <a:pt x="57" y="32"/>
                    <a:pt x="63" y="37"/>
                    <a:pt x="63" y="72"/>
                  </a:cubicBezTo>
                </a:path>
              </a:pathLst>
            </a:custGeom>
            <a:solidFill>
              <a:srgbClr val="000000"/>
            </a:solidFill>
            <a:ln w="15840">
              <a:noFill/>
            </a:ln>
          </p:spPr>
        </p:sp>
        <p:sp>
          <p:nvSpPr>
            <p:cNvPr id="343" name="Freeform 101"/>
            <p:cNvSpPr/>
            <p:nvPr/>
          </p:nvSpPr>
          <p:spPr>
            <a:xfrm>
              <a:off x="1699560" y="6049440"/>
              <a:ext cx="145800" cy="187560"/>
            </a:xfrm>
            <a:custGeom>
              <a:avLst/>
              <a:gdLst/>
              <a:ahLst/>
              <a:rect l="0" t="0" r="r" b="b"/>
              <a:pathLst>
                <a:path w="405" h="521">
                  <a:moveTo>
                    <a:pt x="284" y="472"/>
                  </a:moveTo>
                  <a:lnTo>
                    <a:pt x="284" y="520"/>
                  </a:lnTo>
                  <a:lnTo>
                    <a:pt x="404" y="512"/>
                  </a:lnTo>
                  <a:lnTo>
                    <a:pt x="404" y="488"/>
                  </a:lnTo>
                  <a:cubicBezTo>
                    <a:pt x="347" y="488"/>
                    <a:pt x="339" y="483"/>
                    <a:pt x="339" y="448"/>
                  </a:cubicBezTo>
                  <a:lnTo>
                    <a:pt x="339" y="0"/>
                  </a:lnTo>
                  <a:lnTo>
                    <a:pt x="222" y="9"/>
                  </a:lnTo>
                  <a:lnTo>
                    <a:pt x="222" y="32"/>
                  </a:lnTo>
                  <a:cubicBezTo>
                    <a:pt x="280" y="32"/>
                    <a:pt x="285" y="37"/>
                    <a:pt x="285" y="72"/>
                  </a:cubicBezTo>
                  <a:lnTo>
                    <a:pt x="285" y="231"/>
                  </a:lnTo>
                  <a:cubicBezTo>
                    <a:pt x="261" y="206"/>
                    <a:pt x="226" y="186"/>
                    <a:pt x="181" y="186"/>
                  </a:cubicBezTo>
                  <a:cubicBezTo>
                    <a:pt x="85" y="186"/>
                    <a:pt x="0" y="258"/>
                    <a:pt x="0" y="353"/>
                  </a:cubicBezTo>
                  <a:cubicBezTo>
                    <a:pt x="0" y="447"/>
                    <a:pt x="79" y="520"/>
                    <a:pt x="174" y="520"/>
                  </a:cubicBezTo>
                  <a:cubicBezTo>
                    <a:pt x="226" y="520"/>
                    <a:pt x="263" y="495"/>
                    <a:pt x="284" y="472"/>
                  </a:cubicBezTo>
                  <a:moveTo>
                    <a:pt x="284" y="275"/>
                  </a:moveTo>
                  <a:lnTo>
                    <a:pt x="284" y="425"/>
                  </a:lnTo>
                  <a:cubicBezTo>
                    <a:pt x="284" y="438"/>
                    <a:pt x="284" y="440"/>
                    <a:pt x="274" y="452"/>
                  </a:cubicBezTo>
                  <a:cubicBezTo>
                    <a:pt x="250" y="487"/>
                    <a:pt x="213" y="504"/>
                    <a:pt x="178" y="504"/>
                  </a:cubicBezTo>
                  <a:cubicBezTo>
                    <a:pt x="141" y="504"/>
                    <a:pt x="111" y="485"/>
                    <a:pt x="91" y="457"/>
                  </a:cubicBezTo>
                  <a:cubicBezTo>
                    <a:pt x="70" y="427"/>
                    <a:pt x="68" y="385"/>
                    <a:pt x="68" y="355"/>
                  </a:cubicBezTo>
                  <a:cubicBezTo>
                    <a:pt x="68" y="326"/>
                    <a:pt x="70" y="283"/>
                    <a:pt x="92" y="249"/>
                  </a:cubicBezTo>
                  <a:cubicBezTo>
                    <a:pt x="111" y="226"/>
                    <a:pt x="141" y="203"/>
                    <a:pt x="185" y="203"/>
                  </a:cubicBezTo>
                  <a:cubicBezTo>
                    <a:pt x="215" y="203"/>
                    <a:pt x="248" y="213"/>
                    <a:pt x="274" y="246"/>
                  </a:cubicBezTo>
                  <a:cubicBezTo>
                    <a:pt x="284" y="259"/>
                    <a:pt x="284" y="261"/>
                    <a:pt x="284" y="275"/>
                  </a:cubicBezTo>
                </a:path>
              </a:pathLst>
            </a:custGeom>
            <a:solidFill>
              <a:srgbClr val="000000"/>
            </a:solidFill>
            <a:ln w="15840">
              <a:noFill/>
            </a:ln>
          </p:spPr>
        </p:sp>
        <p:sp>
          <p:nvSpPr>
            <p:cNvPr id="344" name="Freeform 102"/>
            <p:cNvSpPr/>
            <p:nvPr/>
          </p:nvSpPr>
          <p:spPr>
            <a:xfrm>
              <a:off x="1861920" y="6116400"/>
              <a:ext cx="230040" cy="117720"/>
            </a:xfrm>
            <a:custGeom>
              <a:avLst/>
              <a:gdLst/>
              <a:ahLst/>
              <a:rect l="0" t="0" r="r" b="b"/>
              <a:pathLst>
                <a:path w="639" h="327">
                  <a:moveTo>
                    <a:pt x="63" y="72"/>
                  </a:moveTo>
                  <a:lnTo>
                    <a:pt x="63" y="271"/>
                  </a:lnTo>
                  <a:cubicBezTo>
                    <a:pt x="63" y="302"/>
                    <a:pt x="55" y="302"/>
                    <a:pt x="0" y="302"/>
                  </a:cubicBezTo>
                  <a:lnTo>
                    <a:pt x="0" y="326"/>
                  </a:lnTo>
                  <a:cubicBezTo>
                    <a:pt x="27" y="326"/>
                    <a:pt x="70" y="324"/>
                    <a:pt x="92" y="324"/>
                  </a:cubicBezTo>
                  <a:cubicBezTo>
                    <a:pt x="113" y="324"/>
                    <a:pt x="155" y="326"/>
                    <a:pt x="183" y="326"/>
                  </a:cubicBezTo>
                  <a:lnTo>
                    <a:pt x="183" y="302"/>
                  </a:lnTo>
                  <a:cubicBezTo>
                    <a:pt x="130" y="302"/>
                    <a:pt x="120" y="302"/>
                    <a:pt x="120" y="271"/>
                  </a:cubicBezTo>
                  <a:lnTo>
                    <a:pt x="120" y="134"/>
                  </a:lnTo>
                  <a:cubicBezTo>
                    <a:pt x="120" y="57"/>
                    <a:pt x="178" y="17"/>
                    <a:pt x="230" y="17"/>
                  </a:cubicBezTo>
                  <a:cubicBezTo>
                    <a:pt x="282" y="17"/>
                    <a:pt x="291" y="57"/>
                    <a:pt x="291" y="99"/>
                  </a:cubicBezTo>
                  <a:lnTo>
                    <a:pt x="291" y="271"/>
                  </a:lnTo>
                  <a:cubicBezTo>
                    <a:pt x="291" y="302"/>
                    <a:pt x="282" y="302"/>
                    <a:pt x="228" y="302"/>
                  </a:cubicBezTo>
                  <a:lnTo>
                    <a:pt x="228" y="326"/>
                  </a:lnTo>
                  <a:cubicBezTo>
                    <a:pt x="256" y="326"/>
                    <a:pt x="297" y="324"/>
                    <a:pt x="319" y="324"/>
                  </a:cubicBezTo>
                  <a:cubicBezTo>
                    <a:pt x="341" y="324"/>
                    <a:pt x="384" y="326"/>
                    <a:pt x="412" y="326"/>
                  </a:cubicBezTo>
                  <a:lnTo>
                    <a:pt x="412" y="302"/>
                  </a:lnTo>
                  <a:cubicBezTo>
                    <a:pt x="356" y="302"/>
                    <a:pt x="347" y="302"/>
                    <a:pt x="347" y="271"/>
                  </a:cubicBezTo>
                  <a:lnTo>
                    <a:pt x="347" y="134"/>
                  </a:lnTo>
                  <a:cubicBezTo>
                    <a:pt x="347" y="57"/>
                    <a:pt x="406" y="17"/>
                    <a:pt x="458" y="17"/>
                  </a:cubicBezTo>
                  <a:cubicBezTo>
                    <a:pt x="510" y="17"/>
                    <a:pt x="517" y="57"/>
                    <a:pt x="517" y="99"/>
                  </a:cubicBezTo>
                  <a:lnTo>
                    <a:pt x="517" y="271"/>
                  </a:lnTo>
                  <a:cubicBezTo>
                    <a:pt x="517" y="302"/>
                    <a:pt x="510" y="302"/>
                    <a:pt x="454" y="302"/>
                  </a:cubicBezTo>
                  <a:lnTo>
                    <a:pt x="454" y="326"/>
                  </a:lnTo>
                  <a:cubicBezTo>
                    <a:pt x="482" y="326"/>
                    <a:pt x="525" y="324"/>
                    <a:pt x="547" y="324"/>
                  </a:cubicBezTo>
                  <a:cubicBezTo>
                    <a:pt x="568" y="324"/>
                    <a:pt x="610" y="326"/>
                    <a:pt x="638" y="326"/>
                  </a:cubicBezTo>
                  <a:lnTo>
                    <a:pt x="638" y="302"/>
                  </a:lnTo>
                  <a:cubicBezTo>
                    <a:pt x="595" y="302"/>
                    <a:pt x="575" y="302"/>
                    <a:pt x="575" y="281"/>
                  </a:cubicBezTo>
                  <a:lnTo>
                    <a:pt x="575" y="140"/>
                  </a:lnTo>
                  <a:cubicBezTo>
                    <a:pt x="575" y="77"/>
                    <a:pt x="575" y="53"/>
                    <a:pt x="549" y="27"/>
                  </a:cubicBezTo>
                  <a:cubicBezTo>
                    <a:pt x="538" y="15"/>
                    <a:pt x="510" y="0"/>
                    <a:pt x="464" y="0"/>
                  </a:cubicBezTo>
                  <a:cubicBezTo>
                    <a:pt x="395" y="0"/>
                    <a:pt x="358" y="43"/>
                    <a:pt x="345" y="72"/>
                  </a:cubicBezTo>
                  <a:cubicBezTo>
                    <a:pt x="334" y="8"/>
                    <a:pt x="272" y="0"/>
                    <a:pt x="235" y="0"/>
                  </a:cubicBezTo>
                  <a:cubicBezTo>
                    <a:pt x="176" y="0"/>
                    <a:pt x="137" y="32"/>
                    <a:pt x="115" y="77"/>
                  </a:cubicBezTo>
                  <a:lnTo>
                    <a:pt x="115" y="0"/>
                  </a:lnTo>
                  <a:lnTo>
                    <a:pt x="0" y="8"/>
                  </a:lnTo>
                  <a:lnTo>
                    <a:pt x="0" y="32"/>
                  </a:lnTo>
                  <a:cubicBezTo>
                    <a:pt x="57" y="32"/>
                    <a:pt x="63" y="37"/>
                    <a:pt x="63" y="72"/>
                  </a:cubicBezTo>
                </a:path>
              </a:pathLst>
            </a:custGeom>
            <a:solidFill>
              <a:srgbClr val="000000"/>
            </a:solidFill>
            <a:ln w="15840">
              <a:noFill/>
            </a:ln>
          </p:spPr>
        </p:sp>
        <p:sp>
          <p:nvSpPr>
            <p:cNvPr id="345" name="Freeform 103"/>
            <p:cNvSpPr/>
            <p:nvPr/>
          </p:nvSpPr>
          <p:spPr>
            <a:xfrm>
              <a:off x="2108880" y="6114600"/>
              <a:ext cx="133560" cy="122400"/>
            </a:xfrm>
            <a:custGeom>
              <a:avLst/>
              <a:gdLst/>
              <a:ahLst/>
              <a:rect l="0" t="0" r="r" b="b"/>
              <a:pathLst>
                <a:path w="371" h="340">
                  <a:moveTo>
                    <a:pt x="238" y="274"/>
                  </a:moveTo>
                  <a:cubicBezTo>
                    <a:pt x="242" y="304"/>
                    <a:pt x="264" y="334"/>
                    <a:pt x="303" y="334"/>
                  </a:cubicBezTo>
                  <a:cubicBezTo>
                    <a:pt x="320" y="334"/>
                    <a:pt x="370" y="324"/>
                    <a:pt x="370" y="264"/>
                  </a:cubicBezTo>
                  <a:lnTo>
                    <a:pt x="370" y="224"/>
                  </a:lnTo>
                  <a:lnTo>
                    <a:pt x="349" y="224"/>
                  </a:lnTo>
                  <a:lnTo>
                    <a:pt x="349" y="264"/>
                  </a:lnTo>
                  <a:cubicBezTo>
                    <a:pt x="349" y="307"/>
                    <a:pt x="329" y="313"/>
                    <a:pt x="320" y="313"/>
                  </a:cubicBezTo>
                  <a:cubicBezTo>
                    <a:pt x="294" y="313"/>
                    <a:pt x="290" y="279"/>
                    <a:pt x="290" y="276"/>
                  </a:cubicBezTo>
                  <a:lnTo>
                    <a:pt x="290" y="127"/>
                  </a:lnTo>
                  <a:cubicBezTo>
                    <a:pt x="290" y="97"/>
                    <a:pt x="290" y="68"/>
                    <a:pt x="260" y="40"/>
                  </a:cubicBezTo>
                  <a:cubicBezTo>
                    <a:pt x="229" y="12"/>
                    <a:pt x="188" y="0"/>
                    <a:pt x="147" y="0"/>
                  </a:cubicBezTo>
                  <a:cubicBezTo>
                    <a:pt x="80" y="0"/>
                    <a:pt x="24" y="35"/>
                    <a:pt x="24" y="83"/>
                  </a:cubicBezTo>
                  <a:cubicBezTo>
                    <a:pt x="24" y="105"/>
                    <a:pt x="41" y="119"/>
                    <a:pt x="62" y="119"/>
                  </a:cubicBezTo>
                  <a:cubicBezTo>
                    <a:pt x="84" y="119"/>
                    <a:pt x="99" y="104"/>
                    <a:pt x="99" y="83"/>
                  </a:cubicBezTo>
                  <a:cubicBezTo>
                    <a:pt x="99" y="75"/>
                    <a:pt x="95" y="50"/>
                    <a:pt x="58" y="50"/>
                  </a:cubicBezTo>
                  <a:cubicBezTo>
                    <a:pt x="80" y="25"/>
                    <a:pt x="119" y="17"/>
                    <a:pt x="147" y="17"/>
                  </a:cubicBezTo>
                  <a:cubicBezTo>
                    <a:pt x="186" y="17"/>
                    <a:pt x="232" y="45"/>
                    <a:pt x="232" y="110"/>
                  </a:cubicBezTo>
                  <a:lnTo>
                    <a:pt x="232" y="139"/>
                  </a:lnTo>
                  <a:cubicBezTo>
                    <a:pt x="191" y="140"/>
                    <a:pt x="134" y="142"/>
                    <a:pt x="82" y="164"/>
                  </a:cubicBezTo>
                  <a:cubicBezTo>
                    <a:pt x="21" y="189"/>
                    <a:pt x="0" y="227"/>
                    <a:pt x="0" y="261"/>
                  </a:cubicBezTo>
                  <a:cubicBezTo>
                    <a:pt x="0" y="321"/>
                    <a:pt x="80" y="339"/>
                    <a:pt x="132" y="339"/>
                  </a:cubicBezTo>
                  <a:cubicBezTo>
                    <a:pt x="186" y="339"/>
                    <a:pt x="223" y="309"/>
                    <a:pt x="238" y="274"/>
                  </a:cubicBezTo>
                  <a:moveTo>
                    <a:pt x="232" y="154"/>
                  </a:moveTo>
                  <a:lnTo>
                    <a:pt x="232" y="227"/>
                  </a:lnTo>
                  <a:cubicBezTo>
                    <a:pt x="232" y="297"/>
                    <a:pt x="175" y="323"/>
                    <a:pt x="138" y="323"/>
                  </a:cubicBezTo>
                  <a:cubicBezTo>
                    <a:pt x="97" y="323"/>
                    <a:pt x="63" y="296"/>
                    <a:pt x="63" y="259"/>
                  </a:cubicBezTo>
                  <a:cubicBezTo>
                    <a:pt x="63" y="219"/>
                    <a:pt x="99" y="157"/>
                    <a:pt x="232" y="154"/>
                  </a:cubicBezTo>
                </a:path>
              </a:pathLst>
            </a:custGeom>
            <a:solidFill>
              <a:srgbClr val="000000"/>
            </a:solidFill>
            <a:ln w="15840">
              <a:noFill/>
            </a:ln>
          </p:spPr>
        </p:sp>
        <p:sp>
          <p:nvSpPr>
            <p:cNvPr id="346" name="Freeform 104"/>
            <p:cNvSpPr/>
            <p:nvPr/>
          </p:nvSpPr>
          <p:spPr>
            <a:xfrm>
              <a:off x="2251800" y="6116400"/>
              <a:ext cx="100080" cy="117720"/>
            </a:xfrm>
            <a:custGeom>
              <a:avLst/>
              <a:gdLst/>
              <a:ahLst/>
              <a:rect l="0" t="0" r="r" b="b"/>
              <a:pathLst>
                <a:path w="278" h="327">
                  <a:moveTo>
                    <a:pt x="114" y="82"/>
                  </a:moveTo>
                  <a:lnTo>
                    <a:pt x="114" y="0"/>
                  </a:lnTo>
                  <a:lnTo>
                    <a:pt x="0" y="8"/>
                  </a:lnTo>
                  <a:lnTo>
                    <a:pt x="0" y="32"/>
                  </a:lnTo>
                  <a:cubicBezTo>
                    <a:pt x="58" y="32"/>
                    <a:pt x="64" y="37"/>
                    <a:pt x="64" y="72"/>
                  </a:cubicBezTo>
                  <a:lnTo>
                    <a:pt x="64" y="271"/>
                  </a:lnTo>
                  <a:cubicBezTo>
                    <a:pt x="64" y="302"/>
                    <a:pt x="56" y="302"/>
                    <a:pt x="0" y="302"/>
                  </a:cubicBezTo>
                  <a:lnTo>
                    <a:pt x="0" y="326"/>
                  </a:lnTo>
                  <a:cubicBezTo>
                    <a:pt x="32" y="326"/>
                    <a:pt x="71" y="324"/>
                    <a:pt x="93" y="324"/>
                  </a:cubicBezTo>
                  <a:cubicBezTo>
                    <a:pt x="127" y="324"/>
                    <a:pt x="166" y="324"/>
                    <a:pt x="199" y="326"/>
                  </a:cubicBezTo>
                  <a:lnTo>
                    <a:pt x="199" y="302"/>
                  </a:lnTo>
                  <a:lnTo>
                    <a:pt x="181" y="302"/>
                  </a:lnTo>
                  <a:cubicBezTo>
                    <a:pt x="121" y="302"/>
                    <a:pt x="119" y="296"/>
                    <a:pt x="119" y="269"/>
                  </a:cubicBezTo>
                  <a:lnTo>
                    <a:pt x="119" y="155"/>
                  </a:lnTo>
                  <a:cubicBezTo>
                    <a:pt x="119" y="82"/>
                    <a:pt x="153" y="17"/>
                    <a:pt x="216" y="17"/>
                  </a:cubicBezTo>
                  <a:cubicBezTo>
                    <a:pt x="221" y="17"/>
                    <a:pt x="223" y="17"/>
                    <a:pt x="225" y="17"/>
                  </a:cubicBezTo>
                  <a:cubicBezTo>
                    <a:pt x="221" y="18"/>
                    <a:pt x="206" y="27"/>
                    <a:pt x="206" y="45"/>
                  </a:cubicBezTo>
                  <a:cubicBezTo>
                    <a:pt x="206" y="67"/>
                    <a:pt x="223" y="77"/>
                    <a:pt x="242" y="77"/>
                  </a:cubicBezTo>
                  <a:cubicBezTo>
                    <a:pt x="257" y="77"/>
                    <a:pt x="277" y="68"/>
                    <a:pt x="277" y="45"/>
                  </a:cubicBezTo>
                  <a:cubicBezTo>
                    <a:pt x="277" y="22"/>
                    <a:pt x="251" y="0"/>
                    <a:pt x="216" y="0"/>
                  </a:cubicBezTo>
                  <a:cubicBezTo>
                    <a:pt x="156" y="0"/>
                    <a:pt x="127" y="50"/>
                    <a:pt x="114" y="82"/>
                  </a:cubicBezTo>
                </a:path>
              </a:pathLst>
            </a:custGeom>
            <a:solidFill>
              <a:srgbClr val="000000"/>
            </a:solidFill>
            <a:ln w="15840">
              <a:noFill/>
            </a:ln>
          </p:spPr>
        </p:sp>
        <p:sp>
          <p:nvSpPr>
            <p:cNvPr id="347" name="Freeform 105"/>
            <p:cNvSpPr/>
            <p:nvPr/>
          </p:nvSpPr>
          <p:spPr>
            <a:xfrm>
              <a:off x="2367000" y="6049440"/>
              <a:ext cx="142560" cy="184680"/>
            </a:xfrm>
            <a:custGeom>
              <a:avLst/>
              <a:gdLst/>
              <a:ahLst/>
              <a:rect l="0" t="0" r="r" b="b"/>
              <a:pathLst>
                <a:path w="396" h="513">
                  <a:moveTo>
                    <a:pt x="63" y="455"/>
                  </a:moveTo>
                  <a:cubicBezTo>
                    <a:pt x="63" y="488"/>
                    <a:pt x="55" y="488"/>
                    <a:pt x="0" y="488"/>
                  </a:cubicBezTo>
                  <a:lnTo>
                    <a:pt x="0" y="512"/>
                  </a:lnTo>
                  <a:cubicBezTo>
                    <a:pt x="28" y="510"/>
                    <a:pt x="65" y="510"/>
                    <a:pt x="89" y="510"/>
                  </a:cubicBezTo>
                  <a:cubicBezTo>
                    <a:pt x="113" y="510"/>
                    <a:pt x="146" y="510"/>
                    <a:pt x="180" y="512"/>
                  </a:cubicBezTo>
                  <a:lnTo>
                    <a:pt x="180" y="488"/>
                  </a:lnTo>
                  <a:cubicBezTo>
                    <a:pt x="124" y="488"/>
                    <a:pt x="115" y="488"/>
                    <a:pt x="115" y="455"/>
                  </a:cubicBezTo>
                  <a:lnTo>
                    <a:pt x="115" y="380"/>
                  </a:lnTo>
                  <a:lnTo>
                    <a:pt x="167" y="340"/>
                  </a:lnTo>
                  <a:cubicBezTo>
                    <a:pt x="230" y="417"/>
                    <a:pt x="265" y="458"/>
                    <a:pt x="265" y="472"/>
                  </a:cubicBezTo>
                  <a:cubicBezTo>
                    <a:pt x="265" y="485"/>
                    <a:pt x="252" y="488"/>
                    <a:pt x="235" y="488"/>
                  </a:cubicBezTo>
                  <a:lnTo>
                    <a:pt x="235" y="512"/>
                  </a:lnTo>
                  <a:cubicBezTo>
                    <a:pt x="258" y="510"/>
                    <a:pt x="308" y="510"/>
                    <a:pt x="324" y="510"/>
                  </a:cubicBezTo>
                  <a:cubicBezTo>
                    <a:pt x="349" y="510"/>
                    <a:pt x="371" y="510"/>
                    <a:pt x="395" y="512"/>
                  </a:cubicBezTo>
                  <a:lnTo>
                    <a:pt x="395" y="488"/>
                  </a:lnTo>
                  <a:cubicBezTo>
                    <a:pt x="365" y="488"/>
                    <a:pt x="347" y="488"/>
                    <a:pt x="315" y="450"/>
                  </a:cubicBezTo>
                  <a:lnTo>
                    <a:pt x="211" y="318"/>
                  </a:lnTo>
                  <a:cubicBezTo>
                    <a:pt x="211" y="316"/>
                    <a:pt x="208" y="311"/>
                    <a:pt x="208" y="310"/>
                  </a:cubicBezTo>
                  <a:cubicBezTo>
                    <a:pt x="208" y="306"/>
                    <a:pt x="265" y="263"/>
                    <a:pt x="273" y="256"/>
                  </a:cubicBezTo>
                  <a:cubicBezTo>
                    <a:pt x="324" y="219"/>
                    <a:pt x="360" y="218"/>
                    <a:pt x="376" y="218"/>
                  </a:cubicBezTo>
                  <a:lnTo>
                    <a:pt x="376" y="194"/>
                  </a:lnTo>
                  <a:cubicBezTo>
                    <a:pt x="352" y="196"/>
                    <a:pt x="341" y="196"/>
                    <a:pt x="319" y="196"/>
                  </a:cubicBezTo>
                  <a:cubicBezTo>
                    <a:pt x="289" y="196"/>
                    <a:pt x="239" y="194"/>
                    <a:pt x="228" y="194"/>
                  </a:cubicBezTo>
                  <a:lnTo>
                    <a:pt x="228" y="218"/>
                  </a:lnTo>
                  <a:cubicBezTo>
                    <a:pt x="243" y="218"/>
                    <a:pt x="252" y="226"/>
                    <a:pt x="252" y="236"/>
                  </a:cubicBezTo>
                  <a:cubicBezTo>
                    <a:pt x="252" y="249"/>
                    <a:pt x="239" y="259"/>
                    <a:pt x="234" y="264"/>
                  </a:cubicBezTo>
                  <a:lnTo>
                    <a:pt x="118" y="355"/>
                  </a:lnTo>
                  <a:lnTo>
                    <a:pt x="118" y="0"/>
                  </a:lnTo>
                  <a:lnTo>
                    <a:pt x="0" y="9"/>
                  </a:lnTo>
                  <a:lnTo>
                    <a:pt x="0" y="32"/>
                  </a:lnTo>
                  <a:cubicBezTo>
                    <a:pt x="57" y="32"/>
                    <a:pt x="63" y="37"/>
                    <a:pt x="63" y="72"/>
                  </a:cubicBezTo>
                  <a:lnTo>
                    <a:pt x="63" y="455"/>
                  </a:lnTo>
                </a:path>
              </a:pathLst>
            </a:custGeom>
            <a:solidFill>
              <a:srgbClr val="000000"/>
            </a:solidFill>
            <a:ln w="15840">
              <a:noFill/>
            </a:ln>
          </p:spPr>
        </p:sp>
        <p:sp>
          <p:nvSpPr>
            <p:cNvPr id="348" name="Freeform 106"/>
            <p:cNvSpPr/>
            <p:nvPr/>
          </p:nvSpPr>
          <p:spPr>
            <a:xfrm>
              <a:off x="2619360" y="6116400"/>
              <a:ext cx="146160" cy="168840"/>
            </a:xfrm>
            <a:custGeom>
              <a:avLst/>
              <a:gdLst/>
              <a:ahLst/>
              <a:rect l="0" t="0" r="r" b="b"/>
              <a:pathLst>
                <a:path w="406" h="469">
                  <a:moveTo>
                    <a:pt x="119" y="48"/>
                  </a:moveTo>
                  <a:lnTo>
                    <a:pt x="119" y="0"/>
                  </a:lnTo>
                  <a:lnTo>
                    <a:pt x="0" y="8"/>
                  </a:lnTo>
                  <a:lnTo>
                    <a:pt x="0" y="32"/>
                  </a:lnTo>
                  <a:cubicBezTo>
                    <a:pt x="58" y="32"/>
                    <a:pt x="63" y="35"/>
                    <a:pt x="63" y="68"/>
                  </a:cubicBezTo>
                  <a:lnTo>
                    <a:pt x="63" y="413"/>
                  </a:lnTo>
                  <a:cubicBezTo>
                    <a:pt x="63" y="446"/>
                    <a:pt x="56" y="446"/>
                    <a:pt x="0" y="446"/>
                  </a:cubicBezTo>
                  <a:lnTo>
                    <a:pt x="0" y="468"/>
                  </a:lnTo>
                  <a:cubicBezTo>
                    <a:pt x="28" y="468"/>
                    <a:pt x="71" y="466"/>
                    <a:pt x="91" y="466"/>
                  </a:cubicBezTo>
                  <a:cubicBezTo>
                    <a:pt x="113" y="466"/>
                    <a:pt x="156" y="468"/>
                    <a:pt x="184" y="468"/>
                  </a:cubicBezTo>
                  <a:lnTo>
                    <a:pt x="184" y="446"/>
                  </a:lnTo>
                  <a:cubicBezTo>
                    <a:pt x="130" y="446"/>
                    <a:pt x="121" y="446"/>
                    <a:pt x="121" y="413"/>
                  </a:cubicBezTo>
                  <a:lnTo>
                    <a:pt x="121" y="289"/>
                  </a:lnTo>
                  <a:lnTo>
                    <a:pt x="121" y="282"/>
                  </a:lnTo>
                  <a:cubicBezTo>
                    <a:pt x="125" y="294"/>
                    <a:pt x="160" y="334"/>
                    <a:pt x="221" y="334"/>
                  </a:cubicBezTo>
                  <a:cubicBezTo>
                    <a:pt x="319" y="334"/>
                    <a:pt x="405" y="262"/>
                    <a:pt x="405" y="167"/>
                  </a:cubicBezTo>
                  <a:cubicBezTo>
                    <a:pt x="405" y="73"/>
                    <a:pt x="325" y="0"/>
                    <a:pt x="232" y="0"/>
                  </a:cubicBezTo>
                  <a:cubicBezTo>
                    <a:pt x="169" y="0"/>
                    <a:pt x="134" y="32"/>
                    <a:pt x="119" y="48"/>
                  </a:cubicBezTo>
                  <a:moveTo>
                    <a:pt x="121" y="242"/>
                  </a:moveTo>
                  <a:lnTo>
                    <a:pt x="121" y="77"/>
                  </a:lnTo>
                  <a:cubicBezTo>
                    <a:pt x="145" y="40"/>
                    <a:pt x="184" y="18"/>
                    <a:pt x="227" y="18"/>
                  </a:cubicBezTo>
                  <a:cubicBezTo>
                    <a:pt x="286" y="18"/>
                    <a:pt x="336" y="83"/>
                    <a:pt x="336" y="167"/>
                  </a:cubicBezTo>
                  <a:cubicBezTo>
                    <a:pt x="336" y="256"/>
                    <a:pt x="279" y="318"/>
                    <a:pt x="217" y="318"/>
                  </a:cubicBezTo>
                  <a:cubicBezTo>
                    <a:pt x="186" y="318"/>
                    <a:pt x="154" y="302"/>
                    <a:pt x="132" y="272"/>
                  </a:cubicBezTo>
                  <a:cubicBezTo>
                    <a:pt x="121" y="257"/>
                    <a:pt x="121" y="256"/>
                    <a:pt x="121" y="242"/>
                  </a:cubicBezTo>
                </a:path>
              </a:pathLst>
            </a:custGeom>
            <a:solidFill>
              <a:srgbClr val="000000"/>
            </a:solidFill>
            <a:ln w="15840">
              <a:noFill/>
            </a:ln>
          </p:spPr>
        </p:sp>
        <p:sp>
          <p:nvSpPr>
            <p:cNvPr id="349" name="Freeform 107"/>
            <p:cNvSpPr/>
            <p:nvPr/>
          </p:nvSpPr>
          <p:spPr>
            <a:xfrm>
              <a:off x="2791080" y="6114600"/>
              <a:ext cx="131400" cy="122400"/>
            </a:xfrm>
            <a:custGeom>
              <a:avLst/>
              <a:gdLst/>
              <a:ahLst/>
              <a:rect l="0" t="0" r="r" b="b"/>
              <a:pathLst>
                <a:path w="365" h="340">
                  <a:moveTo>
                    <a:pt x="364" y="172"/>
                  </a:moveTo>
                  <a:cubicBezTo>
                    <a:pt x="364" y="78"/>
                    <a:pt x="280" y="0"/>
                    <a:pt x="182" y="0"/>
                  </a:cubicBezTo>
                  <a:cubicBezTo>
                    <a:pt x="80" y="0"/>
                    <a:pt x="0" y="80"/>
                    <a:pt x="0" y="172"/>
                  </a:cubicBezTo>
                  <a:cubicBezTo>
                    <a:pt x="0" y="267"/>
                    <a:pt x="86" y="339"/>
                    <a:pt x="182" y="339"/>
                  </a:cubicBezTo>
                  <a:cubicBezTo>
                    <a:pt x="280" y="339"/>
                    <a:pt x="364" y="266"/>
                    <a:pt x="364" y="172"/>
                  </a:cubicBezTo>
                  <a:moveTo>
                    <a:pt x="182" y="321"/>
                  </a:moveTo>
                  <a:cubicBezTo>
                    <a:pt x="147" y="321"/>
                    <a:pt x="112" y="304"/>
                    <a:pt x="89" y="271"/>
                  </a:cubicBezTo>
                  <a:cubicBezTo>
                    <a:pt x="69" y="239"/>
                    <a:pt x="69" y="194"/>
                    <a:pt x="69" y="167"/>
                  </a:cubicBezTo>
                  <a:cubicBezTo>
                    <a:pt x="69" y="139"/>
                    <a:pt x="69" y="99"/>
                    <a:pt x="87" y="65"/>
                  </a:cubicBezTo>
                  <a:cubicBezTo>
                    <a:pt x="110" y="32"/>
                    <a:pt x="149" y="17"/>
                    <a:pt x="182" y="17"/>
                  </a:cubicBezTo>
                  <a:cubicBezTo>
                    <a:pt x="217" y="17"/>
                    <a:pt x="253" y="32"/>
                    <a:pt x="275" y="63"/>
                  </a:cubicBezTo>
                  <a:cubicBezTo>
                    <a:pt x="295" y="95"/>
                    <a:pt x="295" y="139"/>
                    <a:pt x="295" y="167"/>
                  </a:cubicBezTo>
                  <a:cubicBezTo>
                    <a:pt x="295" y="194"/>
                    <a:pt x="295" y="234"/>
                    <a:pt x="277" y="266"/>
                  </a:cubicBezTo>
                  <a:cubicBezTo>
                    <a:pt x="260" y="299"/>
                    <a:pt x="223" y="321"/>
                    <a:pt x="182" y="321"/>
                  </a:cubicBezTo>
                </a:path>
              </a:pathLst>
            </a:custGeom>
            <a:solidFill>
              <a:srgbClr val="000000"/>
            </a:solidFill>
            <a:ln w="15840">
              <a:noFill/>
            </a:ln>
          </p:spPr>
        </p:sp>
        <p:sp>
          <p:nvSpPr>
            <p:cNvPr id="350" name="Freeform 108"/>
            <p:cNvSpPr/>
            <p:nvPr/>
          </p:nvSpPr>
          <p:spPr>
            <a:xfrm>
              <a:off x="2938680" y="6114600"/>
              <a:ext cx="97560" cy="122400"/>
            </a:xfrm>
            <a:custGeom>
              <a:avLst/>
              <a:gdLst/>
              <a:ahLst/>
              <a:rect l="0" t="0" r="r" b="b"/>
              <a:pathLst>
                <a:path w="271" h="340">
                  <a:moveTo>
                    <a:pt x="143" y="187"/>
                  </a:moveTo>
                  <a:cubicBezTo>
                    <a:pt x="162" y="190"/>
                    <a:pt x="229" y="202"/>
                    <a:pt x="229" y="256"/>
                  </a:cubicBezTo>
                  <a:cubicBezTo>
                    <a:pt x="229" y="292"/>
                    <a:pt x="201" y="323"/>
                    <a:pt x="136" y="323"/>
                  </a:cubicBezTo>
                  <a:cubicBezTo>
                    <a:pt x="67" y="323"/>
                    <a:pt x="38" y="281"/>
                    <a:pt x="23" y="217"/>
                  </a:cubicBezTo>
                  <a:cubicBezTo>
                    <a:pt x="21" y="209"/>
                    <a:pt x="19" y="206"/>
                    <a:pt x="12" y="206"/>
                  </a:cubicBezTo>
                  <a:cubicBezTo>
                    <a:pt x="0" y="206"/>
                    <a:pt x="0" y="211"/>
                    <a:pt x="0" y="224"/>
                  </a:cubicBezTo>
                  <a:lnTo>
                    <a:pt x="0" y="321"/>
                  </a:lnTo>
                  <a:cubicBezTo>
                    <a:pt x="0" y="334"/>
                    <a:pt x="0" y="339"/>
                    <a:pt x="10" y="339"/>
                  </a:cubicBezTo>
                  <a:cubicBezTo>
                    <a:pt x="13" y="339"/>
                    <a:pt x="15" y="338"/>
                    <a:pt x="30" y="324"/>
                  </a:cubicBezTo>
                  <a:cubicBezTo>
                    <a:pt x="32" y="323"/>
                    <a:pt x="32" y="321"/>
                    <a:pt x="47" y="307"/>
                  </a:cubicBezTo>
                  <a:cubicBezTo>
                    <a:pt x="82" y="338"/>
                    <a:pt x="119" y="339"/>
                    <a:pt x="136" y="339"/>
                  </a:cubicBezTo>
                  <a:cubicBezTo>
                    <a:pt x="231" y="339"/>
                    <a:pt x="270" y="289"/>
                    <a:pt x="270" y="236"/>
                  </a:cubicBezTo>
                  <a:cubicBezTo>
                    <a:pt x="270" y="197"/>
                    <a:pt x="244" y="175"/>
                    <a:pt x="234" y="165"/>
                  </a:cubicBezTo>
                  <a:cubicBezTo>
                    <a:pt x="206" y="142"/>
                    <a:pt x="175" y="137"/>
                    <a:pt x="141" y="130"/>
                  </a:cubicBezTo>
                  <a:cubicBezTo>
                    <a:pt x="95" y="122"/>
                    <a:pt x="39" y="114"/>
                    <a:pt x="39" y="70"/>
                  </a:cubicBezTo>
                  <a:cubicBezTo>
                    <a:pt x="39" y="43"/>
                    <a:pt x="62" y="13"/>
                    <a:pt x="132" y="13"/>
                  </a:cubicBezTo>
                  <a:cubicBezTo>
                    <a:pt x="221" y="13"/>
                    <a:pt x="227" y="80"/>
                    <a:pt x="229" y="104"/>
                  </a:cubicBezTo>
                  <a:cubicBezTo>
                    <a:pt x="229" y="110"/>
                    <a:pt x="236" y="110"/>
                    <a:pt x="238" y="110"/>
                  </a:cubicBezTo>
                  <a:cubicBezTo>
                    <a:pt x="249" y="110"/>
                    <a:pt x="249" y="107"/>
                    <a:pt x="249" y="92"/>
                  </a:cubicBezTo>
                  <a:lnTo>
                    <a:pt x="249" y="18"/>
                  </a:lnTo>
                  <a:cubicBezTo>
                    <a:pt x="249" y="5"/>
                    <a:pt x="249" y="0"/>
                    <a:pt x="240" y="0"/>
                  </a:cubicBezTo>
                  <a:cubicBezTo>
                    <a:pt x="236" y="0"/>
                    <a:pt x="234" y="0"/>
                    <a:pt x="223" y="8"/>
                  </a:cubicBezTo>
                  <a:cubicBezTo>
                    <a:pt x="221" y="12"/>
                    <a:pt x="212" y="18"/>
                    <a:pt x="208" y="20"/>
                  </a:cubicBezTo>
                  <a:cubicBezTo>
                    <a:pt x="179" y="0"/>
                    <a:pt x="143" y="0"/>
                    <a:pt x="132" y="0"/>
                  </a:cubicBezTo>
                  <a:cubicBezTo>
                    <a:pt x="32" y="0"/>
                    <a:pt x="0" y="50"/>
                    <a:pt x="0" y="90"/>
                  </a:cubicBezTo>
                  <a:cubicBezTo>
                    <a:pt x="0" y="117"/>
                    <a:pt x="13" y="137"/>
                    <a:pt x="36" y="154"/>
                  </a:cubicBezTo>
                  <a:cubicBezTo>
                    <a:pt x="62" y="172"/>
                    <a:pt x="86" y="177"/>
                    <a:pt x="143" y="187"/>
                  </a:cubicBezTo>
                </a:path>
              </a:pathLst>
            </a:custGeom>
            <a:solidFill>
              <a:srgbClr val="000000"/>
            </a:solidFill>
            <a:ln w="15840">
              <a:noFill/>
            </a:ln>
          </p:spPr>
        </p:sp>
        <p:sp>
          <p:nvSpPr>
            <p:cNvPr id="351" name="Freeform 109"/>
            <p:cNvSpPr/>
            <p:nvPr/>
          </p:nvSpPr>
          <p:spPr>
            <a:xfrm>
              <a:off x="3053880" y="6114600"/>
              <a:ext cx="114480" cy="122400"/>
            </a:xfrm>
            <a:custGeom>
              <a:avLst/>
              <a:gdLst/>
              <a:ahLst/>
              <a:rect l="0" t="0" r="r" b="b"/>
              <a:pathLst>
                <a:path w="318" h="340">
                  <a:moveTo>
                    <a:pt x="68" y="145"/>
                  </a:moveTo>
                  <a:cubicBezTo>
                    <a:pt x="74" y="35"/>
                    <a:pt x="143" y="17"/>
                    <a:pt x="170" y="17"/>
                  </a:cubicBezTo>
                  <a:cubicBezTo>
                    <a:pt x="254" y="17"/>
                    <a:pt x="263" y="115"/>
                    <a:pt x="263" y="145"/>
                  </a:cubicBezTo>
                  <a:lnTo>
                    <a:pt x="68" y="145"/>
                  </a:lnTo>
                  <a:moveTo>
                    <a:pt x="68" y="160"/>
                  </a:moveTo>
                  <a:lnTo>
                    <a:pt x="297" y="160"/>
                  </a:lnTo>
                  <a:cubicBezTo>
                    <a:pt x="315" y="160"/>
                    <a:pt x="317" y="160"/>
                    <a:pt x="317" y="145"/>
                  </a:cubicBezTo>
                  <a:cubicBezTo>
                    <a:pt x="317" y="72"/>
                    <a:pt x="272" y="0"/>
                    <a:pt x="170" y="0"/>
                  </a:cubicBezTo>
                  <a:cubicBezTo>
                    <a:pt x="76" y="0"/>
                    <a:pt x="0" y="75"/>
                    <a:pt x="0" y="169"/>
                  </a:cubicBezTo>
                  <a:cubicBezTo>
                    <a:pt x="0" y="267"/>
                    <a:pt x="85" y="339"/>
                    <a:pt x="180" y="339"/>
                  </a:cubicBezTo>
                  <a:cubicBezTo>
                    <a:pt x="280" y="339"/>
                    <a:pt x="317" y="257"/>
                    <a:pt x="317" y="242"/>
                  </a:cubicBezTo>
                  <a:cubicBezTo>
                    <a:pt x="317" y="236"/>
                    <a:pt x="310" y="234"/>
                    <a:pt x="306" y="234"/>
                  </a:cubicBezTo>
                  <a:cubicBezTo>
                    <a:pt x="298" y="234"/>
                    <a:pt x="297" y="239"/>
                    <a:pt x="297" y="244"/>
                  </a:cubicBezTo>
                  <a:cubicBezTo>
                    <a:pt x="267" y="321"/>
                    <a:pt x="193" y="321"/>
                    <a:pt x="185" y="321"/>
                  </a:cubicBezTo>
                  <a:cubicBezTo>
                    <a:pt x="144" y="321"/>
                    <a:pt x="111" y="297"/>
                    <a:pt x="92" y="271"/>
                  </a:cubicBezTo>
                  <a:cubicBezTo>
                    <a:pt x="68" y="236"/>
                    <a:pt x="68" y="187"/>
                    <a:pt x="68" y="160"/>
                  </a:cubicBezTo>
                </a:path>
              </a:pathLst>
            </a:custGeom>
            <a:solidFill>
              <a:srgbClr val="000000"/>
            </a:solidFill>
            <a:ln w="15840">
              <a:noFill/>
            </a:ln>
          </p:spPr>
        </p:sp>
      </p:grpSp>
      <p:sp>
        <p:nvSpPr>
          <p:cNvPr id="352" name="Freeform 110"/>
          <p:cNvSpPr/>
          <p:nvPr/>
        </p:nvSpPr>
        <p:spPr>
          <a:xfrm>
            <a:off x="3263760" y="5544360"/>
            <a:ext cx="480600" cy="376560"/>
          </a:xfrm>
          <a:custGeom>
            <a:avLst/>
            <a:gdLst/>
            <a:ahLst/>
            <a:rect l="0" t="0" r="r" b="b"/>
            <a:pathLst>
              <a:path w="1335" h="1046">
                <a:moveTo>
                  <a:pt x="0" y="1045"/>
                </a:moveTo>
                <a:cubicBezTo>
                  <a:pt x="1084" y="765"/>
                  <a:pt x="1334" y="0"/>
                  <a:pt x="1334" y="0"/>
                </a:cubicBezTo>
              </a:path>
            </a:pathLst>
          </a:custGeom>
          <a:ln>
            <a:solidFill>
              <a:srgbClr val="00a65d"/>
            </a:solidFill>
            <a:tailEnd len="med" type="triangle" w="med"/>
          </a:ln>
        </p:spPr>
      </p:sp>
      <p:sp>
        <p:nvSpPr>
          <p:cNvPr id="353" name="Freeform 111"/>
          <p:cNvSpPr/>
          <p:nvPr/>
        </p:nvSpPr>
        <p:spPr>
          <a:xfrm>
            <a:off x="2771640" y="4569840"/>
            <a:ext cx="756720" cy="310680"/>
          </a:xfrm>
          <a:custGeom>
            <a:avLst/>
            <a:gdLst/>
            <a:ahLst/>
            <a:rect l="0" t="0" r="r" b="b"/>
            <a:pathLst>
              <a:path w="2102" h="863">
                <a:moveTo>
                  <a:pt x="0" y="862"/>
                </a:moveTo>
                <a:cubicBezTo>
                  <a:pt x="1293" y="0"/>
                  <a:pt x="2101" y="398"/>
                  <a:pt x="2101" y="398"/>
                </a:cubicBezTo>
              </a:path>
            </a:pathLst>
          </a:custGeom>
          <a:ln>
            <a:solidFill>
              <a:srgbClr val="00a65d"/>
            </a:solidFill>
            <a:tailEnd len="med" type="triangle" w="med"/>
          </a:ln>
        </p:spPr>
      </p:sp>
      <p:grpSp>
        <p:nvGrpSpPr>
          <p:cNvPr id="354" name="Group 112"/>
          <p:cNvGrpSpPr/>
          <p:nvPr/>
        </p:nvGrpSpPr>
        <p:grpSpPr>
          <a:xfrm>
            <a:off x="1440000" y="4824000"/>
            <a:ext cx="1269720" cy="163800"/>
            <a:chOff x="1440000" y="4824000"/>
            <a:chExt cx="1269720" cy="163800"/>
          </a:xfrm>
        </p:grpSpPr>
        <p:sp>
          <p:nvSpPr>
            <p:cNvPr id="355" name="Freeform 113"/>
            <p:cNvSpPr/>
            <p:nvPr/>
          </p:nvSpPr>
          <p:spPr>
            <a:xfrm>
              <a:off x="1446120" y="4835880"/>
              <a:ext cx="1249920" cy="140760"/>
            </a:xfrm>
            <a:custGeom>
              <a:avLst/>
              <a:gdLst/>
              <a:ahLst/>
              <a:rect l="0" t="0" r="r" b="b"/>
              <a:pathLst>
                <a:path w="3472" h="391">
                  <a:moveTo>
                    <a:pt x="1736" y="390"/>
                  </a:moveTo>
                  <a:lnTo>
                    <a:pt x="0" y="390"/>
                  </a:lnTo>
                  <a:lnTo>
                    <a:pt x="0" y="0"/>
                  </a:lnTo>
                  <a:lnTo>
                    <a:pt x="3471" y="0"/>
                  </a:lnTo>
                  <a:lnTo>
                    <a:pt x="3471" y="390"/>
                  </a:lnTo>
                  <a:lnTo>
                    <a:pt x="1736" y="390"/>
                  </a:lnTo>
                </a:path>
              </a:pathLst>
            </a:custGeom>
            <a:solidFill>
              <a:srgbClr val="ffffff"/>
            </a:solidFill>
            <a:ln w="15840">
              <a:noFill/>
            </a:ln>
          </p:spPr>
        </p:sp>
        <p:sp>
          <p:nvSpPr>
            <p:cNvPr id="356" name="Freeform 114"/>
            <p:cNvSpPr/>
            <p:nvPr/>
          </p:nvSpPr>
          <p:spPr>
            <a:xfrm>
              <a:off x="1440000" y="4824000"/>
              <a:ext cx="85320" cy="161640"/>
            </a:xfrm>
            <a:custGeom>
              <a:avLst/>
              <a:gdLst/>
              <a:ahLst/>
              <a:rect l="0" t="0" r="r" b="b"/>
              <a:pathLst>
                <a:path w="237" h="449">
                  <a:moveTo>
                    <a:pt x="152" y="51"/>
                  </a:moveTo>
                  <a:cubicBezTo>
                    <a:pt x="152" y="28"/>
                    <a:pt x="156" y="21"/>
                    <a:pt x="217" y="21"/>
                  </a:cubicBezTo>
                  <a:lnTo>
                    <a:pt x="236" y="21"/>
                  </a:lnTo>
                  <a:lnTo>
                    <a:pt x="236" y="0"/>
                  </a:lnTo>
                  <a:cubicBezTo>
                    <a:pt x="210" y="1"/>
                    <a:pt x="149" y="1"/>
                    <a:pt x="119" y="1"/>
                  </a:cubicBezTo>
                  <a:cubicBezTo>
                    <a:pt x="87" y="1"/>
                    <a:pt x="28" y="1"/>
                    <a:pt x="0" y="0"/>
                  </a:cubicBezTo>
                  <a:lnTo>
                    <a:pt x="0" y="21"/>
                  </a:lnTo>
                  <a:lnTo>
                    <a:pt x="21" y="21"/>
                  </a:lnTo>
                  <a:cubicBezTo>
                    <a:pt x="80" y="21"/>
                    <a:pt x="84" y="28"/>
                    <a:pt x="84" y="51"/>
                  </a:cubicBezTo>
                  <a:lnTo>
                    <a:pt x="84" y="397"/>
                  </a:lnTo>
                  <a:cubicBezTo>
                    <a:pt x="84" y="421"/>
                    <a:pt x="80" y="427"/>
                    <a:pt x="21" y="427"/>
                  </a:cubicBezTo>
                  <a:lnTo>
                    <a:pt x="0" y="427"/>
                  </a:lnTo>
                  <a:lnTo>
                    <a:pt x="0" y="448"/>
                  </a:lnTo>
                  <a:cubicBezTo>
                    <a:pt x="28" y="446"/>
                    <a:pt x="87" y="446"/>
                    <a:pt x="117" y="446"/>
                  </a:cubicBezTo>
                  <a:cubicBezTo>
                    <a:pt x="149" y="446"/>
                    <a:pt x="210" y="446"/>
                    <a:pt x="236" y="448"/>
                  </a:cubicBezTo>
                  <a:lnTo>
                    <a:pt x="236" y="427"/>
                  </a:lnTo>
                  <a:lnTo>
                    <a:pt x="217" y="427"/>
                  </a:lnTo>
                  <a:cubicBezTo>
                    <a:pt x="156" y="427"/>
                    <a:pt x="152" y="421"/>
                    <a:pt x="152" y="397"/>
                  </a:cubicBezTo>
                  <a:lnTo>
                    <a:pt x="152" y="51"/>
                  </a:lnTo>
                </a:path>
              </a:pathLst>
            </a:custGeom>
            <a:solidFill>
              <a:srgbClr val="000000"/>
            </a:solidFill>
            <a:ln w="15840">
              <a:noFill/>
            </a:ln>
          </p:spPr>
        </p:sp>
        <p:sp>
          <p:nvSpPr>
            <p:cNvPr id="357" name="Freeform 115"/>
            <p:cNvSpPr/>
            <p:nvPr/>
          </p:nvSpPr>
          <p:spPr>
            <a:xfrm>
              <a:off x="1541160" y="4880880"/>
              <a:ext cx="140040" cy="104760"/>
            </a:xfrm>
            <a:custGeom>
              <a:avLst/>
              <a:gdLst/>
              <a:ahLst/>
              <a:rect l="0" t="0" r="r" b="b"/>
              <a:pathLst>
                <a:path w="389" h="291">
                  <a:moveTo>
                    <a:pt x="59" y="64"/>
                  </a:moveTo>
                  <a:lnTo>
                    <a:pt x="59" y="241"/>
                  </a:lnTo>
                  <a:cubicBezTo>
                    <a:pt x="59" y="269"/>
                    <a:pt x="52" y="269"/>
                    <a:pt x="0" y="269"/>
                  </a:cubicBezTo>
                  <a:lnTo>
                    <a:pt x="0" y="290"/>
                  </a:lnTo>
                  <a:cubicBezTo>
                    <a:pt x="26" y="290"/>
                    <a:pt x="66" y="288"/>
                    <a:pt x="87" y="288"/>
                  </a:cubicBezTo>
                  <a:cubicBezTo>
                    <a:pt x="107" y="288"/>
                    <a:pt x="147" y="290"/>
                    <a:pt x="173" y="290"/>
                  </a:cubicBezTo>
                  <a:lnTo>
                    <a:pt x="173" y="269"/>
                  </a:lnTo>
                  <a:cubicBezTo>
                    <a:pt x="122" y="269"/>
                    <a:pt x="114" y="269"/>
                    <a:pt x="114" y="241"/>
                  </a:cubicBezTo>
                  <a:lnTo>
                    <a:pt x="114" y="119"/>
                  </a:lnTo>
                  <a:cubicBezTo>
                    <a:pt x="114" y="51"/>
                    <a:pt x="168" y="15"/>
                    <a:pt x="217" y="15"/>
                  </a:cubicBezTo>
                  <a:cubicBezTo>
                    <a:pt x="266" y="15"/>
                    <a:pt x="274" y="51"/>
                    <a:pt x="274" y="88"/>
                  </a:cubicBezTo>
                  <a:lnTo>
                    <a:pt x="274" y="241"/>
                  </a:lnTo>
                  <a:cubicBezTo>
                    <a:pt x="274" y="269"/>
                    <a:pt x="266" y="269"/>
                    <a:pt x="215" y="269"/>
                  </a:cubicBezTo>
                  <a:lnTo>
                    <a:pt x="215" y="290"/>
                  </a:lnTo>
                  <a:cubicBezTo>
                    <a:pt x="241" y="290"/>
                    <a:pt x="281" y="288"/>
                    <a:pt x="302" y="288"/>
                  </a:cubicBezTo>
                  <a:cubicBezTo>
                    <a:pt x="322" y="288"/>
                    <a:pt x="362" y="290"/>
                    <a:pt x="388" y="290"/>
                  </a:cubicBezTo>
                  <a:lnTo>
                    <a:pt x="388" y="269"/>
                  </a:lnTo>
                  <a:cubicBezTo>
                    <a:pt x="348" y="269"/>
                    <a:pt x="329" y="269"/>
                    <a:pt x="329" y="250"/>
                  </a:cubicBezTo>
                  <a:lnTo>
                    <a:pt x="329" y="125"/>
                  </a:lnTo>
                  <a:cubicBezTo>
                    <a:pt x="329" y="68"/>
                    <a:pt x="329" y="48"/>
                    <a:pt x="304" y="24"/>
                  </a:cubicBezTo>
                  <a:cubicBezTo>
                    <a:pt x="294" y="13"/>
                    <a:pt x="267" y="0"/>
                    <a:pt x="224" y="0"/>
                  </a:cubicBezTo>
                  <a:cubicBezTo>
                    <a:pt x="166" y="0"/>
                    <a:pt x="131" y="28"/>
                    <a:pt x="108" y="68"/>
                  </a:cubicBezTo>
                  <a:lnTo>
                    <a:pt x="108" y="0"/>
                  </a:lnTo>
                  <a:lnTo>
                    <a:pt x="0" y="7"/>
                  </a:lnTo>
                  <a:lnTo>
                    <a:pt x="0" y="28"/>
                  </a:lnTo>
                  <a:cubicBezTo>
                    <a:pt x="54" y="28"/>
                    <a:pt x="59" y="33"/>
                    <a:pt x="59" y="64"/>
                  </a:cubicBezTo>
                </a:path>
              </a:pathLst>
            </a:custGeom>
            <a:solidFill>
              <a:srgbClr val="000000"/>
            </a:solidFill>
            <a:ln w="15840">
              <a:noFill/>
            </a:ln>
          </p:spPr>
        </p:sp>
        <p:sp>
          <p:nvSpPr>
            <p:cNvPr id="358" name="Freeform 116"/>
            <p:cNvSpPr/>
            <p:nvPr/>
          </p:nvSpPr>
          <p:spPr>
            <a:xfrm>
              <a:off x="1694880" y="4880880"/>
              <a:ext cx="140040" cy="104760"/>
            </a:xfrm>
            <a:custGeom>
              <a:avLst/>
              <a:gdLst/>
              <a:ahLst/>
              <a:rect l="0" t="0" r="r" b="b"/>
              <a:pathLst>
                <a:path w="389" h="291">
                  <a:moveTo>
                    <a:pt x="59" y="64"/>
                  </a:moveTo>
                  <a:lnTo>
                    <a:pt x="59" y="241"/>
                  </a:lnTo>
                  <a:cubicBezTo>
                    <a:pt x="59" y="269"/>
                    <a:pt x="52" y="269"/>
                    <a:pt x="0" y="269"/>
                  </a:cubicBezTo>
                  <a:lnTo>
                    <a:pt x="0" y="290"/>
                  </a:lnTo>
                  <a:cubicBezTo>
                    <a:pt x="26" y="290"/>
                    <a:pt x="66" y="288"/>
                    <a:pt x="87" y="288"/>
                  </a:cubicBezTo>
                  <a:cubicBezTo>
                    <a:pt x="107" y="288"/>
                    <a:pt x="147" y="290"/>
                    <a:pt x="173" y="290"/>
                  </a:cubicBezTo>
                  <a:lnTo>
                    <a:pt x="173" y="269"/>
                  </a:lnTo>
                  <a:cubicBezTo>
                    <a:pt x="122" y="269"/>
                    <a:pt x="114" y="269"/>
                    <a:pt x="114" y="241"/>
                  </a:cubicBezTo>
                  <a:lnTo>
                    <a:pt x="114" y="119"/>
                  </a:lnTo>
                  <a:cubicBezTo>
                    <a:pt x="114" y="51"/>
                    <a:pt x="168" y="15"/>
                    <a:pt x="217" y="15"/>
                  </a:cubicBezTo>
                  <a:cubicBezTo>
                    <a:pt x="266" y="15"/>
                    <a:pt x="274" y="51"/>
                    <a:pt x="274" y="88"/>
                  </a:cubicBezTo>
                  <a:lnTo>
                    <a:pt x="274" y="241"/>
                  </a:lnTo>
                  <a:cubicBezTo>
                    <a:pt x="274" y="269"/>
                    <a:pt x="266" y="269"/>
                    <a:pt x="215" y="269"/>
                  </a:cubicBezTo>
                  <a:lnTo>
                    <a:pt x="215" y="290"/>
                  </a:lnTo>
                  <a:cubicBezTo>
                    <a:pt x="241" y="290"/>
                    <a:pt x="281" y="288"/>
                    <a:pt x="302" y="288"/>
                  </a:cubicBezTo>
                  <a:cubicBezTo>
                    <a:pt x="322" y="288"/>
                    <a:pt x="362" y="290"/>
                    <a:pt x="388" y="290"/>
                  </a:cubicBezTo>
                  <a:lnTo>
                    <a:pt x="388" y="269"/>
                  </a:lnTo>
                  <a:cubicBezTo>
                    <a:pt x="348" y="269"/>
                    <a:pt x="329" y="269"/>
                    <a:pt x="329" y="250"/>
                  </a:cubicBezTo>
                  <a:lnTo>
                    <a:pt x="329" y="125"/>
                  </a:lnTo>
                  <a:cubicBezTo>
                    <a:pt x="329" y="68"/>
                    <a:pt x="329" y="48"/>
                    <a:pt x="304" y="24"/>
                  </a:cubicBezTo>
                  <a:cubicBezTo>
                    <a:pt x="294" y="13"/>
                    <a:pt x="267" y="0"/>
                    <a:pt x="224" y="0"/>
                  </a:cubicBezTo>
                  <a:cubicBezTo>
                    <a:pt x="166" y="0"/>
                    <a:pt x="131" y="28"/>
                    <a:pt x="108" y="68"/>
                  </a:cubicBezTo>
                  <a:lnTo>
                    <a:pt x="108" y="0"/>
                  </a:lnTo>
                  <a:lnTo>
                    <a:pt x="0" y="7"/>
                  </a:lnTo>
                  <a:lnTo>
                    <a:pt x="0" y="28"/>
                  </a:lnTo>
                  <a:cubicBezTo>
                    <a:pt x="54" y="28"/>
                    <a:pt x="59" y="33"/>
                    <a:pt x="59" y="64"/>
                  </a:cubicBezTo>
                </a:path>
              </a:pathLst>
            </a:custGeom>
            <a:solidFill>
              <a:srgbClr val="000000"/>
            </a:solidFill>
            <a:ln w="15840">
              <a:noFill/>
            </a:ln>
          </p:spPr>
        </p:sp>
        <p:sp>
          <p:nvSpPr>
            <p:cNvPr id="359" name="Freeform 117"/>
            <p:cNvSpPr/>
            <p:nvPr/>
          </p:nvSpPr>
          <p:spPr>
            <a:xfrm>
              <a:off x="1847160" y="4879080"/>
              <a:ext cx="123840" cy="109080"/>
            </a:xfrm>
            <a:custGeom>
              <a:avLst/>
              <a:gdLst/>
              <a:ahLst/>
              <a:rect l="0" t="0" r="r" b="b"/>
              <a:pathLst>
                <a:path w="344" h="303">
                  <a:moveTo>
                    <a:pt x="343" y="153"/>
                  </a:moveTo>
                  <a:cubicBezTo>
                    <a:pt x="343" y="70"/>
                    <a:pt x="264" y="0"/>
                    <a:pt x="171" y="0"/>
                  </a:cubicBezTo>
                  <a:cubicBezTo>
                    <a:pt x="75" y="0"/>
                    <a:pt x="0" y="71"/>
                    <a:pt x="0" y="153"/>
                  </a:cubicBezTo>
                  <a:cubicBezTo>
                    <a:pt x="0" y="238"/>
                    <a:pt x="80" y="302"/>
                    <a:pt x="171" y="302"/>
                  </a:cubicBezTo>
                  <a:cubicBezTo>
                    <a:pt x="264" y="302"/>
                    <a:pt x="343" y="236"/>
                    <a:pt x="343" y="153"/>
                  </a:cubicBezTo>
                  <a:moveTo>
                    <a:pt x="171" y="285"/>
                  </a:moveTo>
                  <a:cubicBezTo>
                    <a:pt x="138" y="285"/>
                    <a:pt x="105" y="271"/>
                    <a:pt x="84" y="241"/>
                  </a:cubicBezTo>
                  <a:cubicBezTo>
                    <a:pt x="65" y="213"/>
                    <a:pt x="65" y="172"/>
                    <a:pt x="65" y="149"/>
                  </a:cubicBezTo>
                  <a:cubicBezTo>
                    <a:pt x="65" y="123"/>
                    <a:pt x="65" y="88"/>
                    <a:pt x="82" y="58"/>
                  </a:cubicBezTo>
                  <a:cubicBezTo>
                    <a:pt x="103" y="28"/>
                    <a:pt x="140" y="15"/>
                    <a:pt x="171" y="15"/>
                  </a:cubicBezTo>
                  <a:cubicBezTo>
                    <a:pt x="204" y="15"/>
                    <a:pt x="238" y="28"/>
                    <a:pt x="259" y="57"/>
                  </a:cubicBezTo>
                  <a:cubicBezTo>
                    <a:pt x="278" y="85"/>
                    <a:pt x="278" y="123"/>
                    <a:pt x="278" y="149"/>
                  </a:cubicBezTo>
                  <a:cubicBezTo>
                    <a:pt x="278" y="172"/>
                    <a:pt x="278" y="208"/>
                    <a:pt x="260" y="236"/>
                  </a:cubicBezTo>
                  <a:cubicBezTo>
                    <a:pt x="245" y="266"/>
                    <a:pt x="210" y="285"/>
                    <a:pt x="171" y="285"/>
                  </a:cubicBezTo>
                </a:path>
              </a:pathLst>
            </a:custGeom>
            <a:solidFill>
              <a:srgbClr val="000000"/>
            </a:solidFill>
            <a:ln w="15840">
              <a:noFill/>
            </a:ln>
          </p:spPr>
        </p:sp>
        <p:sp>
          <p:nvSpPr>
            <p:cNvPr id="360" name="Freeform 118"/>
            <p:cNvSpPr/>
            <p:nvPr/>
          </p:nvSpPr>
          <p:spPr>
            <a:xfrm>
              <a:off x="1975320" y="4883400"/>
              <a:ext cx="136440" cy="104760"/>
            </a:xfrm>
            <a:custGeom>
              <a:avLst/>
              <a:gdLst/>
              <a:ahLst/>
              <a:rect l="0" t="0" r="r" b="b"/>
              <a:pathLst>
                <a:path w="379" h="291">
                  <a:moveTo>
                    <a:pt x="306" y="64"/>
                  </a:moveTo>
                  <a:cubicBezTo>
                    <a:pt x="313" y="49"/>
                    <a:pt x="327" y="21"/>
                    <a:pt x="378" y="21"/>
                  </a:cubicBezTo>
                  <a:lnTo>
                    <a:pt x="378" y="0"/>
                  </a:lnTo>
                  <a:cubicBezTo>
                    <a:pt x="360" y="1"/>
                    <a:pt x="337" y="1"/>
                    <a:pt x="320" y="1"/>
                  </a:cubicBezTo>
                  <a:cubicBezTo>
                    <a:pt x="301" y="1"/>
                    <a:pt x="266" y="0"/>
                    <a:pt x="252" y="0"/>
                  </a:cubicBezTo>
                  <a:lnTo>
                    <a:pt x="252" y="21"/>
                  </a:lnTo>
                  <a:cubicBezTo>
                    <a:pt x="281" y="21"/>
                    <a:pt x="290" y="36"/>
                    <a:pt x="290" y="49"/>
                  </a:cubicBezTo>
                  <a:cubicBezTo>
                    <a:pt x="290" y="55"/>
                    <a:pt x="288" y="57"/>
                    <a:pt x="285" y="64"/>
                  </a:cubicBezTo>
                  <a:lnTo>
                    <a:pt x="206" y="232"/>
                  </a:lnTo>
                  <a:lnTo>
                    <a:pt x="119" y="49"/>
                  </a:lnTo>
                  <a:cubicBezTo>
                    <a:pt x="115" y="40"/>
                    <a:pt x="115" y="39"/>
                    <a:pt x="115" y="37"/>
                  </a:cubicBezTo>
                  <a:cubicBezTo>
                    <a:pt x="115" y="21"/>
                    <a:pt x="145" y="21"/>
                    <a:pt x="159" y="21"/>
                  </a:cubicBezTo>
                  <a:lnTo>
                    <a:pt x="159" y="0"/>
                  </a:lnTo>
                  <a:cubicBezTo>
                    <a:pt x="136" y="0"/>
                    <a:pt x="93" y="1"/>
                    <a:pt x="75" y="1"/>
                  </a:cubicBezTo>
                  <a:cubicBezTo>
                    <a:pt x="54" y="1"/>
                    <a:pt x="23" y="1"/>
                    <a:pt x="0" y="0"/>
                  </a:cubicBezTo>
                  <a:lnTo>
                    <a:pt x="0" y="21"/>
                  </a:lnTo>
                  <a:cubicBezTo>
                    <a:pt x="49" y="21"/>
                    <a:pt x="52" y="24"/>
                    <a:pt x="61" y="45"/>
                  </a:cubicBezTo>
                  <a:lnTo>
                    <a:pt x="173" y="278"/>
                  </a:lnTo>
                  <a:cubicBezTo>
                    <a:pt x="178" y="287"/>
                    <a:pt x="178" y="290"/>
                    <a:pt x="189" y="290"/>
                  </a:cubicBezTo>
                  <a:cubicBezTo>
                    <a:pt x="199" y="290"/>
                    <a:pt x="203" y="284"/>
                    <a:pt x="204" y="278"/>
                  </a:cubicBezTo>
                  <a:lnTo>
                    <a:pt x="306" y="64"/>
                  </a:lnTo>
                </a:path>
              </a:pathLst>
            </a:custGeom>
            <a:solidFill>
              <a:srgbClr val="000000"/>
            </a:solidFill>
            <a:ln w="15840">
              <a:noFill/>
            </a:ln>
          </p:spPr>
        </p:sp>
        <p:sp>
          <p:nvSpPr>
            <p:cNvPr id="361" name="Freeform 119"/>
            <p:cNvSpPr/>
            <p:nvPr/>
          </p:nvSpPr>
          <p:spPr>
            <a:xfrm>
              <a:off x="2112120" y="4879080"/>
              <a:ext cx="125640" cy="109080"/>
            </a:xfrm>
            <a:custGeom>
              <a:avLst/>
              <a:gdLst/>
              <a:ahLst/>
              <a:rect l="0" t="0" r="r" b="b"/>
              <a:pathLst>
                <a:path w="349" h="303">
                  <a:moveTo>
                    <a:pt x="224" y="244"/>
                  </a:moveTo>
                  <a:cubicBezTo>
                    <a:pt x="227" y="271"/>
                    <a:pt x="248" y="297"/>
                    <a:pt x="285" y="297"/>
                  </a:cubicBezTo>
                  <a:cubicBezTo>
                    <a:pt x="301" y="297"/>
                    <a:pt x="348" y="288"/>
                    <a:pt x="348" y="235"/>
                  </a:cubicBezTo>
                  <a:lnTo>
                    <a:pt x="348" y="199"/>
                  </a:lnTo>
                  <a:lnTo>
                    <a:pt x="329" y="199"/>
                  </a:lnTo>
                  <a:lnTo>
                    <a:pt x="329" y="235"/>
                  </a:lnTo>
                  <a:cubicBezTo>
                    <a:pt x="329" y="274"/>
                    <a:pt x="309" y="278"/>
                    <a:pt x="301" y="278"/>
                  </a:cubicBezTo>
                  <a:cubicBezTo>
                    <a:pt x="276" y="278"/>
                    <a:pt x="273" y="248"/>
                    <a:pt x="273" y="245"/>
                  </a:cubicBezTo>
                  <a:lnTo>
                    <a:pt x="273" y="113"/>
                  </a:lnTo>
                  <a:cubicBezTo>
                    <a:pt x="273" y="86"/>
                    <a:pt x="273" y="61"/>
                    <a:pt x="245" y="36"/>
                  </a:cubicBezTo>
                  <a:cubicBezTo>
                    <a:pt x="215" y="10"/>
                    <a:pt x="177" y="0"/>
                    <a:pt x="138" y="0"/>
                  </a:cubicBezTo>
                  <a:cubicBezTo>
                    <a:pt x="75" y="0"/>
                    <a:pt x="23" y="31"/>
                    <a:pt x="23" y="74"/>
                  </a:cubicBezTo>
                  <a:cubicBezTo>
                    <a:pt x="23" y="94"/>
                    <a:pt x="38" y="106"/>
                    <a:pt x="58" y="106"/>
                  </a:cubicBezTo>
                  <a:cubicBezTo>
                    <a:pt x="79" y="106"/>
                    <a:pt x="93" y="92"/>
                    <a:pt x="93" y="74"/>
                  </a:cubicBezTo>
                  <a:cubicBezTo>
                    <a:pt x="93" y="67"/>
                    <a:pt x="89" y="45"/>
                    <a:pt x="54" y="45"/>
                  </a:cubicBezTo>
                  <a:cubicBezTo>
                    <a:pt x="75" y="22"/>
                    <a:pt x="112" y="15"/>
                    <a:pt x="138" y="15"/>
                  </a:cubicBezTo>
                  <a:cubicBezTo>
                    <a:pt x="175" y="15"/>
                    <a:pt x="218" y="40"/>
                    <a:pt x="218" y="98"/>
                  </a:cubicBezTo>
                  <a:lnTo>
                    <a:pt x="218" y="123"/>
                  </a:lnTo>
                  <a:cubicBezTo>
                    <a:pt x="180" y="125"/>
                    <a:pt x="126" y="126"/>
                    <a:pt x="77" y="146"/>
                  </a:cubicBezTo>
                  <a:cubicBezTo>
                    <a:pt x="19" y="168"/>
                    <a:pt x="0" y="202"/>
                    <a:pt x="0" y="232"/>
                  </a:cubicBezTo>
                  <a:cubicBezTo>
                    <a:pt x="0" y="285"/>
                    <a:pt x="75" y="302"/>
                    <a:pt x="124" y="302"/>
                  </a:cubicBezTo>
                  <a:cubicBezTo>
                    <a:pt x="175" y="302"/>
                    <a:pt x="210" y="275"/>
                    <a:pt x="224" y="244"/>
                  </a:cubicBezTo>
                  <a:moveTo>
                    <a:pt x="218" y="137"/>
                  </a:moveTo>
                  <a:lnTo>
                    <a:pt x="218" y="202"/>
                  </a:lnTo>
                  <a:cubicBezTo>
                    <a:pt x="218" y="265"/>
                    <a:pt x="164" y="287"/>
                    <a:pt x="129" y="287"/>
                  </a:cubicBezTo>
                  <a:cubicBezTo>
                    <a:pt x="91" y="287"/>
                    <a:pt x="59" y="263"/>
                    <a:pt x="59" y="230"/>
                  </a:cubicBezTo>
                  <a:cubicBezTo>
                    <a:pt x="59" y="195"/>
                    <a:pt x="93" y="140"/>
                    <a:pt x="218" y="137"/>
                  </a:cubicBezTo>
                </a:path>
              </a:pathLst>
            </a:custGeom>
            <a:solidFill>
              <a:srgbClr val="000000"/>
            </a:solidFill>
            <a:ln w="15840">
              <a:noFill/>
            </a:ln>
          </p:spPr>
        </p:sp>
        <p:sp>
          <p:nvSpPr>
            <p:cNvPr id="362" name="Freeform 120"/>
            <p:cNvSpPr/>
            <p:nvPr/>
          </p:nvSpPr>
          <p:spPr>
            <a:xfrm>
              <a:off x="2244240" y="4840200"/>
              <a:ext cx="87120" cy="147960"/>
            </a:xfrm>
            <a:custGeom>
              <a:avLst/>
              <a:gdLst/>
              <a:ahLst/>
              <a:rect l="0" t="0" r="r" b="b"/>
              <a:pathLst>
                <a:path w="242" h="411">
                  <a:moveTo>
                    <a:pt x="119" y="141"/>
                  </a:moveTo>
                  <a:lnTo>
                    <a:pt x="229" y="141"/>
                  </a:lnTo>
                  <a:lnTo>
                    <a:pt x="229" y="120"/>
                  </a:lnTo>
                  <a:lnTo>
                    <a:pt x="119" y="120"/>
                  </a:lnTo>
                  <a:lnTo>
                    <a:pt x="119" y="0"/>
                  </a:lnTo>
                  <a:lnTo>
                    <a:pt x="100" y="0"/>
                  </a:lnTo>
                  <a:cubicBezTo>
                    <a:pt x="100" y="54"/>
                    <a:pt x="75" y="123"/>
                    <a:pt x="0" y="126"/>
                  </a:cubicBezTo>
                  <a:lnTo>
                    <a:pt x="0" y="141"/>
                  </a:lnTo>
                  <a:lnTo>
                    <a:pt x="66" y="141"/>
                  </a:lnTo>
                  <a:lnTo>
                    <a:pt x="66" y="321"/>
                  </a:lnTo>
                  <a:cubicBezTo>
                    <a:pt x="66" y="403"/>
                    <a:pt x="138" y="410"/>
                    <a:pt x="166" y="410"/>
                  </a:cubicBezTo>
                  <a:cubicBezTo>
                    <a:pt x="220" y="410"/>
                    <a:pt x="241" y="364"/>
                    <a:pt x="241" y="321"/>
                  </a:cubicBezTo>
                  <a:lnTo>
                    <a:pt x="241" y="284"/>
                  </a:lnTo>
                  <a:lnTo>
                    <a:pt x="222" y="284"/>
                  </a:lnTo>
                  <a:lnTo>
                    <a:pt x="222" y="321"/>
                  </a:lnTo>
                  <a:cubicBezTo>
                    <a:pt x="222" y="369"/>
                    <a:pt x="199" y="394"/>
                    <a:pt x="171" y="394"/>
                  </a:cubicBezTo>
                  <a:cubicBezTo>
                    <a:pt x="119" y="394"/>
                    <a:pt x="119" y="335"/>
                    <a:pt x="119" y="323"/>
                  </a:cubicBezTo>
                  <a:lnTo>
                    <a:pt x="119" y="141"/>
                  </a:lnTo>
                </a:path>
              </a:pathLst>
            </a:custGeom>
            <a:solidFill>
              <a:srgbClr val="000000"/>
            </a:solidFill>
            <a:ln w="15840">
              <a:noFill/>
            </a:ln>
          </p:spPr>
        </p:sp>
        <p:sp>
          <p:nvSpPr>
            <p:cNvPr id="363" name="Freeform 121"/>
            <p:cNvSpPr/>
            <p:nvPr/>
          </p:nvSpPr>
          <p:spPr>
            <a:xfrm>
              <a:off x="2355480" y="4827240"/>
              <a:ext cx="60120" cy="158400"/>
            </a:xfrm>
            <a:custGeom>
              <a:avLst/>
              <a:gdLst/>
              <a:ahLst/>
              <a:rect l="0" t="0" r="r" b="b"/>
              <a:pathLst>
                <a:path w="167" h="440">
                  <a:moveTo>
                    <a:pt x="112" y="149"/>
                  </a:moveTo>
                  <a:lnTo>
                    <a:pt x="3" y="156"/>
                  </a:lnTo>
                  <a:lnTo>
                    <a:pt x="3" y="177"/>
                  </a:lnTo>
                  <a:cubicBezTo>
                    <a:pt x="54" y="177"/>
                    <a:pt x="61" y="180"/>
                    <a:pt x="61" y="213"/>
                  </a:cubicBezTo>
                  <a:lnTo>
                    <a:pt x="61" y="388"/>
                  </a:lnTo>
                  <a:cubicBezTo>
                    <a:pt x="61" y="418"/>
                    <a:pt x="52" y="418"/>
                    <a:pt x="0" y="418"/>
                  </a:cubicBezTo>
                  <a:lnTo>
                    <a:pt x="0" y="439"/>
                  </a:lnTo>
                  <a:cubicBezTo>
                    <a:pt x="24" y="437"/>
                    <a:pt x="66" y="437"/>
                    <a:pt x="86" y="437"/>
                  </a:cubicBezTo>
                  <a:cubicBezTo>
                    <a:pt x="112" y="437"/>
                    <a:pt x="140" y="437"/>
                    <a:pt x="166" y="439"/>
                  </a:cubicBezTo>
                  <a:lnTo>
                    <a:pt x="166" y="418"/>
                  </a:lnTo>
                  <a:cubicBezTo>
                    <a:pt x="115" y="418"/>
                    <a:pt x="112" y="415"/>
                    <a:pt x="112" y="390"/>
                  </a:cubicBezTo>
                  <a:lnTo>
                    <a:pt x="112" y="149"/>
                  </a:lnTo>
                  <a:moveTo>
                    <a:pt x="115" y="34"/>
                  </a:moveTo>
                  <a:cubicBezTo>
                    <a:pt x="115" y="13"/>
                    <a:pt x="96" y="0"/>
                    <a:pt x="73" y="0"/>
                  </a:cubicBezTo>
                  <a:cubicBezTo>
                    <a:pt x="49" y="0"/>
                    <a:pt x="33" y="18"/>
                    <a:pt x="33" y="34"/>
                  </a:cubicBezTo>
                  <a:cubicBezTo>
                    <a:pt x="33" y="52"/>
                    <a:pt x="49" y="70"/>
                    <a:pt x="73" y="70"/>
                  </a:cubicBezTo>
                  <a:cubicBezTo>
                    <a:pt x="96" y="70"/>
                    <a:pt x="115" y="55"/>
                    <a:pt x="115" y="34"/>
                  </a:cubicBezTo>
                </a:path>
              </a:pathLst>
            </a:custGeom>
            <a:solidFill>
              <a:srgbClr val="000000"/>
            </a:solidFill>
            <a:ln w="15840">
              <a:noFill/>
            </a:ln>
          </p:spPr>
        </p:sp>
        <p:sp>
          <p:nvSpPr>
            <p:cNvPr id="364" name="Freeform 122"/>
            <p:cNvSpPr/>
            <p:nvPr/>
          </p:nvSpPr>
          <p:spPr>
            <a:xfrm>
              <a:off x="2431080" y="4879080"/>
              <a:ext cx="123840" cy="109080"/>
            </a:xfrm>
            <a:custGeom>
              <a:avLst/>
              <a:gdLst/>
              <a:ahLst/>
              <a:rect l="0" t="0" r="r" b="b"/>
              <a:pathLst>
                <a:path w="344" h="303">
                  <a:moveTo>
                    <a:pt x="343" y="153"/>
                  </a:moveTo>
                  <a:cubicBezTo>
                    <a:pt x="343" y="70"/>
                    <a:pt x="264" y="0"/>
                    <a:pt x="171" y="0"/>
                  </a:cubicBezTo>
                  <a:cubicBezTo>
                    <a:pt x="75" y="0"/>
                    <a:pt x="0" y="71"/>
                    <a:pt x="0" y="153"/>
                  </a:cubicBezTo>
                  <a:cubicBezTo>
                    <a:pt x="0" y="238"/>
                    <a:pt x="80" y="302"/>
                    <a:pt x="171" y="302"/>
                  </a:cubicBezTo>
                  <a:cubicBezTo>
                    <a:pt x="264" y="302"/>
                    <a:pt x="343" y="236"/>
                    <a:pt x="343" y="153"/>
                  </a:cubicBezTo>
                  <a:moveTo>
                    <a:pt x="171" y="285"/>
                  </a:moveTo>
                  <a:cubicBezTo>
                    <a:pt x="138" y="285"/>
                    <a:pt x="105" y="271"/>
                    <a:pt x="84" y="241"/>
                  </a:cubicBezTo>
                  <a:cubicBezTo>
                    <a:pt x="65" y="213"/>
                    <a:pt x="65" y="172"/>
                    <a:pt x="65" y="149"/>
                  </a:cubicBezTo>
                  <a:cubicBezTo>
                    <a:pt x="65" y="123"/>
                    <a:pt x="65" y="88"/>
                    <a:pt x="82" y="58"/>
                  </a:cubicBezTo>
                  <a:cubicBezTo>
                    <a:pt x="103" y="28"/>
                    <a:pt x="140" y="15"/>
                    <a:pt x="171" y="15"/>
                  </a:cubicBezTo>
                  <a:cubicBezTo>
                    <a:pt x="204" y="15"/>
                    <a:pt x="238" y="28"/>
                    <a:pt x="257" y="57"/>
                  </a:cubicBezTo>
                  <a:cubicBezTo>
                    <a:pt x="278" y="85"/>
                    <a:pt x="278" y="123"/>
                    <a:pt x="278" y="149"/>
                  </a:cubicBezTo>
                  <a:cubicBezTo>
                    <a:pt x="278" y="172"/>
                    <a:pt x="278" y="208"/>
                    <a:pt x="260" y="236"/>
                  </a:cubicBezTo>
                  <a:cubicBezTo>
                    <a:pt x="245" y="266"/>
                    <a:pt x="210" y="285"/>
                    <a:pt x="171" y="285"/>
                  </a:cubicBezTo>
                </a:path>
              </a:pathLst>
            </a:custGeom>
            <a:solidFill>
              <a:srgbClr val="000000"/>
            </a:solidFill>
            <a:ln w="15840">
              <a:noFill/>
            </a:ln>
          </p:spPr>
        </p:sp>
        <p:sp>
          <p:nvSpPr>
            <p:cNvPr id="365" name="Freeform 123"/>
            <p:cNvSpPr/>
            <p:nvPr/>
          </p:nvSpPr>
          <p:spPr>
            <a:xfrm>
              <a:off x="2570040" y="4880880"/>
              <a:ext cx="140040" cy="104760"/>
            </a:xfrm>
            <a:custGeom>
              <a:avLst/>
              <a:gdLst/>
              <a:ahLst/>
              <a:rect l="0" t="0" r="r" b="b"/>
              <a:pathLst>
                <a:path w="389" h="291">
                  <a:moveTo>
                    <a:pt x="59" y="64"/>
                  </a:moveTo>
                  <a:lnTo>
                    <a:pt x="59" y="241"/>
                  </a:lnTo>
                  <a:cubicBezTo>
                    <a:pt x="59" y="269"/>
                    <a:pt x="52" y="269"/>
                    <a:pt x="0" y="269"/>
                  </a:cubicBezTo>
                  <a:lnTo>
                    <a:pt x="0" y="290"/>
                  </a:lnTo>
                  <a:cubicBezTo>
                    <a:pt x="26" y="290"/>
                    <a:pt x="66" y="288"/>
                    <a:pt x="87" y="288"/>
                  </a:cubicBezTo>
                  <a:cubicBezTo>
                    <a:pt x="107" y="288"/>
                    <a:pt x="147" y="290"/>
                    <a:pt x="173" y="290"/>
                  </a:cubicBezTo>
                  <a:lnTo>
                    <a:pt x="173" y="269"/>
                  </a:lnTo>
                  <a:cubicBezTo>
                    <a:pt x="122" y="269"/>
                    <a:pt x="114" y="269"/>
                    <a:pt x="114" y="241"/>
                  </a:cubicBezTo>
                  <a:lnTo>
                    <a:pt x="114" y="119"/>
                  </a:lnTo>
                  <a:cubicBezTo>
                    <a:pt x="114" y="51"/>
                    <a:pt x="168" y="15"/>
                    <a:pt x="217" y="15"/>
                  </a:cubicBezTo>
                  <a:cubicBezTo>
                    <a:pt x="266" y="15"/>
                    <a:pt x="274" y="51"/>
                    <a:pt x="274" y="88"/>
                  </a:cubicBezTo>
                  <a:lnTo>
                    <a:pt x="274" y="241"/>
                  </a:lnTo>
                  <a:cubicBezTo>
                    <a:pt x="274" y="269"/>
                    <a:pt x="266" y="269"/>
                    <a:pt x="215" y="269"/>
                  </a:cubicBezTo>
                  <a:lnTo>
                    <a:pt x="215" y="290"/>
                  </a:lnTo>
                  <a:cubicBezTo>
                    <a:pt x="241" y="290"/>
                    <a:pt x="281" y="288"/>
                    <a:pt x="302" y="288"/>
                  </a:cubicBezTo>
                  <a:cubicBezTo>
                    <a:pt x="322" y="288"/>
                    <a:pt x="362" y="290"/>
                    <a:pt x="388" y="290"/>
                  </a:cubicBezTo>
                  <a:lnTo>
                    <a:pt x="388" y="269"/>
                  </a:lnTo>
                  <a:cubicBezTo>
                    <a:pt x="348" y="269"/>
                    <a:pt x="329" y="269"/>
                    <a:pt x="329" y="250"/>
                  </a:cubicBezTo>
                  <a:lnTo>
                    <a:pt x="329" y="125"/>
                  </a:lnTo>
                  <a:cubicBezTo>
                    <a:pt x="329" y="68"/>
                    <a:pt x="329" y="48"/>
                    <a:pt x="304" y="24"/>
                  </a:cubicBezTo>
                  <a:cubicBezTo>
                    <a:pt x="294" y="13"/>
                    <a:pt x="267" y="0"/>
                    <a:pt x="224" y="0"/>
                  </a:cubicBezTo>
                  <a:cubicBezTo>
                    <a:pt x="166" y="0"/>
                    <a:pt x="131" y="28"/>
                    <a:pt x="108" y="68"/>
                  </a:cubicBezTo>
                  <a:lnTo>
                    <a:pt x="108" y="0"/>
                  </a:lnTo>
                  <a:lnTo>
                    <a:pt x="0" y="7"/>
                  </a:lnTo>
                  <a:lnTo>
                    <a:pt x="0" y="28"/>
                  </a:lnTo>
                  <a:cubicBezTo>
                    <a:pt x="54" y="28"/>
                    <a:pt x="59" y="33"/>
                    <a:pt x="59" y="64"/>
                  </a:cubicBezTo>
                </a:path>
              </a:pathLst>
            </a:custGeom>
            <a:solidFill>
              <a:srgbClr val="000000"/>
            </a:solidFill>
            <a:ln w="15840">
              <a:noFill/>
            </a:ln>
          </p:spPr>
        </p:sp>
      </p:grpSp>
      <p:grpSp>
        <p:nvGrpSpPr>
          <p:cNvPr id="366" name="Group 124"/>
          <p:cNvGrpSpPr/>
          <p:nvPr/>
        </p:nvGrpSpPr>
        <p:grpSpPr>
          <a:xfrm>
            <a:off x="2817720" y="2035080"/>
            <a:ext cx="1430280" cy="207000"/>
            <a:chOff x="2817720" y="2035080"/>
            <a:chExt cx="1430280" cy="207000"/>
          </a:xfrm>
        </p:grpSpPr>
        <p:sp>
          <p:nvSpPr>
            <p:cNvPr id="367" name="Freeform 125"/>
            <p:cNvSpPr/>
            <p:nvPr/>
          </p:nvSpPr>
          <p:spPr>
            <a:xfrm>
              <a:off x="2817720" y="2049480"/>
              <a:ext cx="1416240" cy="178920"/>
            </a:xfrm>
            <a:custGeom>
              <a:avLst/>
              <a:gdLst/>
              <a:ahLst/>
              <a:rect l="0" t="0" r="r" b="b"/>
              <a:pathLst>
                <a:path w="3934" h="497">
                  <a:moveTo>
                    <a:pt x="1967" y="496"/>
                  </a:moveTo>
                  <a:lnTo>
                    <a:pt x="0" y="496"/>
                  </a:lnTo>
                  <a:lnTo>
                    <a:pt x="0" y="0"/>
                  </a:lnTo>
                  <a:lnTo>
                    <a:pt x="3933" y="0"/>
                  </a:lnTo>
                  <a:lnTo>
                    <a:pt x="3933" y="496"/>
                  </a:lnTo>
                  <a:lnTo>
                    <a:pt x="1967" y="496"/>
                  </a:lnTo>
                </a:path>
              </a:pathLst>
            </a:custGeom>
            <a:solidFill>
              <a:srgbClr val="ffffff"/>
            </a:solidFill>
            <a:ln w="15840">
              <a:noFill/>
            </a:ln>
          </p:spPr>
        </p:sp>
        <p:sp>
          <p:nvSpPr>
            <p:cNvPr id="368" name="Freeform 126"/>
            <p:cNvSpPr/>
            <p:nvPr/>
          </p:nvSpPr>
          <p:spPr>
            <a:xfrm>
              <a:off x="2819520" y="2035080"/>
              <a:ext cx="123480" cy="207360"/>
            </a:xfrm>
            <a:custGeom>
              <a:avLst/>
              <a:gdLst/>
              <a:ahLst/>
              <a:rect l="0" t="0" r="r" b="b"/>
              <a:pathLst>
                <a:path w="343" h="576">
                  <a:moveTo>
                    <a:pt x="225" y="252"/>
                  </a:moveTo>
                  <a:lnTo>
                    <a:pt x="127" y="226"/>
                  </a:lnTo>
                  <a:cubicBezTo>
                    <a:pt x="79" y="214"/>
                    <a:pt x="49" y="173"/>
                    <a:pt x="49" y="126"/>
                  </a:cubicBezTo>
                  <a:cubicBezTo>
                    <a:pt x="49" y="70"/>
                    <a:pt x="91" y="22"/>
                    <a:pt x="152" y="22"/>
                  </a:cubicBezTo>
                  <a:cubicBezTo>
                    <a:pt x="279" y="22"/>
                    <a:pt x="297" y="153"/>
                    <a:pt x="302" y="187"/>
                  </a:cubicBezTo>
                  <a:cubicBezTo>
                    <a:pt x="302" y="192"/>
                    <a:pt x="302" y="198"/>
                    <a:pt x="311" y="198"/>
                  </a:cubicBezTo>
                  <a:cubicBezTo>
                    <a:pt x="321" y="198"/>
                    <a:pt x="321" y="194"/>
                    <a:pt x="321" y="178"/>
                  </a:cubicBezTo>
                  <a:lnTo>
                    <a:pt x="321" y="20"/>
                  </a:lnTo>
                  <a:cubicBezTo>
                    <a:pt x="321" y="5"/>
                    <a:pt x="321" y="0"/>
                    <a:pt x="312" y="0"/>
                  </a:cubicBezTo>
                  <a:cubicBezTo>
                    <a:pt x="307" y="0"/>
                    <a:pt x="305" y="0"/>
                    <a:pt x="300" y="11"/>
                  </a:cubicBezTo>
                  <a:lnTo>
                    <a:pt x="274" y="56"/>
                  </a:lnTo>
                  <a:cubicBezTo>
                    <a:pt x="251" y="32"/>
                    <a:pt x="218" y="0"/>
                    <a:pt x="150" y="0"/>
                  </a:cubicBezTo>
                  <a:cubicBezTo>
                    <a:pt x="65" y="0"/>
                    <a:pt x="0" y="70"/>
                    <a:pt x="0" y="153"/>
                  </a:cubicBezTo>
                  <a:cubicBezTo>
                    <a:pt x="0" y="219"/>
                    <a:pt x="40" y="277"/>
                    <a:pt x="101" y="298"/>
                  </a:cubicBezTo>
                  <a:cubicBezTo>
                    <a:pt x="110" y="302"/>
                    <a:pt x="148" y="311"/>
                    <a:pt x="202" y="325"/>
                  </a:cubicBezTo>
                  <a:cubicBezTo>
                    <a:pt x="223" y="331"/>
                    <a:pt x="246" y="336"/>
                    <a:pt x="269" y="365"/>
                  </a:cubicBezTo>
                  <a:cubicBezTo>
                    <a:pt x="285" y="386"/>
                    <a:pt x="292" y="411"/>
                    <a:pt x="292" y="438"/>
                  </a:cubicBezTo>
                  <a:cubicBezTo>
                    <a:pt x="292" y="494"/>
                    <a:pt x="253" y="552"/>
                    <a:pt x="189" y="552"/>
                  </a:cubicBezTo>
                  <a:cubicBezTo>
                    <a:pt x="166" y="552"/>
                    <a:pt x="108" y="548"/>
                    <a:pt x="66" y="509"/>
                  </a:cubicBezTo>
                  <a:cubicBezTo>
                    <a:pt x="23" y="465"/>
                    <a:pt x="19" y="415"/>
                    <a:pt x="19" y="386"/>
                  </a:cubicBezTo>
                  <a:cubicBezTo>
                    <a:pt x="19" y="379"/>
                    <a:pt x="12" y="379"/>
                    <a:pt x="10" y="379"/>
                  </a:cubicBezTo>
                  <a:cubicBezTo>
                    <a:pt x="0" y="379"/>
                    <a:pt x="0" y="385"/>
                    <a:pt x="0" y="399"/>
                  </a:cubicBezTo>
                  <a:lnTo>
                    <a:pt x="0" y="557"/>
                  </a:lnTo>
                  <a:cubicBezTo>
                    <a:pt x="0" y="570"/>
                    <a:pt x="0" y="575"/>
                    <a:pt x="9" y="575"/>
                  </a:cubicBezTo>
                  <a:cubicBezTo>
                    <a:pt x="14" y="575"/>
                    <a:pt x="14" y="575"/>
                    <a:pt x="19" y="566"/>
                  </a:cubicBezTo>
                  <a:cubicBezTo>
                    <a:pt x="19" y="564"/>
                    <a:pt x="23" y="562"/>
                    <a:pt x="47" y="521"/>
                  </a:cubicBezTo>
                  <a:cubicBezTo>
                    <a:pt x="72" y="548"/>
                    <a:pt x="120" y="575"/>
                    <a:pt x="190" y="575"/>
                  </a:cubicBezTo>
                  <a:cubicBezTo>
                    <a:pt x="279" y="575"/>
                    <a:pt x="342" y="498"/>
                    <a:pt x="342" y="411"/>
                  </a:cubicBezTo>
                  <a:cubicBezTo>
                    <a:pt x="342" y="332"/>
                    <a:pt x="290" y="268"/>
                    <a:pt x="225" y="252"/>
                  </a:cubicBezTo>
                </a:path>
              </a:pathLst>
            </a:custGeom>
            <a:solidFill>
              <a:srgbClr val="000000"/>
            </a:solidFill>
            <a:ln w="15840">
              <a:noFill/>
            </a:ln>
          </p:spPr>
        </p:sp>
        <p:sp>
          <p:nvSpPr>
            <p:cNvPr id="369" name="Freeform 127"/>
            <p:cNvSpPr/>
            <p:nvPr/>
          </p:nvSpPr>
          <p:spPr>
            <a:xfrm>
              <a:off x="2962080" y="2061000"/>
              <a:ext cx="87120" cy="178920"/>
            </a:xfrm>
            <a:custGeom>
              <a:avLst/>
              <a:gdLst/>
              <a:ahLst/>
              <a:rect l="0" t="0" r="r" b="b"/>
              <a:pathLst>
                <a:path w="242" h="497">
                  <a:moveTo>
                    <a:pt x="119" y="171"/>
                  </a:moveTo>
                  <a:lnTo>
                    <a:pt x="229" y="171"/>
                  </a:lnTo>
                  <a:lnTo>
                    <a:pt x="229" y="146"/>
                  </a:lnTo>
                  <a:lnTo>
                    <a:pt x="119" y="146"/>
                  </a:lnTo>
                  <a:lnTo>
                    <a:pt x="119" y="0"/>
                  </a:lnTo>
                  <a:lnTo>
                    <a:pt x="99" y="0"/>
                  </a:lnTo>
                  <a:cubicBezTo>
                    <a:pt x="99" y="65"/>
                    <a:pt x="75" y="149"/>
                    <a:pt x="0" y="153"/>
                  </a:cubicBezTo>
                  <a:lnTo>
                    <a:pt x="0" y="171"/>
                  </a:lnTo>
                  <a:lnTo>
                    <a:pt x="66" y="171"/>
                  </a:lnTo>
                  <a:lnTo>
                    <a:pt x="66" y="388"/>
                  </a:lnTo>
                  <a:cubicBezTo>
                    <a:pt x="66" y="487"/>
                    <a:pt x="138" y="496"/>
                    <a:pt x="166" y="496"/>
                  </a:cubicBezTo>
                  <a:cubicBezTo>
                    <a:pt x="220" y="496"/>
                    <a:pt x="241" y="440"/>
                    <a:pt x="241" y="388"/>
                  </a:cubicBezTo>
                  <a:lnTo>
                    <a:pt x="241" y="343"/>
                  </a:lnTo>
                  <a:lnTo>
                    <a:pt x="222" y="343"/>
                  </a:lnTo>
                  <a:lnTo>
                    <a:pt x="222" y="388"/>
                  </a:lnTo>
                  <a:cubicBezTo>
                    <a:pt x="222" y="446"/>
                    <a:pt x="199" y="476"/>
                    <a:pt x="171" y="476"/>
                  </a:cubicBezTo>
                  <a:cubicBezTo>
                    <a:pt x="119" y="476"/>
                    <a:pt x="119" y="404"/>
                    <a:pt x="119" y="390"/>
                  </a:cubicBezTo>
                  <a:lnTo>
                    <a:pt x="119" y="171"/>
                  </a:lnTo>
                </a:path>
              </a:pathLst>
            </a:custGeom>
            <a:solidFill>
              <a:srgbClr val="000000"/>
            </a:solidFill>
            <a:ln w="15840">
              <a:noFill/>
            </a:ln>
          </p:spPr>
        </p:sp>
        <p:sp>
          <p:nvSpPr>
            <p:cNvPr id="370" name="Freeform 128"/>
            <p:cNvSpPr/>
            <p:nvPr/>
          </p:nvSpPr>
          <p:spPr>
            <a:xfrm>
              <a:off x="3075840" y="2108160"/>
              <a:ext cx="125280" cy="131760"/>
            </a:xfrm>
            <a:custGeom>
              <a:avLst/>
              <a:gdLst/>
              <a:ahLst/>
              <a:rect l="0" t="0" r="r" b="b"/>
              <a:pathLst>
                <a:path w="348" h="366">
                  <a:moveTo>
                    <a:pt x="223" y="295"/>
                  </a:moveTo>
                  <a:cubicBezTo>
                    <a:pt x="227" y="327"/>
                    <a:pt x="248" y="359"/>
                    <a:pt x="285" y="359"/>
                  </a:cubicBezTo>
                  <a:cubicBezTo>
                    <a:pt x="300" y="359"/>
                    <a:pt x="347" y="349"/>
                    <a:pt x="347" y="284"/>
                  </a:cubicBezTo>
                  <a:lnTo>
                    <a:pt x="347" y="241"/>
                  </a:lnTo>
                  <a:lnTo>
                    <a:pt x="328" y="241"/>
                  </a:lnTo>
                  <a:lnTo>
                    <a:pt x="328" y="284"/>
                  </a:lnTo>
                  <a:cubicBezTo>
                    <a:pt x="328" y="331"/>
                    <a:pt x="309" y="336"/>
                    <a:pt x="300" y="336"/>
                  </a:cubicBezTo>
                  <a:cubicBezTo>
                    <a:pt x="276" y="336"/>
                    <a:pt x="272" y="300"/>
                    <a:pt x="272" y="296"/>
                  </a:cubicBezTo>
                  <a:lnTo>
                    <a:pt x="272" y="137"/>
                  </a:lnTo>
                  <a:cubicBezTo>
                    <a:pt x="272" y="104"/>
                    <a:pt x="272" y="74"/>
                    <a:pt x="244" y="43"/>
                  </a:cubicBezTo>
                  <a:cubicBezTo>
                    <a:pt x="215" y="13"/>
                    <a:pt x="176" y="0"/>
                    <a:pt x="138" y="0"/>
                  </a:cubicBezTo>
                  <a:cubicBezTo>
                    <a:pt x="75" y="0"/>
                    <a:pt x="23" y="38"/>
                    <a:pt x="23" y="90"/>
                  </a:cubicBezTo>
                  <a:cubicBezTo>
                    <a:pt x="23" y="113"/>
                    <a:pt x="38" y="128"/>
                    <a:pt x="58" y="128"/>
                  </a:cubicBezTo>
                  <a:cubicBezTo>
                    <a:pt x="79" y="128"/>
                    <a:pt x="93" y="111"/>
                    <a:pt x="93" y="90"/>
                  </a:cubicBezTo>
                  <a:cubicBezTo>
                    <a:pt x="93" y="81"/>
                    <a:pt x="89" y="54"/>
                    <a:pt x="54" y="54"/>
                  </a:cubicBezTo>
                  <a:cubicBezTo>
                    <a:pt x="75" y="27"/>
                    <a:pt x="112" y="18"/>
                    <a:pt x="138" y="18"/>
                  </a:cubicBezTo>
                  <a:cubicBezTo>
                    <a:pt x="175" y="18"/>
                    <a:pt x="218" y="49"/>
                    <a:pt x="218" y="119"/>
                  </a:cubicBezTo>
                  <a:lnTo>
                    <a:pt x="218" y="149"/>
                  </a:lnTo>
                  <a:cubicBezTo>
                    <a:pt x="180" y="151"/>
                    <a:pt x="126" y="153"/>
                    <a:pt x="77" y="176"/>
                  </a:cubicBezTo>
                  <a:cubicBezTo>
                    <a:pt x="19" y="203"/>
                    <a:pt x="0" y="244"/>
                    <a:pt x="0" y="280"/>
                  </a:cubicBezTo>
                  <a:cubicBezTo>
                    <a:pt x="0" y="345"/>
                    <a:pt x="75" y="365"/>
                    <a:pt x="124" y="365"/>
                  </a:cubicBezTo>
                  <a:cubicBezTo>
                    <a:pt x="175" y="365"/>
                    <a:pt x="209" y="332"/>
                    <a:pt x="223" y="295"/>
                  </a:cubicBezTo>
                  <a:moveTo>
                    <a:pt x="218" y="165"/>
                  </a:moveTo>
                  <a:lnTo>
                    <a:pt x="218" y="244"/>
                  </a:lnTo>
                  <a:cubicBezTo>
                    <a:pt x="218" y="320"/>
                    <a:pt x="164" y="347"/>
                    <a:pt x="129" y="347"/>
                  </a:cubicBezTo>
                  <a:cubicBezTo>
                    <a:pt x="91" y="347"/>
                    <a:pt x="59" y="318"/>
                    <a:pt x="59" y="279"/>
                  </a:cubicBezTo>
                  <a:cubicBezTo>
                    <a:pt x="59" y="235"/>
                    <a:pt x="93" y="169"/>
                    <a:pt x="218" y="165"/>
                  </a:cubicBezTo>
                </a:path>
              </a:pathLst>
            </a:custGeom>
            <a:solidFill>
              <a:srgbClr val="000000"/>
            </a:solidFill>
            <a:ln w="15840">
              <a:noFill/>
            </a:ln>
          </p:spPr>
        </p:sp>
        <p:sp>
          <p:nvSpPr>
            <p:cNvPr id="371" name="Freeform 129"/>
            <p:cNvSpPr/>
            <p:nvPr/>
          </p:nvSpPr>
          <p:spPr>
            <a:xfrm>
              <a:off x="3207960" y="2061000"/>
              <a:ext cx="87120" cy="178920"/>
            </a:xfrm>
            <a:custGeom>
              <a:avLst/>
              <a:gdLst/>
              <a:ahLst/>
              <a:rect l="0" t="0" r="r" b="b"/>
              <a:pathLst>
                <a:path w="242" h="497">
                  <a:moveTo>
                    <a:pt x="119" y="171"/>
                  </a:moveTo>
                  <a:lnTo>
                    <a:pt x="229" y="171"/>
                  </a:lnTo>
                  <a:lnTo>
                    <a:pt x="229" y="146"/>
                  </a:lnTo>
                  <a:lnTo>
                    <a:pt x="119" y="146"/>
                  </a:lnTo>
                  <a:lnTo>
                    <a:pt x="119" y="0"/>
                  </a:lnTo>
                  <a:lnTo>
                    <a:pt x="99" y="0"/>
                  </a:lnTo>
                  <a:cubicBezTo>
                    <a:pt x="99" y="65"/>
                    <a:pt x="75" y="149"/>
                    <a:pt x="0" y="153"/>
                  </a:cubicBezTo>
                  <a:lnTo>
                    <a:pt x="0" y="171"/>
                  </a:lnTo>
                  <a:lnTo>
                    <a:pt x="66" y="171"/>
                  </a:lnTo>
                  <a:lnTo>
                    <a:pt x="66" y="388"/>
                  </a:lnTo>
                  <a:cubicBezTo>
                    <a:pt x="66" y="487"/>
                    <a:pt x="138" y="496"/>
                    <a:pt x="166" y="496"/>
                  </a:cubicBezTo>
                  <a:cubicBezTo>
                    <a:pt x="220" y="496"/>
                    <a:pt x="241" y="440"/>
                    <a:pt x="241" y="388"/>
                  </a:cubicBezTo>
                  <a:lnTo>
                    <a:pt x="241" y="343"/>
                  </a:lnTo>
                  <a:lnTo>
                    <a:pt x="222" y="343"/>
                  </a:lnTo>
                  <a:lnTo>
                    <a:pt x="222" y="388"/>
                  </a:lnTo>
                  <a:cubicBezTo>
                    <a:pt x="222" y="446"/>
                    <a:pt x="199" y="476"/>
                    <a:pt x="171" y="476"/>
                  </a:cubicBezTo>
                  <a:cubicBezTo>
                    <a:pt x="119" y="476"/>
                    <a:pt x="119" y="404"/>
                    <a:pt x="119" y="390"/>
                  </a:cubicBezTo>
                  <a:lnTo>
                    <a:pt x="119" y="171"/>
                  </a:lnTo>
                </a:path>
              </a:pathLst>
            </a:custGeom>
            <a:solidFill>
              <a:srgbClr val="000000"/>
            </a:solidFill>
            <a:ln w="15840">
              <a:noFill/>
            </a:ln>
          </p:spPr>
        </p:sp>
        <p:sp>
          <p:nvSpPr>
            <p:cNvPr id="372" name="Freeform 130"/>
            <p:cNvSpPr/>
            <p:nvPr/>
          </p:nvSpPr>
          <p:spPr>
            <a:xfrm>
              <a:off x="3318120" y="2108160"/>
              <a:ext cx="107640" cy="131760"/>
            </a:xfrm>
            <a:custGeom>
              <a:avLst/>
              <a:gdLst/>
              <a:ahLst/>
              <a:rect l="0" t="0" r="r" b="b"/>
              <a:pathLst>
                <a:path w="299" h="366">
                  <a:moveTo>
                    <a:pt x="65" y="156"/>
                  </a:moveTo>
                  <a:cubicBezTo>
                    <a:pt x="70" y="38"/>
                    <a:pt x="134" y="18"/>
                    <a:pt x="161" y="18"/>
                  </a:cubicBezTo>
                  <a:cubicBezTo>
                    <a:pt x="239" y="18"/>
                    <a:pt x="248" y="124"/>
                    <a:pt x="248" y="156"/>
                  </a:cubicBezTo>
                  <a:lnTo>
                    <a:pt x="65" y="156"/>
                  </a:lnTo>
                  <a:moveTo>
                    <a:pt x="65" y="173"/>
                  </a:moveTo>
                  <a:lnTo>
                    <a:pt x="279" y="173"/>
                  </a:lnTo>
                  <a:cubicBezTo>
                    <a:pt x="297" y="173"/>
                    <a:pt x="298" y="173"/>
                    <a:pt x="298" y="156"/>
                  </a:cubicBezTo>
                  <a:cubicBezTo>
                    <a:pt x="298" y="77"/>
                    <a:pt x="257" y="0"/>
                    <a:pt x="161" y="0"/>
                  </a:cubicBezTo>
                  <a:cubicBezTo>
                    <a:pt x="72" y="0"/>
                    <a:pt x="0" y="81"/>
                    <a:pt x="0" y="181"/>
                  </a:cubicBezTo>
                  <a:cubicBezTo>
                    <a:pt x="0" y="288"/>
                    <a:pt x="80" y="365"/>
                    <a:pt x="169" y="365"/>
                  </a:cubicBezTo>
                  <a:cubicBezTo>
                    <a:pt x="264" y="365"/>
                    <a:pt x="298" y="277"/>
                    <a:pt x="298" y="261"/>
                  </a:cubicBezTo>
                  <a:cubicBezTo>
                    <a:pt x="298" y="253"/>
                    <a:pt x="292" y="252"/>
                    <a:pt x="288" y="252"/>
                  </a:cubicBezTo>
                  <a:cubicBezTo>
                    <a:pt x="281" y="252"/>
                    <a:pt x="279" y="257"/>
                    <a:pt x="279" y="262"/>
                  </a:cubicBezTo>
                  <a:cubicBezTo>
                    <a:pt x="251" y="345"/>
                    <a:pt x="182" y="345"/>
                    <a:pt x="175" y="345"/>
                  </a:cubicBezTo>
                  <a:cubicBezTo>
                    <a:pt x="136" y="345"/>
                    <a:pt x="105" y="320"/>
                    <a:pt x="87" y="291"/>
                  </a:cubicBezTo>
                  <a:cubicBezTo>
                    <a:pt x="65" y="253"/>
                    <a:pt x="65" y="201"/>
                    <a:pt x="65" y="173"/>
                  </a:cubicBezTo>
                </a:path>
              </a:pathLst>
            </a:custGeom>
            <a:solidFill>
              <a:srgbClr val="000000"/>
            </a:solidFill>
            <a:ln w="15840">
              <a:noFill/>
            </a:ln>
          </p:spPr>
        </p:sp>
        <p:sp>
          <p:nvSpPr>
            <p:cNvPr id="373" name="Freeform 131"/>
            <p:cNvSpPr/>
            <p:nvPr/>
          </p:nvSpPr>
          <p:spPr>
            <a:xfrm>
              <a:off x="3533400" y="2109960"/>
              <a:ext cx="216360" cy="126360"/>
            </a:xfrm>
            <a:custGeom>
              <a:avLst/>
              <a:gdLst/>
              <a:ahLst/>
              <a:rect l="0" t="0" r="r" b="b"/>
              <a:pathLst>
                <a:path w="601" h="351">
                  <a:moveTo>
                    <a:pt x="59" y="77"/>
                  </a:moveTo>
                  <a:lnTo>
                    <a:pt x="59" y="291"/>
                  </a:lnTo>
                  <a:cubicBezTo>
                    <a:pt x="59" y="325"/>
                    <a:pt x="52" y="325"/>
                    <a:pt x="0" y="325"/>
                  </a:cubicBezTo>
                  <a:lnTo>
                    <a:pt x="0" y="350"/>
                  </a:lnTo>
                  <a:cubicBezTo>
                    <a:pt x="26" y="350"/>
                    <a:pt x="66" y="349"/>
                    <a:pt x="87" y="349"/>
                  </a:cubicBezTo>
                  <a:cubicBezTo>
                    <a:pt x="106" y="349"/>
                    <a:pt x="147" y="350"/>
                    <a:pt x="173" y="350"/>
                  </a:cubicBezTo>
                  <a:lnTo>
                    <a:pt x="173" y="325"/>
                  </a:lnTo>
                  <a:cubicBezTo>
                    <a:pt x="122" y="325"/>
                    <a:pt x="113" y="325"/>
                    <a:pt x="113" y="291"/>
                  </a:cubicBezTo>
                  <a:lnTo>
                    <a:pt x="113" y="144"/>
                  </a:lnTo>
                  <a:cubicBezTo>
                    <a:pt x="113" y="61"/>
                    <a:pt x="168" y="18"/>
                    <a:pt x="216" y="18"/>
                  </a:cubicBezTo>
                  <a:cubicBezTo>
                    <a:pt x="265" y="18"/>
                    <a:pt x="274" y="61"/>
                    <a:pt x="274" y="106"/>
                  </a:cubicBezTo>
                  <a:lnTo>
                    <a:pt x="274" y="291"/>
                  </a:lnTo>
                  <a:cubicBezTo>
                    <a:pt x="274" y="325"/>
                    <a:pt x="265" y="325"/>
                    <a:pt x="215" y="325"/>
                  </a:cubicBezTo>
                  <a:lnTo>
                    <a:pt x="215" y="350"/>
                  </a:lnTo>
                  <a:cubicBezTo>
                    <a:pt x="241" y="350"/>
                    <a:pt x="279" y="349"/>
                    <a:pt x="300" y="349"/>
                  </a:cubicBezTo>
                  <a:cubicBezTo>
                    <a:pt x="321" y="349"/>
                    <a:pt x="361" y="350"/>
                    <a:pt x="388" y="350"/>
                  </a:cubicBezTo>
                  <a:lnTo>
                    <a:pt x="388" y="325"/>
                  </a:lnTo>
                  <a:cubicBezTo>
                    <a:pt x="335" y="325"/>
                    <a:pt x="326" y="325"/>
                    <a:pt x="326" y="291"/>
                  </a:cubicBezTo>
                  <a:lnTo>
                    <a:pt x="326" y="144"/>
                  </a:lnTo>
                  <a:cubicBezTo>
                    <a:pt x="326" y="61"/>
                    <a:pt x="382" y="18"/>
                    <a:pt x="431" y="18"/>
                  </a:cubicBezTo>
                  <a:cubicBezTo>
                    <a:pt x="480" y="18"/>
                    <a:pt x="487" y="61"/>
                    <a:pt x="487" y="106"/>
                  </a:cubicBezTo>
                  <a:lnTo>
                    <a:pt x="487" y="291"/>
                  </a:lnTo>
                  <a:cubicBezTo>
                    <a:pt x="487" y="325"/>
                    <a:pt x="480" y="325"/>
                    <a:pt x="428" y="325"/>
                  </a:cubicBezTo>
                  <a:lnTo>
                    <a:pt x="428" y="350"/>
                  </a:lnTo>
                  <a:cubicBezTo>
                    <a:pt x="454" y="350"/>
                    <a:pt x="494" y="349"/>
                    <a:pt x="515" y="349"/>
                  </a:cubicBezTo>
                  <a:cubicBezTo>
                    <a:pt x="534" y="349"/>
                    <a:pt x="574" y="350"/>
                    <a:pt x="600" y="350"/>
                  </a:cubicBezTo>
                  <a:lnTo>
                    <a:pt x="600" y="325"/>
                  </a:lnTo>
                  <a:cubicBezTo>
                    <a:pt x="560" y="325"/>
                    <a:pt x="541" y="325"/>
                    <a:pt x="541" y="302"/>
                  </a:cubicBezTo>
                  <a:lnTo>
                    <a:pt x="541" y="151"/>
                  </a:lnTo>
                  <a:cubicBezTo>
                    <a:pt x="541" y="83"/>
                    <a:pt x="541" y="58"/>
                    <a:pt x="517" y="29"/>
                  </a:cubicBezTo>
                  <a:cubicBezTo>
                    <a:pt x="506" y="16"/>
                    <a:pt x="480" y="0"/>
                    <a:pt x="436" y="0"/>
                  </a:cubicBezTo>
                  <a:cubicBezTo>
                    <a:pt x="372" y="0"/>
                    <a:pt x="337" y="47"/>
                    <a:pt x="325" y="77"/>
                  </a:cubicBezTo>
                  <a:cubicBezTo>
                    <a:pt x="314" y="9"/>
                    <a:pt x="257" y="0"/>
                    <a:pt x="222" y="0"/>
                  </a:cubicBezTo>
                  <a:cubicBezTo>
                    <a:pt x="166" y="0"/>
                    <a:pt x="129" y="34"/>
                    <a:pt x="108" y="83"/>
                  </a:cubicBezTo>
                  <a:lnTo>
                    <a:pt x="108" y="0"/>
                  </a:lnTo>
                  <a:lnTo>
                    <a:pt x="0" y="9"/>
                  </a:lnTo>
                  <a:lnTo>
                    <a:pt x="0" y="34"/>
                  </a:lnTo>
                  <a:cubicBezTo>
                    <a:pt x="54" y="34"/>
                    <a:pt x="59" y="40"/>
                    <a:pt x="59" y="77"/>
                  </a:cubicBezTo>
                </a:path>
              </a:pathLst>
            </a:custGeom>
            <a:solidFill>
              <a:srgbClr val="000000"/>
            </a:solidFill>
            <a:ln w="15840">
              <a:noFill/>
            </a:ln>
          </p:spPr>
        </p:sp>
        <p:sp>
          <p:nvSpPr>
            <p:cNvPr id="374" name="Freeform 132"/>
            <p:cNvSpPr/>
            <p:nvPr/>
          </p:nvSpPr>
          <p:spPr>
            <a:xfrm>
              <a:off x="3762720" y="2108160"/>
              <a:ext cx="123480" cy="131760"/>
            </a:xfrm>
            <a:custGeom>
              <a:avLst/>
              <a:gdLst/>
              <a:ahLst/>
              <a:rect l="0" t="0" r="r" b="b"/>
              <a:pathLst>
                <a:path w="343" h="366">
                  <a:moveTo>
                    <a:pt x="342" y="185"/>
                  </a:moveTo>
                  <a:cubicBezTo>
                    <a:pt x="342" y="84"/>
                    <a:pt x="264" y="0"/>
                    <a:pt x="171" y="0"/>
                  </a:cubicBezTo>
                  <a:cubicBezTo>
                    <a:pt x="75" y="0"/>
                    <a:pt x="0" y="86"/>
                    <a:pt x="0" y="185"/>
                  </a:cubicBezTo>
                  <a:cubicBezTo>
                    <a:pt x="0" y="288"/>
                    <a:pt x="80" y="365"/>
                    <a:pt x="171" y="365"/>
                  </a:cubicBezTo>
                  <a:cubicBezTo>
                    <a:pt x="264" y="365"/>
                    <a:pt x="342" y="286"/>
                    <a:pt x="342" y="185"/>
                  </a:cubicBezTo>
                  <a:moveTo>
                    <a:pt x="171" y="345"/>
                  </a:moveTo>
                  <a:cubicBezTo>
                    <a:pt x="138" y="345"/>
                    <a:pt x="105" y="327"/>
                    <a:pt x="84" y="291"/>
                  </a:cubicBezTo>
                  <a:cubicBezTo>
                    <a:pt x="65" y="257"/>
                    <a:pt x="65" y="208"/>
                    <a:pt x="65" y="180"/>
                  </a:cubicBezTo>
                  <a:cubicBezTo>
                    <a:pt x="65" y="149"/>
                    <a:pt x="65" y="106"/>
                    <a:pt x="82" y="70"/>
                  </a:cubicBezTo>
                  <a:cubicBezTo>
                    <a:pt x="103" y="34"/>
                    <a:pt x="140" y="18"/>
                    <a:pt x="171" y="18"/>
                  </a:cubicBezTo>
                  <a:cubicBezTo>
                    <a:pt x="204" y="18"/>
                    <a:pt x="237" y="34"/>
                    <a:pt x="257" y="68"/>
                  </a:cubicBezTo>
                  <a:cubicBezTo>
                    <a:pt x="278" y="102"/>
                    <a:pt x="278" y="149"/>
                    <a:pt x="278" y="180"/>
                  </a:cubicBezTo>
                  <a:cubicBezTo>
                    <a:pt x="278" y="208"/>
                    <a:pt x="278" y="252"/>
                    <a:pt x="260" y="286"/>
                  </a:cubicBezTo>
                  <a:cubicBezTo>
                    <a:pt x="244" y="322"/>
                    <a:pt x="209" y="345"/>
                    <a:pt x="171" y="345"/>
                  </a:cubicBezTo>
                </a:path>
              </a:pathLst>
            </a:custGeom>
            <a:solidFill>
              <a:srgbClr val="000000"/>
            </a:solidFill>
            <a:ln w="15840">
              <a:noFill/>
            </a:ln>
          </p:spPr>
        </p:sp>
        <p:sp>
          <p:nvSpPr>
            <p:cNvPr id="375" name="Freeform 133"/>
            <p:cNvSpPr/>
            <p:nvPr/>
          </p:nvSpPr>
          <p:spPr>
            <a:xfrm>
              <a:off x="3909960" y="2038320"/>
              <a:ext cx="137520" cy="201600"/>
            </a:xfrm>
            <a:custGeom>
              <a:avLst/>
              <a:gdLst/>
              <a:ahLst/>
              <a:rect l="0" t="0" r="r" b="b"/>
              <a:pathLst>
                <a:path w="382" h="560">
                  <a:moveTo>
                    <a:pt x="267" y="507"/>
                  </a:moveTo>
                  <a:lnTo>
                    <a:pt x="267" y="559"/>
                  </a:lnTo>
                  <a:lnTo>
                    <a:pt x="381" y="550"/>
                  </a:lnTo>
                  <a:lnTo>
                    <a:pt x="381" y="525"/>
                  </a:lnTo>
                  <a:cubicBezTo>
                    <a:pt x="326" y="525"/>
                    <a:pt x="319" y="519"/>
                    <a:pt x="319" y="482"/>
                  </a:cubicBezTo>
                  <a:lnTo>
                    <a:pt x="319" y="0"/>
                  </a:lnTo>
                  <a:lnTo>
                    <a:pt x="209" y="9"/>
                  </a:lnTo>
                  <a:lnTo>
                    <a:pt x="209" y="34"/>
                  </a:lnTo>
                  <a:cubicBezTo>
                    <a:pt x="262" y="34"/>
                    <a:pt x="269" y="40"/>
                    <a:pt x="269" y="77"/>
                  </a:cubicBezTo>
                  <a:lnTo>
                    <a:pt x="269" y="248"/>
                  </a:lnTo>
                  <a:cubicBezTo>
                    <a:pt x="246" y="221"/>
                    <a:pt x="213" y="199"/>
                    <a:pt x="171" y="199"/>
                  </a:cubicBezTo>
                  <a:cubicBezTo>
                    <a:pt x="80" y="199"/>
                    <a:pt x="0" y="277"/>
                    <a:pt x="0" y="379"/>
                  </a:cubicBezTo>
                  <a:cubicBezTo>
                    <a:pt x="0" y="480"/>
                    <a:pt x="75" y="559"/>
                    <a:pt x="164" y="559"/>
                  </a:cubicBezTo>
                  <a:cubicBezTo>
                    <a:pt x="213" y="559"/>
                    <a:pt x="248" y="532"/>
                    <a:pt x="267" y="507"/>
                  </a:cubicBezTo>
                  <a:moveTo>
                    <a:pt x="267" y="295"/>
                  </a:moveTo>
                  <a:lnTo>
                    <a:pt x="267" y="456"/>
                  </a:lnTo>
                  <a:cubicBezTo>
                    <a:pt x="267" y="471"/>
                    <a:pt x="267" y="473"/>
                    <a:pt x="258" y="485"/>
                  </a:cubicBezTo>
                  <a:cubicBezTo>
                    <a:pt x="236" y="523"/>
                    <a:pt x="201" y="541"/>
                    <a:pt x="168" y="541"/>
                  </a:cubicBezTo>
                  <a:cubicBezTo>
                    <a:pt x="133" y="541"/>
                    <a:pt x="105" y="521"/>
                    <a:pt x="86" y="491"/>
                  </a:cubicBezTo>
                  <a:cubicBezTo>
                    <a:pt x="66" y="458"/>
                    <a:pt x="65" y="413"/>
                    <a:pt x="65" y="381"/>
                  </a:cubicBezTo>
                  <a:cubicBezTo>
                    <a:pt x="65" y="350"/>
                    <a:pt x="65" y="304"/>
                    <a:pt x="87" y="268"/>
                  </a:cubicBezTo>
                  <a:cubicBezTo>
                    <a:pt x="105" y="243"/>
                    <a:pt x="133" y="217"/>
                    <a:pt x="175" y="217"/>
                  </a:cubicBezTo>
                  <a:cubicBezTo>
                    <a:pt x="202" y="217"/>
                    <a:pt x="234" y="228"/>
                    <a:pt x="258" y="264"/>
                  </a:cubicBezTo>
                  <a:cubicBezTo>
                    <a:pt x="267" y="279"/>
                    <a:pt x="267" y="280"/>
                    <a:pt x="267" y="295"/>
                  </a:cubicBezTo>
                </a:path>
              </a:pathLst>
            </a:custGeom>
            <a:solidFill>
              <a:srgbClr val="000000"/>
            </a:solidFill>
            <a:ln w="15840">
              <a:noFill/>
            </a:ln>
          </p:spPr>
        </p:sp>
        <p:sp>
          <p:nvSpPr>
            <p:cNvPr id="376" name="Freeform 134"/>
            <p:cNvSpPr/>
            <p:nvPr/>
          </p:nvSpPr>
          <p:spPr>
            <a:xfrm>
              <a:off x="4061520" y="2108160"/>
              <a:ext cx="107640" cy="131760"/>
            </a:xfrm>
            <a:custGeom>
              <a:avLst/>
              <a:gdLst/>
              <a:ahLst/>
              <a:rect l="0" t="0" r="r" b="b"/>
              <a:pathLst>
                <a:path w="299" h="366">
                  <a:moveTo>
                    <a:pt x="65" y="156"/>
                  </a:moveTo>
                  <a:cubicBezTo>
                    <a:pt x="70" y="38"/>
                    <a:pt x="134" y="18"/>
                    <a:pt x="161" y="18"/>
                  </a:cubicBezTo>
                  <a:cubicBezTo>
                    <a:pt x="239" y="18"/>
                    <a:pt x="248" y="124"/>
                    <a:pt x="248" y="156"/>
                  </a:cubicBezTo>
                  <a:lnTo>
                    <a:pt x="65" y="156"/>
                  </a:lnTo>
                  <a:moveTo>
                    <a:pt x="65" y="173"/>
                  </a:moveTo>
                  <a:lnTo>
                    <a:pt x="279" y="173"/>
                  </a:lnTo>
                  <a:cubicBezTo>
                    <a:pt x="297" y="173"/>
                    <a:pt x="298" y="173"/>
                    <a:pt x="298" y="156"/>
                  </a:cubicBezTo>
                  <a:cubicBezTo>
                    <a:pt x="298" y="77"/>
                    <a:pt x="257" y="0"/>
                    <a:pt x="161" y="0"/>
                  </a:cubicBezTo>
                  <a:cubicBezTo>
                    <a:pt x="72" y="0"/>
                    <a:pt x="0" y="81"/>
                    <a:pt x="0" y="181"/>
                  </a:cubicBezTo>
                  <a:cubicBezTo>
                    <a:pt x="0" y="288"/>
                    <a:pt x="80" y="365"/>
                    <a:pt x="169" y="365"/>
                  </a:cubicBezTo>
                  <a:cubicBezTo>
                    <a:pt x="264" y="365"/>
                    <a:pt x="298" y="277"/>
                    <a:pt x="298" y="261"/>
                  </a:cubicBezTo>
                  <a:cubicBezTo>
                    <a:pt x="298" y="253"/>
                    <a:pt x="292" y="252"/>
                    <a:pt x="288" y="252"/>
                  </a:cubicBezTo>
                  <a:cubicBezTo>
                    <a:pt x="281" y="252"/>
                    <a:pt x="279" y="257"/>
                    <a:pt x="279" y="262"/>
                  </a:cubicBezTo>
                  <a:cubicBezTo>
                    <a:pt x="251" y="345"/>
                    <a:pt x="182" y="345"/>
                    <a:pt x="175" y="345"/>
                  </a:cubicBezTo>
                  <a:cubicBezTo>
                    <a:pt x="136" y="345"/>
                    <a:pt x="105" y="320"/>
                    <a:pt x="87" y="291"/>
                  </a:cubicBezTo>
                  <a:cubicBezTo>
                    <a:pt x="65" y="253"/>
                    <a:pt x="65" y="201"/>
                    <a:pt x="65" y="173"/>
                  </a:cubicBezTo>
                </a:path>
              </a:pathLst>
            </a:custGeom>
            <a:solidFill>
              <a:srgbClr val="000000"/>
            </a:solidFill>
            <a:ln w="15840">
              <a:noFill/>
            </a:ln>
          </p:spPr>
        </p:sp>
        <p:sp>
          <p:nvSpPr>
            <p:cNvPr id="377" name="Freeform 135"/>
            <p:cNvSpPr/>
            <p:nvPr/>
          </p:nvSpPr>
          <p:spPr>
            <a:xfrm>
              <a:off x="4185720" y="2038320"/>
              <a:ext cx="62640" cy="198360"/>
            </a:xfrm>
            <a:custGeom>
              <a:avLst/>
              <a:gdLst/>
              <a:ahLst/>
              <a:rect l="0" t="0" r="r" b="b"/>
              <a:pathLst>
                <a:path w="174" h="551">
                  <a:moveTo>
                    <a:pt x="112" y="0"/>
                  </a:moveTo>
                  <a:lnTo>
                    <a:pt x="0" y="9"/>
                  </a:lnTo>
                  <a:lnTo>
                    <a:pt x="0" y="34"/>
                  </a:lnTo>
                  <a:cubicBezTo>
                    <a:pt x="54" y="34"/>
                    <a:pt x="61" y="40"/>
                    <a:pt x="61" y="77"/>
                  </a:cubicBezTo>
                  <a:lnTo>
                    <a:pt x="61" y="489"/>
                  </a:lnTo>
                  <a:cubicBezTo>
                    <a:pt x="61" y="525"/>
                    <a:pt x="52" y="525"/>
                    <a:pt x="0" y="525"/>
                  </a:cubicBezTo>
                  <a:lnTo>
                    <a:pt x="0" y="550"/>
                  </a:lnTo>
                  <a:cubicBezTo>
                    <a:pt x="26" y="548"/>
                    <a:pt x="66" y="548"/>
                    <a:pt x="86" y="548"/>
                  </a:cubicBezTo>
                  <a:cubicBezTo>
                    <a:pt x="105" y="548"/>
                    <a:pt x="143" y="548"/>
                    <a:pt x="173" y="550"/>
                  </a:cubicBezTo>
                  <a:lnTo>
                    <a:pt x="173" y="525"/>
                  </a:lnTo>
                  <a:cubicBezTo>
                    <a:pt x="120" y="525"/>
                    <a:pt x="112" y="525"/>
                    <a:pt x="112" y="489"/>
                  </a:cubicBezTo>
                  <a:lnTo>
                    <a:pt x="112" y="0"/>
                  </a:lnTo>
                </a:path>
              </a:pathLst>
            </a:custGeom>
            <a:solidFill>
              <a:srgbClr val="000000"/>
            </a:solidFill>
            <a:ln w="15840">
              <a:noFill/>
            </a:ln>
          </p:spPr>
        </p:sp>
      </p:grpSp>
      <p:sp>
        <p:nvSpPr>
          <p:cNvPr id="378" name="Freeform 136"/>
          <p:cNvSpPr/>
          <p:nvPr/>
        </p:nvSpPr>
        <p:spPr>
          <a:xfrm>
            <a:off x="4015800" y="2303640"/>
            <a:ext cx="520560" cy="574560"/>
          </a:xfrm>
          <a:custGeom>
            <a:avLst/>
            <a:gdLst/>
            <a:ahLst/>
            <a:rect l="0" t="0" r="r" b="b"/>
            <a:pathLst>
              <a:path w="1446" h="1596">
                <a:moveTo>
                  <a:pt x="0" y="0"/>
                </a:moveTo>
                <a:cubicBezTo>
                  <a:pt x="1390" y="695"/>
                  <a:pt x="1445" y="1595"/>
                  <a:pt x="1445" y="1595"/>
                </a:cubicBezTo>
              </a:path>
            </a:pathLst>
          </a:custGeom>
          <a:ln>
            <a:solidFill>
              <a:srgbClr val="00a65d"/>
            </a:solidFill>
            <a:tailEnd len="med" type="triangle" w="med"/>
          </a:ln>
        </p:spPr>
      </p:sp>
      <p:grpSp>
        <p:nvGrpSpPr>
          <p:cNvPr id="379" name="Group 137"/>
          <p:cNvGrpSpPr/>
          <p:nvPr/>
        </p:nvGrpSpPr>
        <p:grpSpPr>
          <a:xfrm>
            <a:off x="1080000" y="3202920"/>
            <a:ext cx="1778040" cy="636840"/>
            <a:chOff x="1080000" y="3202920"/>
            <a:chExt cx="1778040" cy="636840"/>
          </a:xfrm>
        </p:grpSpPr>
        <p:sp>
          <p:nvSpPr>
            <p:cNvPr id="380" name="Freeform 138"/>
            <p:cNvSpPr/>
            <p:nvPr/>
          </p:nvSpPr>
          <p:spPr>
            <a:xfrm>
              <a:off x="1084320" y="3216240"/>
              <a:ext cx="1759320" cy="610560"/>
            </a:xfrm>
            <a:custGeom>
              <a:avLst/>
              <a:gdLst/>
              <a:ahLst/>
              <a:rect l="0" t="0" r="r" b="b"/>
              <a:pathLst>
                <a:path w="4887" h="1696">
                  <a:moveTo>
                    <a:pt x="2443" y="1695"/>
                  </a:moveTo>
                  <a:lnTo>
                    <a:pt x="0" y="1695"/>
                  </a:lnTo>
                  <a:lnTo>
                    <a:pt x="0" y="0"/>
                  </a:lnTo>
                  <a:lnTo>
                    <a:pt x="4886" y="0"/>
                  </a:lnTo>
                  <a:lnTo>
                    <a:pt x="4886" y="1695"/>
                  </a:lnTo>
                  <a:lnTo>
                    <a:pt x="2443" y="1695"/>
                  </a:lnTo>
                </a:path>
              </a:pathLst>
            </a:custGeom>
            <a:solidFill>
              <a:srgbClr val="ffffff"/>
            </a:solidFill>
            <a:ln w="15840">
              <a:noFill/>
            </a:ln>
          </p:spPr>
        </p:sp>
        <p:sp>
          <p:nvSpPr>
            <p:cNvPr id="381" name="Freeform 139"/>
            <p:cNvSpPr/>
            <p:nvPr/>
          </p:nvSpPr>
          <p:spPr>
            <a:xfrm>
              <a:off x="1086480" y="3202920"/>
              <a:ext cx="187560" cy="193680"/>
            </a:xfrm>
            <a:custGeom>
              <a:avLst/>
              <a:gdLst/>
              <a:ahLst/>
              <a:rect l="0" t="0" r="r" b="b"/>
              <a:pathLst>
                <a:path w="521" h="538">
                  <a:moveTo>
                    <a:pt x="520" y="270"/>
                  </a:moveTo>
                  <a:cubicBezTo>
                    <a:pt x="520" y="119"/>
                    <a:pt x="402" y="0"/>
                    <a:pt x="259" y="0"/>
                  </a:cubicBezTo>
                  <a:cubicBezTo>
                    <a:pt x="119" y="0"/>
                    <a:pt x="0" y="119"/>
                    <a:pt x="0" y="270"/>
                  </a:cubicBezTo>
                  <a:cubicBezTo>
                    <a:pt x="0" y="423"/>
                    <a:pt x="120" y="537"/>
                    <a:pt x="259" y="537"/>
                  </a:cubicBezTo>
                  <a:cubicBezTo>
                    <a:pt x="402" y="537"/>
                    <a:pt x="520" y="419"/>
                    <a:pt x="520" y="270"/>
                  </a:cubicBezTo>
                  <a:moveTo>
                    <a:pt x="261" y="518"/>
                  </a:moveTo>
                  <a:cubicBezTo>
                    <a:pt x="184" y="518"/>
                    <a:pt x="80" y="453"/>
                    <a:pt x="80" y="260"/>
                  </a:cubicBezTo>
                  <a:cubicBezTo>
                    <a:pt x="80" y="69"/>
                    <a:pt x="195" y="18"/>
                    <a:pt x="259" y="18"/>
                  </a:cubicBezTo>
                  <a:cubicBezTo>
                    <a:pt x="328" y="18"/>
                    <a:pt x="440" y="70"/>
                    <a:pt x="440" y="260"/>
                  </a:cubicBezTo>
                  <a:cubicBezTo>
                    <a:pt x="440" y="456"/>
                    <a:pt x="331" y="518"/>
                    <a:pt x="261" y="518"/>
                  </a:cubicBezTo>
                </a:path>
              </a:pathLst>
            </a:custGeom>
            <a:solidFill>
              <a:srgbClr val="000000"/>
            </a:solidFill>
            <a:ln w="15840">
              <a:noFill/>
            </a:ln>
          </p:spPr>
        </p:sp>
        <p:sp>
          <p:nvSpPr>
            <p:cNvPr id="382" name="Freeform 140"/>
            <p:cNvSpPr/>
            <p:nvPr/>
          </p:nvSpPr>
          <p:spPr>
            <a:xfrm>
              <a:off x="1297800" y="3273120"/>
              <a:ext cx="142200" cy="120960"/>
            </a:xfrm>
            <a:custGeom>
              <a:avLst/>
              <a:gdLst/>
              <a:ahLst/>
              <a:rect l="0" t="0" r="r" b="b"/>
              <a:pathLst>
                <a:path w="395" h="336">
                  <a:moveTo>
                    <a:pt x="280" y="268"/>
                  </a:moveTo>
                  <a:lnTo>
                    <a:pt x="280" y="335"/>
                  </a:lnTo>
                  <a:lnTo>
                    <a:pt x="394" y="326"/>
                  </a:lnTo>
                  <a:lnTo>
                    <a:pt x="394" y="303"/>
                  </a:lnTo>
                  <a:cubicBezTo>
                    <a:pt x="339" y="303"/>
                    <a:pt x="333" y="298"/>
                    <a:pt x="333" y="263"/>
                  </a:cubicBezTo>
                  <a:lnTo>
                    <a:pt x="333" y="0"/>
                  </a:lnTo>
                  <a:lnTo>
                    <a:pt x="218" y="8"/>
                  </a:lnTo>
                  <a:lnTo>
                    <a:pt x="218" y="31"/>
                  </a:lnTo>
                  <a:cubicBezTo>
                    <a:pt x="273" y="31"/>
                    <a:pt x="278" y="36"/>
                    <a:pt x="278" y="72"/>
                  </a:cubicBezTo>
                  <a:lnTo>
                    <a:pt x="278" y="204"/>
                  </a:lnTo>
                  <a:cubicBezTo>
                    <a:pt x="278" y="268"/>
                    <a:pt x="241" y="318"/>
                    <a:pt x="184" y="318"/>
                  </a:cubicBezTo>
                  <a:cubicBezTo>
                    <a:pt x="119" y="318"/>
                    <a:pt x="115" y="285"/>
                    <a:pt x="115" y="246"/>
                  </a:cubicBezTo>
                  <a:lnTo>
                    <a:pt x="115" y="0"/>
                  </a:lnTo>
                  <a:lnTo>
                    <a:pt x="0" y="8"/>
                  </a:lnTo>
                  <a:lnTo>
                    <a:pt x="0" y="31"/>
                  </a:lnTo>
                  <a:cubicBezTo>
                    <a:pt x="60" y="31"/>
                    <a:pt x="60" y="33"/>
                    <a:pt x="60" y="98"/>
                  </a:cubicBezTo>
                  <a:lnTo>
                    <a:pt x="60" y="209"/>
                  </a:lnTo>
                  <a:cubicBezTo>
                    <a:pt x="60" y="268"/>
                    <a:pt x="60" y="335"/>
                    <a:pt x="179" y="335"/>
                  </a:cubicBezTo>
                  <a:cubicBezTo>
                    <a:pt x="223" y="335"/>
                    <a:pt x="259" y="315"/>
                    <a:pt x="280" y="268"/>
                  </a:cubicBezTo>
                </a:path>
              </a:pathLst>
            </a:custGeom>
            <a:solidFill>
              <a:srgbClr val="000000"/>
            </a:solidFill>
            <a:ln w="15840">
              <a:noFill/>
            </a:ln>
          </p:spPr>
        </p:sp>
        <p:sp>
          <p:nvSpPr>
            <p:cNvPr id="383" name="Freeform 141"/>
            <p:cNvSpPr/>
            <p:nvPr/>
          </p:nvSpPr>
          <p:spPr>
            <a:xfrm>
              <a:off x="1449720" y="3227040"/>
              <a:ext cx="88560" cy="167040"/>
            </a:xfrm>
            <a:custGeom>
              <a:avLst/>
              <a:gdLst/>
              <a:ahLst/>
              <a:rect l="0" t="0" r="r" b="b"/>
              <a:pathLst>
                <a:path w="246" h="464">
                  <a:moveTo>
                    <a:pt x="121" y="159"/>
                  </a:moveTo>
                  <a:lnTo>
                    <a:pt x="233" y="159"/>
                  </a:lnTo>
                  <a:lnTo>
                    <a:pt x="233" y="136"/>
                  </a:lnTo>
                  <a:lnTo>
                    <a:pt x="121" y="136"/>
                  </a:lnTo>
                  <a:lnTo>
                    <a:pt x="121" y="0"/>
                  </a:lnTo>
                  <a:lnTo>
                    <a:pt x="101" y="0"/>
                  </a:lnTo>
                  <a:cubicBezTo>
                    <a:pt x="101" y="60"/>
                    <a:pt x="76" y="139"/>
                    <a:pt x="0" y="143"/>
                  </a:cubicBezTo>
                  <a:lnTo>
                    <a:pt x="0" y="159"/>
                  </a:lnTo>
                  <a:lnTo>
                    <a:pt x="68" y="159"/>
                  </a:lnTo>
                  <a:lnTo>
                    <a:pt x="68" y="362"/>
                  </a:lnTo>
                  <a:cubicBezTo>
                    <a:pt x="68" y="454"/>
                    <a:pt x="140" y="463"/>
                    <a:pt x="169" y="463"/>
                  </a:cubicBezTo>
                  <a:cubicBezTo>
                    <a:pt x="224" y="463"/>
                    <a:pt x="245" y="411"/>
                    <a:pt x="245" y="362"/>
                  </a:cubicBezTo>
                  <a:lnTo>
                    <a:pt x="245" y="320"/>
                  </a:lnTo>
                  <a:lnTo>
                    <a:pt x="225" y="320"/>
                  </a:lnTo>
                  <a:lnTo>
                    <a:pt x="225" y="362"/>
                  </a:lnTo>
                  <a:cubicBezTo>
                    <a:pt x="225" y="416"/>
                    <a:pt x="202" y="444"/>
                    <a:pt x="174" y="444"/>
                  </a:cubicBezTo>
                  <a:cubicBezTo>
                    <a:pt x="121" y="444"/>
                    <a:pt x="121" y="377"/>
                    <a:pt x="121" y="364"/>
                  </a:cubicBezTo>
                  <a:lnTo>
                    <a:pt x="121" y="159"/>
                  </a:lnTo>
                </a:path>
              </a:pathLst>
            </a:custGeom>
            <a:solidFill>
              <a:srgbClr val="000000"/>
            </a:solidFill>
            <a:ln w="15840">
              <a:noFill/>
            </a:ln>
          </p:spPr>
        </p:sp>
        <p:sp>
          <p:nvSpPr>
            <p:cNvPr id="384" name="Freeform 142"/>
            <p:cNvSpPr/>
            <p:nvPr/>
          </p:nvSpPr>
          <p:spPr>
            <a:xfrm>
              <a:off x="1561680" y="3273120"/>
              <a:ext cx="139320" cy="169200"/>
            </a:xfrm>
            <a:custGeom>
              <a:avLst/>
              <a:gdLst/>
              <a:ahLst/>
              <a:rect l="0" t="0" r="r" b="b"/>
              <a:pathLst>
                <a:path w="387" h="470">
                  <a:moveTo>
                    <a:pt x="113" y="48"/>
                  </a:moveTo>
                  <a:lnTo>
                    <a:pt x="113" y="0"/>
                  </a:lnTo>
                  <a:lnTo>
                    <a:pt x="0" y="8"/>
                  </a:lnTo>
                  <a:lnTo>
                    <a:pt x="0" y="31"/>
                  </a:lnTo>
                  <a:cubicBezTo>
                    <a:pt x="55" y="31"/>
                    <a:pt x="60" y="35"/>
                    <a:pt x="60" y="68"/>
                  </a:cubicBezTo>
                  <a:lnTo>
                    <a:pt x="60" y="414"/>
                  </a:lnTo>
                  <a:cubicBezTo>
                    <a:pt x="60" y="447"/>
                    <a:pt x="53" y="447"/>
                    <a:pt x="0" y="447"/>
                  </a:cubicBezTo>
                  <a:lnTo>
                    <a:pt x="0" y="469"/>
                  </a:lnTo>
                  <a:cubicBezTo>
                    <a:pt x="26" y="469"/>
                    <a:pt x="67" y="467"/>
                    <a:pt x="87" y="467"/>
                  </a:cubicBezTo>
                  <a:cubicBezTo>
                    <a:pt x="108" y="467"/>
                    <a:pt x="149" y="469"/>
                    <a:pt x="175" y="469"/>
                  </a:cubicBezTo>
                  <a:lnTo>
                    <a:pt x="175" y="447"/>
                  </a:lnTo>
                  <a:cubicBezTo>
                    <a:pt x="124" y="447"/>
                    <a:pt x="115" y="447"/>
                    <a:pt x="115" y="414"/>
                  </a:cubicBezTo>
                  <a:lnTo>
                    <a:pt x="115" y="290"/>
                  </a:lnTo>
                  <a:lnTo>
                    <a:pt x="115" y="283"/>
                  </a:lnTo>
                  <a:cubicBezTo>
                    <a:pt x="119" y="295"/>
                    <a:pt x="152" y="335"/>
                    <a:pt x="211" y="335"/>
                  </a:cubicBezTo>
                  <a:cubicBezTo>
                    <a:pt x="305" y="335"/>
                    <a:pt x="386" y="263"/>
                    <a:pt x="386" y="167"/>
                  </a:cubicBezTo>
                  <a:cubicBezTo>
                    <a:pt x="386" y="73"/>
                    <a:pt x="310" y="0"/>
                    <a:pt x="221" y="0"/>
                  </a:cubicBezTo>
                  <a:cubicBezTo>
                    <a:pt x="161" y="0"/>
                    <a:pt x="127" y="31"/>
                    <a:pt x="113" y="48"/>
                  </a:cubicBezTo>
                  <a:moveTo>
                    <a:pt x="115" y="243"/>
                  </a:moveTo>
                  <a:lnTo>
                    <a:pt x="115" y="77"/>
                  </a:lnTo>
                  <a:cubicBezTo>
                    <a:pt x="138" y="40"/>
                    <a:pt x="175" y="18"/>
                    <a:pt x="216" y="18"/>
                  </a:cubicBezTo>
                  <a:cubicBezTo>
                    <a:pt x="273" y="18"/>
                    <a:pt x="321" y="83"/>
                    <a:pt x="321" y="167"/>
                  </a:cubicBezTo>
                  <a:cubicBezTo>
                    <a:pt x="321" y="256"/>
                    <a:pt x="266" y="318"/>
                    <a:pt x="207" y="318"/>
                  </a:cubicBezTo>
                  <a:cubicBezTo>
                    <a:pt x="177" y="318"/>
                    <a:pt x="147" y="303"/>
                    <a:pt x="126" y="273"/>
                  </a:cubicBezTo>
                  <a:cubicBezTo>
                    <a:pt x="115" y="258"/>
                    <a:pt x="115" y="256"/>
                    <a:pt x="115" y="243"/>
                  </a:cubicBezTo>
                </a:path>
              </a:pathLst>
            </a:custGeom>
            <a:solidFill>
              <a:srgbClr val="000000"/>
            </a:solidFill>
            <a:ln w="15840">
              <a:noFill/>
            </a:ln>
          </p:spPr>
        </p:sp>
        <p:sp>
          <p:nvSpPr>
            <p:cNvPr id="385" name="Freeform 143"/>
            <p:cNvSpPr/>
            <p:nvPr/>
          </p:nvSpPr>
          <p:spPr>
            <a:xfrm>
              <a:off x="1718640" y="3273120"/>
              <a:ext cx="142200" cy="120960"/>
            </a:xfrm>
            <a:custGeom>
              <a:avLst/>
              <a:gdLst/>
              <a:ahLst/>
              <a:rect l="0" t="0" r="r" b="b"/>
              <a:pathLst>
                <a:path w="395" h="336">
                  <a:moveTo>
                    <a:pt x="280" y="268"/>
                  </a:moveTo>
                  <a:lnTo>
                    <a:pt x="280" y="335"/>
                  </a:lnTo>
                  <a:lnTo>
                    <a:pt x="394" y="326"/>
                  </a:lnTo>
                  <a:lnTo>
                    <a:pt x="394" y="303"/>
                  </a:lnTo>
                  <a:cubicBezTo>
                    <a:pt x="339" y="303"/>
                    <a:pt x="334" y="298"/>
                    <a:pt x="334" y="263"/>
                  </a:cubicBezTo>
                  <a:lnTo>
                    <a:pt x="334" y="0"/>
                  </a:lnTo>
                  <a:lnTo>
                    <a:pt x="218" y="8"/>
                  </a:lnTo>
                  <a:lnTo>
                    <a:pt x="218" y="31"/>
                  </a:lnTo>
                  <a:cubicBezTo>
                    <a:pt x="273" y="31"/>
                    <a:pt x="279" y="36"/>
                    <a:pt x="279" y="72"/>
                  </a:cubicBezTo>
                  <a:lnTo>
                    <a:pt x="279" y="204"/>
                  </a:lnTo>
                  <a:cubicBezTo>
                    <a:pt x="279" y="268"/>
                    <a:pt x="241" y="318"/>
                    <a:pt x="185" y="318"/>
                  </a:cubicBezTo>
                  <a:cubicBezTo>
                    <a:pt x="119" y="318"/>
                    <a:pt x="115" y="285"/>
                    <a:pt x="115" y="246"/>
                  </a:cubicBezTo>
                  <a:lnTo>
                    <a:pt x="115" y="0"/>
                  </a:lnTo>
                  <a:lnTo>
                    <a:pt x="0" y="8"/>
                  </a:lnTo>
                  <a:lnTo>
                    <a:pt x="0" y="31"/>
                  </a:lnTo>
                  <a:cubicBezTo>
                    <a:pt x="60" y="31"/>
                    <a:pt x="60" y="33"/>
                    <a:pt x="60" y="98"/>
                  </a:cubicBezTo>
                  <a:lnTo>
                    <a:pt x="60" y="209"/>
                  </a:lnTo>
                  <a:cubicBezTo>
                    <a:pt x="60" y="268"/>
                    <a:pt x="60" y="335"/>
                    <a:pt x="179" y="335"/>
                  </a:cubicBezTo>
                  <a:cubicBezTo>
                    <a:pt x="224" y="335"/>
                    <a:pt x="259" y="315"/>
                    <a:pt x="280" y="268"/>
                  </a:cubicBezTo>
                </a:path>
              </a:pathLst>
            </a:custGeom>
            <a:solidFill>
              <a:srgbClr val="000000"/>
            </a:solidFill>
            <a:ln w="15840">
              <a:noFill/>
            </a:ln>
          </p:spPr>
        </p:sp>
        <p:sp>
          <p:nvSpPr>
            <p:cNvPr id="386" name="Freeform 144"/>
            <p:cNvSpPr/>
            <p:nvPr/>
          </p:nvSpPr>
          <p:spPr>
            <a:xfrm>
              <a:off x="1870560" y="3227040"/>
              <a:ext cx="88560" cy="167040"/>
            </a:xfrm>
            <a:custGeom>
              <a:avLst/>
              <a:gdLst/>
              <a:ahLst/>
              <a:rect l="0" t="0" r="r" b="b"/>
              <a:pathLst>
                <a:path w="246" h="464">
                  <a:moveTo>
                    <a:pt x="121" y="159"/>
                  </a:moveTo>
                  <a:lnTo>
                    <a:pt x="233" y="159"/>
                  </a:lnTo>
                  <a:lnTo>
                    <a:pt x="233" y="136"/>
                  </a:lnTo>
                  <a:lnTo>
                    <a:pt x="121" y="136"/>
                  </a:lnTo>
                  <a:lnTo>
                    <a:pt x="121" y="0"/>
                  </a:lnTo>
                  <a:lnTo>
                    <a:pt x="101" y="0"/>
                  </a:lnTo>
                  <a:cubicBezTo>
                    <a:pt x="101" y="60"/>
                    <a:pt x="77" y="139"/>
                    <a:pt x="0" y="143"/>
                  </a:cubicBezTo>
                  <a:lnTo>
                    <a:pt x="0" y="159"/>
                  </a:lnTo>
                  <a:lnTo>
                    <a:pt x="68" y="159"/>
                  </a:lnTo>
                  <a:lnTo>
                    <a:pt x="68" y="362"/>
                  </a:lnTo>
                  <a:cubicBezTo>
                    <a:pt x="68" y="454"/>
                    <a:pt x="140" y="463"/>
                    <a:pt x="169" y="463"/>
                  </a:cubicBezTo>
                  <a:cubicBezTo>
                    <a:pt x="224" y="463"/>
                    <a:pt x="245" y="411"/>
                    <a:pt x="245" y="362"/>
                  </a:cubicBezTo>
                  <a:lnTo>
                    <a:pt x="245" y="320"/>
                  </a:lnTo>
                  <a:lnTo>
                    <a:pt x="226" y="320"/>
                  </a:lnTo>
                  <a:lnTo>
                    <a:pt x="226" y="362"/>
                  </a:lnTo>
                  <a:cubicBezTo>
                    <a:pt x="226" y="416"/>
                    <a:pt x="203" y="444"/>
                    <a:pt x="174" y="444"/>
                  </a:cubicBezTo>
                  <a:cubicBezTo>
                    <a:pt x="121" y="444"/>
                    <a:pt x="121" y="377"/>
                    <a:pt x="121" y="364"/>
                  </a:cubicBezTo>
                  <a:lnTo>
                    <a:pt x="121" y="159"/>
                  </a:lnTo>
                </a:path>
              </a:pathLst>
            </a:custGeom>
            <a:solidFill>
              <a:srgbClr val="000000"/>
            </a:solidFill>
            <a:ln w="15840">
              <a:noFill/>
            </a:ln>
          </p:spPr>
        </p:sp>
        <p:sp>
          <p:nvSpPr>
            <p:cNvPr id="387" name="Freeform 145"/>
            <p:cNvSpPr/>
            <p:nvPr/>
          </p:nvSpPr>
          <p:spPr>
            <a:xfrm>
              <a:off x="1998360" y="3275280"/>
              <a:ext cx="30960" cy="115200"/>
            </a:xfrm>
            <a:custGeom>
              <a:avLst/>
              <a:gdLst/>
              <a:ahLst/>
              <a:rect l="0" t="0" r="r" b="b"/>
              <a:pathLst>
                <a:path w="86" h="320">
                  <a:moveTo>
                    <a:pt x="85" y="39"/>
                  </a:moveTo>
                  <a:cubicBezTo>
                    <a:pt x="85" y="19"/>
                    <a:pt x="66" y="0"/>
                    <a:pt x="43" y="0"/>
                  </a:cubicBezTo>
                  <a:cubicBezTo>
                    <a:pt x="20" y="0"/>
                    <a:pt x="0" y="19"/>
                    <a:pt x="0" y="39"/>
                  </a:cubicBezTo>
                  <a:cubicBezTo>
                    <a:pt x="0" y="61"/>
                    <a:pt x="20" y="79"/>
                    <a:pt x="43" y="79"/>
                  </a:cubicBezTo>
                  <a:cubicBezTo>
                    <a:pt x="66" y="79"/>
                    <a:pt x="85" y="61"/>
                    <a:pt x="85" y="39"/>
                  </a:cubicBezTo>
                  <a:moveTo>
                    <a:pt x="85" y="280"/>
                  </a:moveTo>
                  <a:cubicBezTo>
                    <a:pt x="85" y="258"/>
                    <a:pt x="66" y="242"/>
                    <a:pt x="43" y="242"/>
                  </a:cubicBezTo>
                  <a:cubicBezTo>
                    <a:pt x="20" y="242"/>
                    <a:pt x="0" y="258"/>
                    <a:pt x="0" y="280"/>
                  </a:cubicBezTo>
                  <a:cubicBezTo>
                    <a:pt x="0" y="302"/>
                    <a:pt x="20" y="319"/>
                    <a:pt x="43" y="319"/>
                  </a:cubicBezTo>
                  <a:cubicBezTo>
                    <a:pt x="66" y="319"/>
                    <a:pt x="85" y="302"/>
                    <a:pt x="85" y="280"/>
                  </a:cubicBezTo>
                </a:path>
              </a:pathLst>
            </a:custGeom>
            <a:solidFill>
              <a:srgbClr val="000000"/>
            </a:solidFill>
            <a:ln w="15840">
              <a:noFill/>
            </a:ln>
          </p:spPr>
        </p:sp>
        <p:sp>
          <p:nvSpPr>
            <p:cNvPr id="388" name="Freeform 146"/>
            <p:cNvSpPr/>
            <p:nvPr/>
          </p:nvSpPr>
          <p:spPr>
            <a:xfrm>
              <a:off x="1080000" y="3603600"/>
              <a:ext cx="63720" cy="185040"/>
            </a:xfrm>
            <a:custGeom>
              <a:avLst/>
              <a:gdLst/>
              <a:ahLst/>
              <a:rect l="0" t="0" r="r" b="b"/>
              <a:pathLst>
                <a:path w="177" h="514">
                  <a:moveTo>
                    <a:pt x="114" y="0"/>
                  </a:moveTo>
                  <a:lnTo>
                    <a:pt x="0" y="9"/>
                  </a:lnTo>
                  <a:lnTo>
                    <a:pt x="0" y="32"/>
                  </a:lnTo>
                  <a:cubicBezTo>
                    <a:pt x="55" y="32"/>
                    <a:pt x="62" y="37"/>
                    <a:pt x="62" y="72"/>
                  </a:cubicBezTo>
                  <a:lnTo>
                    <a:pt x="62" y="456"/>
                  </a:lnTo>
                  <a:cubicBezTo>
                    <a:pt x="62" y="490"/>
                    <a:pt x="53" y="490"/>
                    <a:pt x="0" y="490"/>
                  </a:cubicBezTo>
                  <a:lnTo>
                    <a:pt x="0" y="513"/>
                  </a:lnTo>
                  <a:cubicBezTo>
                    <a:pt x="27" y="512"/>
                    <a:pt x="67" y="512"/>
                    <a:pt x="87" y="512"/>
                  </a:cubicBezTo>
                  <a:cubicBezTo>
                    <a:pt x="106" y="512"/>
                    <a:pt x="145" y="512"/>
                    <a:pt x="176" y="513"/>
                  </a:cubicBezTo>
                  <a:lnTo>
                    <a:pt x="176" y="490"/>
                  </a:lnTo>
                  <a:cubicBezTo>
                    <a:pt x="122" y="490"/>
                    <a:pt x="114" y="490"/>
                    <a:pt x="114" y="456"/>
                  </a:cubicBezTo>
                  <a:lnTo>
                    <a:pt x="114" y="0"/>
                  </a:lnTo>
                </a:path>
              </a:pathLst>
            </a:custGeom>
            <a:solidFill>
              <a:srgbClr val="000000"/>
            </a:solidFill>
            <a:ln w="15840">
              <a:noFill/>
            </a:ln>
          </p:spPr>
        </p:sp>
        <p:sp>
          <p:nvSpPr>
            <p:cNvPr id="389" name="Freeform 147"/>
            <p:cNvSpPr/>
            <p:nvPr/>
          </p:nvSpPr>
          <p:spPr>
            <a:xfrm>
              <a:off x="1159920" y="3668760"/>
              <a:ext cx="127440" cy="123120"/>
            </a:xfrm>
            <a:custGeom>
              <a:avLst/>
              <a:gdLst/>
              <a:ahLst/>
              <a:rect l="0" t="0" r="r" b="b"/>
              <a:pathLst>
                <a:path w="354" h="342">
                  <a:moveTo>
                    <a:pt x="227" y="275"/>
                  </a:moveTo>
                  <a:cubicBezTo>
                    <a:pt x="230" y="306"/>
                    <a:pt x="252" y="336"/>
                    <a:pt x="289" y="336"/>
                  </a:cubicBezTo>
                  <a:cubicBezTo>
                    <a:pt x="305" y="336"/>
                    <a:pt x="353" y="326"/>
                    <a:pt x="353" y="265"/>
                  </a:cubicBezTo>
                  <a:lnTo>
                    <a:pt x="353" y="225"/>
                  </a:lnTo>
                  <a:lnTo>
                    <a:pt x="333" y="225"/>
                  </a:lnTo>
                  <a:lnTo>
                    <a:pt x="333" y="265"/>
                  </a:lnTo>
                  <a:cubicBezTo>
                    <a:pt x="333" y="309"/>
                    <a:pt x="314" y="314"/>
                    <a:pt x="305" y="314"/>
                  </a:cubicBezTo>
                  <a:cubicBezTo>
                    <a:pt x="280" y="314"/>
                    <a:pt x="277" y="280"/>
                    <a:pt x="277" y="277"/>
                  </a:cubicBezTo>
                  <a:lnTo>
                    <a:pt x="277" y="128"/>
                  </a:lnTo>
                  <a:cubicBezTo>
                    <a:pt x="277" y="98"/>
                    <a:pt x="277" y="69"/>
                    <a:pt x="248" y="41"/>
                  </a:cubicBezTo>
                  <a:cubicBezTo>
                    <a:pt x="218" y="12"/>
                    <a:pt x="179" y="0"/>
                    <a:pt x="140" y="0"/>
                  </a:cubicBezTo>
                  <a:cubicBezTo>
                    <a:pt x="76" y="0"/>
                    <a:pt x="23" y="36"/>
                    <a:pt x="23" y="84"/>
                  </a:cubicBezTo>
                  <a:cubicBezTo>
                    <a:pt x="23" y="106"/>
                    <a:pt x="39" y="120"/>
                    <a:pt x="58" y="120"/>
                  </a:cubicBezTo>
                  <a:cubicBezTo>
                    <a:pt x="80" y="120"/>
                    <a:pt x="94" y="104"/>
                    <a:pt x="94" y="84"/>
                  </a:cubicBezTo>
                  <a:cubicBezTo>
                    <a:pt x="94" y="76"/>
                    <a:pt x="90" y="51"/>
                    <a:pt x="55" y="51"/>
                  </a:cubicBezTo>
                  <a:cubicBezTo>
                    <a:pt x="76" y="26"/>
                    <a:pt x="113" y="17"/>
                    <a:pt x="140" y="17"/>
                  </a:cubicBezTo>
                  <a:cubicBezTo>
                    <a:pt x="177" y="17"/>
                    <a:pt x="222" y="46"/>
                    <a:pt x="222" y="111"/>
                  </a:cubicBezTo>
                  <a:lnTo>
                    <a:pt x="222" y="140"/>
                  </a:lnTo>
                  <a:cubicBezTo>
                    <a:pt x="182" y="141"/>
                    <a:pt x="127" y="143"/>
                    <a:pt x="78" y="165"/>
                  </a:cubicBezTo>
                  <a:cubicBezTo>
                    <a:pt x="19" y="190"/>
                    <a:pt x="0" y="229"/>
                    <a:pt x="0" y="262"/>
                  </a:cubicBezTo>
                  <a:cubicBezTo>
                    <a:pt x="0" y="322"/>
                    <a:pt x="76" y="341"/>
                    <a:pt x="126" y="341"/>
                  </a:cubicBezTo>
                  <a:cubicBezTo>
                    <a:pt x="177" y="341"/>
                    <a:pt x="213" y="311"/>
                    <a:pt x="227" y="275"/>
                  </a:cubicBezTo>
                  <a:moveTo>
                    <a:pt x="222" y="155"/>
                  </a:moveTo>
                  <a:lnTo>
                    <a:pt x="222" y="229"/>
                  </a:lnTo>
                  <a:cubicBezTo>
                    <a:pt x="222" y="299"/>
                    <a:pt x="167" y="324"/>
                    <a:pt x="131" y="324"/>
                  </a:cubicBezTo>
                  <a:cubicBezTo>
                    <a:pt x="92" y="324"/>
                    <a:pt x="60" y="297"/>
                    <a:pt x="60" y="260"/>
                  </a:cubicBezTo>
                  <a:cubicBezTo>
                    <a:pt x="60" y="220"/>
                    <a:pt x="94" y="158"/>
                    <a:pt x="222" y="155"/>
                  </a:cubicBezTo>
                </a:path>
              </a:pathLst>
            </a:custGeom>
            <a:solidFill>
              <a:srgbClr val="000000"/>
            </a:solidFill>
            <a:ln w="15840">
              <a:noFill/>
            </a:ln>
          </p:spPr>
        </p:sp>
        <p:sp>
          <p:nvSpPr>
            <p:cNvPr id="390" name="Freeform 148"/>
            <p:cNvSpPr/>
            <p:nvPr/>
          </p:nvSpPr>
          <p:spPr>
            <a:xfrm>
              <a:off x="1297800" y="3670920"/>
              <a:ext cx="142200" cy="117720"/>
            </a:xfrm>
            <a:custGeom>
              <a:avLst/>
              <a:gdLst/>
              <a:ahLst/>
              <a:rect l="0" t="0" r="r" b="b"/>
              <a:pathLst>
                <a:path w="395" h="327">
                  <a:moveTo>
                    <a:pt x="60" y="72"/>
                  </a:moveTo>
                  <a:lnTo>
                    <a:pt x="60" y="271"/>
                  </a:lnTo>
                  <a:cubicBezTo>
                    <a:pt x="60" y="303"/>
                    <a:pt x="53" y="303"/>
                    <a:pt x="0" y="303"/>
                  </a:cubicBezTo>
                  <a:lnTo>
                    <a:pt x="0" y="326"/>
                  </a:lnTo>
                  <a:cubicBezTo>
                    <a:pt x="27" y="326"/>
                    <a:pt x="67" y="325"/>
                    <a:pt x="89" y="325"/>
                  </a:cubicBezTo>
                  <a:cubicBezTo>
                    <a:pt x="108" y="325"/>
                    <a:pt x="149" y="326"/>
                    <a:pt x="176" y="326"/>
                  </a:cubicBezTo>
                  <a:lnTo>
                    <a:pt x="176" y="303"/>
                  </a:lnTo>
                  <a:cubicBezTo>
                    <a:pt x="124" y="303"/>
                    <a:pt x="115" y="303"/>
                    <a:pt x="115" y="271"/>
                  </a:cubicBezTo>
                  <a:lnTo>
                    <a:pt x="115" y="134"/>
                  </a:lnTo>
                  <a:cubicBezTo>
                    <a:pt x="115" y="57"/>
                    <a:pt x="170" y="16"/>
                    <a:pt x="220" y="16"/>
                  </a:cubicBezTo>
                  <a:cubicBezTo>
                    <a:pt x="270" y="16"/>
                    <a:pt x="278" y="57"/>
                    <a:pt x="278" y="98"/>
                  </a:cubicBezTo>
                  <a:lnTo>
                    <a:pt x="278" y="271"/>
                  </a:lnTo>
                  <a:cubicBezTo>
                    <a:pt x="278" y="303"/>
                    <a:pt x="270" y="303"/>
                    <a:pt x="218" y="303"/>
                  </a:cubicBezTo>
                  <a:lnTo>
                    <a:pt x="218" y="326"/>
                  </a:lnTo>
                  <a:cubicBezTo>
                    <a:pt x="245" y="326"/>
                    <a:pt x="286" y="325"/>
                    <a:pt x="307" y="325"/>
                  </a:cubicBezTo>
                  <a:cubicBezTo>
                    <a:pt x="326" y="325"/>
                    <a:pt x="367" y="326"/>
                    <a:pt x="394" y="326"/>
                  </a:cubicBezTo>
                  <a:lnTo>
                    <a:pt x="394" y="303"/>
                  </a:lnTo>
                  <a:cubicBezTo>
                    <a:pt x="353" y="303"/>
                    <a:pt x="333" y="303"/>
                    <a:pt x="333" y="281"/>
                  </a:cubicBezTo>
                  <a:lnTo>
                    <a:pt x="333" y="140"/>
                  </a:lnTo>
                  <a:cubicBezTo>
                    <a:pt x="333" y="77"/>
                    <a:pt x="333" y="53"/>
                    <a:pt x="309" y="26"/>
                  </a:cubicBezTo>
                  <a:cubicBezTo>
                    <a:pt x="298" y="15"/>
                    <a:pt x="271" y="0"/>
                    <a:pt x="227" y="0"/>
                  </a:cubicBezTo>
                  <a:cubicBezTo>
                    <a:pt x="168" y="0"/>
                    <a:pt x="133" y="31"/>
                    <a:pt x="110" y="77"/>
                  </a:cubicBezTo>
                  <a:lnTo>
                    <a:pt x="110" y="0"/>
                  </a:lnTo>
                  <a:lnTo>
                    <a:pt x="0" y="8"/>
                  </a:lnTo>
                  <a:lnTo>
                    <a:pt x="0" y="31"/>
                  </a:lnTo>
                  <a:cubicBezTo>
                    <a:pt x="55" y="31"/>
                    <a:pt x="60" y="36"/>
                    <a:pt x="60" y="72"/>
                  </a:cubicBezTo>
                </a:path>
              </a:pathLst>
            </a:custGeom>
            <a:solidFill>
              <a:srgbClr val="000000"/>
            </a:solidFill>
            <a:ln w="15840">
              <a:noFill/>
            </a:ln>
          </p:spPr>
        </p:sp>
        <p:sp>
          <p:nvSpPr>
            <p:cNvPr id="391" name="Freeform 149"/>
            <p:cNvSpPr/>
            <p:nvPr/>
          </p:nvSpPr>
          <p:spPr>
            <a:xfrm>
              <a:off x="1454400" y="3603600"/>
              <a:ext cx="139320" cy="188280"/>
            </a:xfrm>
            <a:custGeom>
              <a:avLst/>
              <a:gdLst/>
              <a:ahLst/>
              <a:rect l="0" t="0" r="r" b="b"/>
              <a:pathLst>
                <a:path w="387" h="523">
                  <a:moveTo>
                    <a:pt x="271" y="473"/>
                  </a:moveTo>
                  <a:lnTo>
                    <a:pt x="271" y="522"/>
                  </a:lnTo>
                  <a:lnTo>
                    <a:pt x="386" y="513"/>
                  </a:lnTo>
                  <a:lnTo>
                    <a:pt x="386" y="490"/>
                  </a:lnTo>
                  <a:cubicBezTo>
                    <a:pt x="331" y="490"/>
                    <a:pt x="324" y="485"/>
                    <a:pt x="324" y="450"/>
                  </a:cubicBezTo>
                  <a:lnTo>
                    <a:pt x="324" y="0"/>
                  </a:lnTo>
                  <a:lnTo>
                    <a:pt x="212" y="9"/>
                  </a:lnTo>
                  <a:lnTo>
                    <a:pt x="212" y="32"/>
                  </a:lnTo>
                  <a:cubicBezTo>
                    <a:pt x="266" y="32"/>
                    <a:pt x="273" y="37"/>
                    <a:pt x="273" y="72"/>
                  </a:cubicBezTo>
                  <a:lnTo>
                    <a:pt x="273" y="232"/>
                  </a:lnTo>
                  <a:cubicBezTo>
                    <a:pt x="250" y="207"/>
                    <a:pt x="216" y="187"/>
                    <a:pt x="173" y="187"/>
                  </a:cubicBezTo>
                  <a:cubicBezTo>
                    <a:pt x="81" y="187"/>
                    <a:pt x="0" y="259"/>
                    <a:pt x="0" y="354"/>
                  </a:cubicBezTo>
                  <a:cubicBezTo>
                    <a:pt x="0" y="448"/>
                    <a:pt x="76" y="522"/>
                    <a:pt x="166" y="522"/>
                  </a:cubicBezTo>
                  <a:cubicBezTo>
                    <a:pt x="216" y="522"/>
                    <a:pt x="252" y="497"/>
                    <a:pt x="271" y="473"/>
                  </a:cubicBezTo>
                  <a:moveTo>
                    <a:pt x="271" y="275"/>
                  </a:moveTo>
                  <a:lnTo>
                    <a:pt x="271" y="426"/>
                  </a:lnTo>
                  <a:cubicBezTo>
                    <a:pt x="271" y="440"/>
                    <a:pt x="271" y="441"/>
                    <a:pt x="262" y="453"/>
                  </a:cubicBezTo>
                  <a:cubicBezTo>
                    <a:pt x="239" y="488"/>
                    <a:pt x="204" y="505"/>
                    <a:pt x="170" y="505"/>
                  </a:cubicBezTo>
                  <a:cubicBezTo>
                    <a:pt x="134" y="505"/>
                    <a:pt x="106" y="487"/>
                    <a:pt x="87" y="458"/>
                  </a:cubicBezTo>
                  <a:cubicBezTo>
                    <a:pt x="67" y="428"/>
                    <a:pt x="65" y="386"/>
                    <a:pt x="65" y="356"/>
                  </a:cubicBezTo>
                  <a:cubicBezTo>
                    <a:pt x="65" y="327"/>
                    <a:pt x="65" y="284"/>
                    <a:pt x="88" y="250"/>
                  </a:cubicBezTo>
                  <a:cubicBezTo>
                    <a:pt x="106" y="227"/>
                    <a:pt x="134" y="203"/>
                    <a:pt x="177" y="203"/>
                  </a:cubicBezTo>
                  <a:cubicBezTo>
                    <a:pt x="205" y="203"/>
                    <a:pt x="237" y="213"/>
                    <a:pt x="262" y="247"/>
                  </a:cubicBezTo>
                  <a:cubicBezTo>
                    <a:pt x="271" y="260"/>
                    <a:pt x="271" y="262"/>
                    <a:pt x="271" y="275"/>
                  </a:cubicBezTo>
                </a:path>
              </a:pathLst>
            </a:custGeom>
            <a:solidFill>
              <a:srgbClr val="000000"/>
            </a:solidFill>
            <a:ln w="15840">
              <a:noFill/>
            </a:ln>
          </p:spPr>
        </p:sp>
        <p:sp>
          <p:nvSpPr>
            <p:cNvPr id="392" name="Freeform 150"/>
            <p:cNvSpPr/>
            <p:nvPr/>
          </p:nvSpPr>
          <p:spPr>
            <a:xfrm>
              <a:off x="1609560" y="3670920"/>
              <a:ext cx="219960" cy="117720"/>
            </a:xfrm>
            <a:custGeom>
              <a:avLst/>
              <a:gdLst/>
              <a:ahLst/>
              <a:rect l="0" t="0" r="r" b="b"/>
              <a:pathLst>
                <a:path w="611" h="327">
                  <a:moveTo>
                    <a:pt x="60" y="72"/>
                  </a:moveTo>
                  <a:lnTo>
                    <a:pt x="60" y="271"/>
                  </a:lnTo>
                  <a:cubicBezTo>
                    <a:pt x="60" y="303"/>
                    <a:pt x="53" y="303"/>
                    <a:pt x="0" y="303"/>
                  </a:cubicBezTo>
                  <a:lnTo>
                    <a:pt x="0" y="326"/>
                  </a:lnTo>
                  <a:cubicBezTo>
                    <a:pt x="26" y="326"/>
                    <a:pt x="67" y="325"/>
                    <a:pt x="88" y="325"/>
                  </a:cubicBezTo>
                  <a:cubicBezTo>
                    <a:pt x="108" y="325"/>
                    <a:pt x="149" y="326"/>
                    <a:pt x="175" y="326"/>
                  </a:cubicBezTo>
                  <a:lnTo>
                    <a:pt x="175" y="303"/>
                  </a:lnTo>
                  <a:cubicBezTo>
                    <a:pt x="124" y="303"/>
                    <a:pt x="115" y="303"/>
                    <a:pt x="115" y="271"/>
                  </a:cubicBezTo>
                  <a:lnTo>
                    <a:pt x="115" y="134"/>
                  </a:lnTo>
                  <a:cubicBezTo>
                    <a:pt x="115" y="57"/>
                    <a:pt x="170" y="16"/>
                    <a:pt x="220" y="16"/>
                  </a:cubicBezTo>
                  <a:cubicBezTo>
                    <a:pt x="269" y="16"/>
                    <a:pt x="278" y="57"/>
                    <a:pt x="278" y="98"/>
                  </a:cubicBezTo>
                  <a:lnTo>
                    <a:pt x="278" y="271"/>
                  </a:lnTo>
                  <a:cubicBezTo>
                    <a:pt x="278" y="303"/>
                    <a:pt x="269" y="303"/>
                    <a:pt x="218" y="303"/>
                  </a:cubicBezTo>
                  <a:lnTo>
                    <a:pt x="218" y="326"/>
                  </a:lnTo>
                  <a:cubicBezTo>
                    <a:pt x="245" y="326"/>
                    <a:pt x="284" y="325"/>
                    <a:pt x="305" y="325"/>
                  </a:cubicBezTo>
                  <a:cubicBezTo>
                    <a:pt x="326" y="325"/>
                    <a:pt x="367" y="326"/>
                    <a:pt x="394" y="326"/>
                  </a:cubicBezTo>
                  <a:lnTo>
                    <a:pt x="394" y="303"/>
                  </a:lnTo>
                  <a:cubicBezTo>
                    <a:pt x="340" y="303"/>
                    <a:pt x="331" y="303"/>
                    <a:pt x="331" y="271"/>
                  </a:cubicBezTo>
                  <a:lnTo>
                    <a:pt x="331" y="134"/>
                  </a:lnTo>
                  <a:cubicBezTo>
                    <a:pt x="331" y="57"/>
                    <a:pt x="388" y="16"/>
                    <a:pt x="438" y="16"/>
                  </a:cubicBezTo>
                  <a:cubicBezTo>
                    <a:pt x="488" y="16"/>
                    <a:pt x="495" y="57"/>
                    <a:pt x="495" y="98"/>
                  </a:cubicBezTo>
                  <a:lnTo>
                    <a:pt x="495" y="271"/>
                  </a:lnTo>
                  <a:cubicBezTo>
                    <a:pt x="495" y="303"/>
                    <a:pt x="488" y="303"/>
                    <a:pt x="434" y="303"/>
                  </a:cubicBezTo>
                  <a:lnTo>
                    <a:pt x="434" y="326"/>
                  </a:lnTo>
                  <a:cubicBezTo>
                    <a:pt x="461" y="326"/>
                    <a:pt x="502" y="325"/>
                    <a:pt x="523" y="325"/>
                  </a:cubicBezTo>
                  <a:cubicBezTo>
                    <a:pt x="543" y="325"/>
                    <a:pt x="583" y="326"/>
                    <a:pt x="610" y="326"/>
                  </a:cubicBezTo>
                  <a:lnTo>
                    <a:pt x="610" y="303"/>
                  </a:lnTo>
                  <a:cubicBezTo>
                    <a:pt x="569" y="303"/>
                    <a:pt x="550" y="303"/>
                    <a:pt x="550" y="281"/>
                  </a:cubicBezTo>
                  <a:lnTo>
                    <a:pt x="550" y="140"/>
                  </a:lnTo>
                  <a:cubicBezTo>
                    <a:pt x="550" y="77"/>
                    <a:pt x="550" y="53"/>
                    <a:pt x="525" y="26"/>
                  </a:cubicBezTo>
                  <a:cubicBezTo>
                    <a:pt x="514" y="15"/>
                    <a:pt x="488" y="0"/>
                    <a:pt x="443" y="0"/>
                  </a:cubicBezTo>
                  <a:cubicBezTo>
                    <a:pt x="378" y="0"/>
                    <a:pt x="342" y="43"/>
                    <a:pt x="330" y="72"/>
                  </a:cubicBezTo>
                  <a:cubicBezTo>
                    <a:pt x="319" y="8"/>
                    <a:pt x="260" y="0"/>
                    <a:pt x="225" y="0"/>
                  </a:cubicBezTo>
                  <a:cubicBezTo>
                    <a:pt x="168" y="0"/>
                    <a:pt x="131" y="31"/>
                    <a:pt x="110" y="77"/>
                  </a:cubicBezTo>
                  <a:lnTo>
                    <a:pt x="110" y="0"/>
                  </a:lnTo>
                  <a:lnTo>
                    <a:pt x="0" y="8"/>
                  </a:lnTo>
                  <a:lnTo>
                    <a:pt x="0" y="31"/>
                  </a:lnTo>
                  <a:cubicBezTo>
                    <a:pt x="55" y="31"/>
                    <a:pt x="60" y="36"/>
                    <a:pt x="60" y="72"/>
                  </a:cubicBezTo>
                </a:path>
              </a:pathLst>
            </a:custGeom>
            <a:solidFill>
              <a:srgbClr val="000000"/>
            </a:solidFill>
            <a:ln w="15840">
              <a:noFill/>
            </a:ln>
          </p:spPr>
        </p:sp>
        <p:sp>
          <p:nvSpPr>
            <p:cNvPr id="393" name="Freeform 151"/>
            <p:cNvSpPr/>
            <p:nvPr/>
          </p:nvSpPr>
          <p:spPr>
            <a:xfrm>
              <a:off x="1845720" y="3668760"/>
              <a:ext cx="127440" cy="123120"/>
            </a:xfrm>
            <a:custGeom>
              <a:avLst/>
              <a:gdLst/>
              <a:ahLst/>
              <a:rect l="0" t="0" r="r" b="b"/>
              <a:pathLst>
                <a:path w="354" h="342">
                  <a:moveTo>
                    <a:pt x="227" y="275"/>
                  </a:moveTo>
                  <a:cubicBezTo>
                    <a:pt x="231" y="306"/>
                    <a:pt x="252" y="336"/>
                    <a:pt x="289" y="336"/>
                  </a:cubicBezTo>
                  <a:cubicBezTo>
                    <a:pt x="305" y="336"/>
                    <a:pt x="353" y="326"/>
                    <a:pt x="353" y="265"/>
                  </a:cubicBezTo>
                  <a:lnTo>
                    <a:pt x="353" y="225"/>
                  </a:lnTo>
                  <a:lnTo>
                    <a:pt x="334" y="225"/>
                  </a:lnTo>
                  <a:lnTo>
                    <a:pt x="334" y="265"/>
                  </a:lnTo>
                  <a:cubicBezTo>
                    <a:pt x="334" y="309"/>
                    <a:pt x="314" y="314"/>
                    <a:pt x="305" y="314"/>
                  </a:cubicBezTo>
                  <a:cubicBezTo>
                    <a:pt x="280" y="314"/>
                    <a:pt x="277" y="280"/>
                    <a:pt x="277" y="277"/>
                  </a:cubicBezTo>
                  <a:lnTo>
                    <a:pt x="277" y="128"/>
                  </a:lnTo>
                  <a:cubicBezTo>
                    <a:pt x="277" y="98"/>
                    <a:pt x="277" y="69"/>
                    <a:pt x="248" y="41"/>
                  </a:cubicBezTo>
                  <a:cubicBezTo>
                    <a:pt x="218" y="12"/>
                    <a:pt x="179" y="0"/>
                    <a:pt x="142" y="0"/>
                  </a:cubicBezTo>
                  <a:cubicBezTo>
                    <a:pt x="76" y="0"/>
                    <a:pt x="23" y="36"/>
                    <a:pt x="23" y="84"/>
                  </a:cubicBezTo>
                  <a:cubicBezTo>
                    <a:pt x="23" y="106"/>
                    <a:pt x="39" y="120"/>
                    <a:pt x="59" y="120"/>
                  </a:cubicBezTo>
                  <a:cubicBezTo>
                    <a:pt x="80" y="120"/>
                    <a:pt x="94" y="104"/>
                    <a:pt x="94" y="84"/>
                  </a:cubicBezTo>
                  <a:cubicBezTo>
                    <a:pt x="94" y="76"/>
                    <a:pt x="91" y="51"/>
                    <a:pt x="55" y="51"/>
                  </a:cubicBezTo>
                  <a:cubicBezTo>
                    <a:pt x="76" y="26"/>
                    <a:pt x="114" y="17"/>
                    <a:pt x="140" y="17"/>
                  </a:cubicBezTo>
                  <a:cubicBezTo>
                    <a:pt x="178" y="17"/>
                    <a:pt x="222" y="46"/>
                    <a:pt x="222" y="111"/>
                  </a:cubicBezTo>
                  <a:lnTo>
                    <a:pt x="222" y="140"/>
                  </a:lnTo>
                  <a:cubicBezTo>
                    <a:pt x="183" y="141"/>
                    <a:pt x="128" y="143"/>
                    <a:pt x="78" y="165"/>
                  </a:cubicBezTo>
                  <a:cubicBezTo>
                    <a:pt x="20" y="190"/>
                    <a:pt x="0" y="229"/>
                    <a:pt x="0" y="262"/>
                  </a:cubicBezTo>
                  <a:cubicBezTo>
                    <a:pt x="0" y="322"/>
                    <a:pt x="76" y="341"/>
                    <a:pt x="126" y="341"/>
                  </a:cubicBezTo>
                  <a:cubicBezTo>
                    <a:pt x="178" y="341"/>
                    <a:pt x="213" y="311"/>
                    <a:pt x="227" y="275"/>
                  </a:cubicBezTo>
                  <a:moveTo>
                    <a:pt x="222" y="155"/>
                  </a:moveTo>
                  <a:lnTo>
                    <a:pt x="222" y="229"/>
                  </a:lnTo>
                  <a:cubicBezTo>
                    <a:pt x="222" y="299"/>
                    <a:pt x="167" y="324"/>
                    <a:pt x="131" y="324"/>
                  </a:cubicBezTo>
                  <a:cubicBezTo>
                    <a:pt x="92" y="324"/>
                    <a:pt x="60" y="297"/>
                    <a:pt x="60" y="260"/>
                  </a:cubicBezTo>
                  <a:cubicBezTo>
                    <a:pt x="60" y="220"/>
                    <a:pt x="94" y="158"/>
                    <a:pt x="222" y="155"/>
                  </a:cubicBezTo>
                </a:path>
              </a:pathLst>
            </a:custGeom>
            <a:solidFill>
              <a:srgbClr val="000000"/>
            </a:solidFill>
            <a:ln w="15840">
              <a:noFill/>
            </a:ln>
          </p:spPr>
        </p:sp>
        <p:sp>
          <p:nvSpPr>
            <p:cNvPr id="394" name="Freeform 152"/>
            <p:cNvSpPr/>
            <p:nvPr/>
          </p:nvSpPr>
          <p:spPr>
            <a:xfrm>
              <a:off x="1982520" y="3670920"/>
              <a:ext cx="95400" cy="117720"/>
            </a:xfrm>
            <a:custGeom>
              <a:avLst/>
              <a:gdLst/>
              <a:ahLst/>
              <a:rect l="0" t="0" r="r" b="b"/>
              <a:pathLst>
                <a:path w="265" h="327">
                  <a:moveTo>
                    <a:pt x="108" y="82"/>
                  </a:moveTo>
                  <a:lnTo>
                    <a:pt x="108" y="0"/>
                  </a:lnTo>
                  <a:lnTo>
                    <a:pt x="0" y="8"/>
                  </a:lnTo>
                  <a:lnTo>
                    <a:pt x="0" y="31"/>
                  </a:lnTo>
                  <a:cubicBezTo>
                    <a:pt x="55" y="31"/>
                    <a:pt x="60" y="36"/>
                    <a:pt x="60" y="72"/>
                  </a:cubicBezTo>
                  <a:lnTo>
                    <a:pt x="60" y="271"/>
                  </a:lnTo>
                  <a:cubicBezTo>
                    <a:pt x="60" y="303"/>
                    <a:pt x="53" y="303"/>
                    <a:pt x="0" y="303"/>
                  </a:cubicBezTo>
                  <a:lnTo>
                    <a:pt x="0" y="326"/>
                  </a:lnTo>
                  <a:cubicBezTo>
                    <a:pt x="30" y="326"/>
                    <a:pt x="67" y="325"/>
                    <a:pt x="88" y="325"/>
                  </a:cubicBezTo>
                  <a:cubicBezTo>
                    <a:pt x="120" y="325"/>
                    <a:pt x="158" y="325"/>
                    <a:pt x="190" y="326"/>
                  </a:cubicBezTo>
                  <a:lnTo>
                    <a:pt x="190" y="303"/>
                  </a:lnTo>
                  <a:lnTo>
                    <a:pt x="172" y="303"/>
                  </a:lnTo>
                  <a:cubicBezTo>
                    <a:pt x="115" y="303"/>
                    <a:pt x="113" y="296"/>
                    <a:pt x="113" y="269"/>
                  </a:cubicBezTo>
                  <a:lnTo>
                    <a:pt x="113" y="155"/>
                  </a:lnTo>
                  <a:cubicBezTo>
                    <a:pt x="113" y="82"/>
                    <a:pt x="145" y="16"/>
                    <a:pt x="206" y="16"/>
                  </a:cubicBezTo>
                  <a:cubicBezTo>
                    <a:pt x="211" y="16"/>
                    <a:pt x="213" y="16"/>
                    <a:pt x="214" y="16"/>
                  </a:cubicBezTo>
                  <a:cubicBezTo>
                    <a:pt x="211" y="18"/>
                    <a:pt x="197" y="26"/>
                    <a:pt x="197" y="45"/>
                  </a:cubicBezTo>
                  <a:cubicBezTo>
                    <a:pt x="197" y="67"/>
                    <a:pt x="213" y="77"/>
                    <a:pt x="230" y="77"/>
                  </a:cubicBezTo>
                  <a:cubicBezTo>
                    <a:pt x="245" y="77"/>
                    <a:pt x="264" y="68"/>
                    <a:pt x="264" y="45"/>
                  </a:cubicBezTo>
                  <a:cubicBezTo>
                    <a:pt x="264" y="21"/>
                    <a:pt x="239" y="0"/>
                    <a:pt x="206" y="0"/>
                  </a:cubicBezTo>
                  <a:cubicBezTo>
                    <a:pt x="149" y="0"/>
                    <a:pt x="120" y="50"/>
                    <a:pt x="108" y="82"/>
                  </a:cubicBezTo>
                </a:path>
              </a:pathLst>
            </a:custGeom>
            <a:solidFill>
              <a:srgbClr val="000000"/>
            </a:solidFill>
            <a:ln w="15840">
              <a:noFill/>
            </a:ln>
          </p:spPr>
        </p:sp>
        <p:sp>
          <p:nvSpPr>
            <p:cNvPr id="395" name="Freeform 153"/>
            <p:cNvSpPr/>
            <p:nvPr/>
          </p:nvSpPr>
          <p:spPr>
            <a:xfrm>
              <a:off x="2092320" y="3603600"/>
              <a:ext cx="136440" cy="185040"/>
            </a:xfrm>
            <a:custGeom>
              <a:avLst/>
              <a:gdLst/>
              <a:ahLst/>
              <a:rect l="0" t="0" r="r" b="b"/>
              <a:pathLst>
                <a:path w="379" h="514">
                  <a:moveTo>
                    <a:pt x="60" y="456"/>
                  </a:moveTo>
                  <a:cubicBezTo>
                    <a:pt x="60" y="490"/>
                    <a:pt x="53" y="490"/>
                    <a:pt x="0" y="490"/>
                  </a:cubicBezTo>
                  <a:lnTo>
                    <a:pt x="0" y="513"/>
                  </a:lnTo>
                  <a:cubicBezTo>
                    <a:pt x="27" y="512"/>
                    <a:pt x="62" y="512"/>
                    <a:pt x="85" y="512"/>
                  </a:cubicBezTo>
                  <a:cubicBezTo>
                    <a:pt x="108" y="512"/>
                    <a:pt x="140" y="512"/>
                    <a:pt x="172" y="513"/>
                  </a:cubicBezTo>
                  <a:lnTo>
                    <a:pt x="172" y="490"/>
                  </a:lnTo>
                  <a:cubicBezTo>
                    <a:pt x="119" y="490"/>
                    <a:pt x="110" y="490"/>
                    <a:pt x="110" y="456"/>
                  </a:cubicBezTo>
                  <a:lnTo>
                    <a:pt x="110" y="381"/>
                  </a:lnTo>
                  <a:lnTo>
                    <a:pt x="161" y="341"/>
                  </a:lnTo>
                  <a:cubicBezTo>
                    <a:pt x="220" y="418"/>
                    <a:pt x="254" y="460"/>
                    <a:pt x="254" y="473"/>
                  </a:cubicBezTo>
                  <a:cubicBezTo>
                    <a:pt x="254" y="487"/>
                    <a:pt x="241" y="490"/>
                    <a:pt x="225" y="490"/>
                  </a:cubicBezTo>
                  <a:lnTo>
                    <a:pt x="225" y="513"/>
                  </a:lnTo>
                  <a:cubicBezTo>
                    <a:pt x="246" y="512"/>
                    <a:pt x="294" y="512"/>
                    <a:pt x="310" y="512"/>
                  </a:cubicBezTo>
                  <a:cubicBezTo>
                    <a:pt x="333" y="512"/>
                    <a:pt x="355" y="512"/>
                    <a:pt x="378" y="513"/>
                  </a:cubicBezTo>
                  <a:lnTo>
                    <a:pt x="378" y="490"/>
                  </a:lnTo>
                  <a:cubicBezTo>
                    <a:pt x="349" y="490"/>
                    <a:pt x="332" y="490"/>
                    <a:pt x="301" y="451"/>
                  </a:cubicBezTo>
                  <a:lnTo>
                    <a:pt x="202" y="319"/>
                  </a:lnTo>
                  <a:cubicBezTo>
                    <a:pt x="202" y="317"/>
                    <a:pt x="199" y="312"/>
                    <a:pt x="199" y="311"/>
                  </a:cubicBezTo>
                  <a:cubicBezTo>
                    <a:pt x="199" y="307"/>
                    <a:pt x="254" y="264"/>
                    <a:pt x="261" y="257"/>
                  </a:cubicBezTo>
                  <a:cubicBezTo>
                    <a:pt x="310" y="220"/>
                    <a:pt x="344" y="218"/>
                    <a:pt x="360" y="218"/>
                  </a:cubicBezTo>
                  <a:lnTo>
                    <a:pt x="360" y="195"/>
                  </a:lnTo>
                  <a:cubicBezTo>
                    <a:pt x="337" y="197"/>
                    <a:pt x="328" y="197"/>
                    <a:pt x="305" y="197"/>
                  </a:cubicBezTo>
                  <a:cubicBezTo>
                    <a:pt x="277" y="197"/>
                    <a:pt x="229" y="195"/>
                    <a:pt x="218" y="195"/>
                  </a:cubicBezTo>
                  <a:lnTo>
                    <a:pt x="218" y="218"/>
                  </a:lnTo>
                  <a:cubicBezTo>
                    <a:pt x="232" y="218"/>
                    <a:pt x="241" y="227"/>
                    <a:pt x="241" y="237"/>
                  </a:cubicBezTo>
                  <a:cubicBezTo>
                    <a:pt x="241" y="250"/>
                    <a:pt x="229" y="260"/>
                    <a:pt x="223" y="265"/>
                  </a:cubicBezTo>
                  <a:lnTo>
                    <a:pt x="113" y="356"/>
                  </a:lnTo>
                  <a:lnTo>
                    <a:pt x="113" y="0"/>
                  </a:lnTo>
                  <a:lnTo>
                    <a:pt x="0" y="9"/>
                  </a:lnTo>
                  <a:lnTo>
                    <a:pt x="0" y="32"/>
                  </a:lnTo>
                  <a:cubicBezTo>
                    <a:pt x="55" y="32"/>
                    <a:pt x="60" y="37"/>
                    <a:pt x="60" y="72"/>
                  </a:cubicBezTo>
                  <a:lnTo>
                    <a:pt x="60" y="456"/>
                  </a:lnTo>
                </a:path>
              </a:pathLst>
            </a:custGeom>
            <a:solidFill>
              <a:srgbClr val="000000"/>
            </a:solidFill>
            <a:ln w="15840">
              <a:noFill/>
            </a:ln>
          </p:spPr>
        </p:sp>
        <p:sp>
          <p:nvSpPr>
            <p:cNvPr id="396" name="Freeform 154"/>
            <p:cNvSpPr/>
            <p:nvPr/>
          </p:nvSpPr>
          <p:spPr>
            <a:xfrm>
              <a:off x="2333520" y="3670920"/>
              <a:ext cx="139680" cy="169200"/>
            </a:xfrm>
            <a:custGeom>
              <a:avLst/>
              <a:gdLst/>
              <a:ahLst/>
              <a:rect l="0" t="0" r="r" b="b"/>
              <a:pathLst>
                <a:path w="388" h="470">
                  <a:moveTo>
                    <a:pt x="114" y="48"/>
                  </a:moveTo>
                  <a:lnTo>
                    <a:pt x="114" y="0"/>
                  </a:lnTo>
                  <a:lnTo>
                    <a:pt x="0" y="8"/>
                  </a:lnTo>
                  <a:lnTo>
                    <a:pt x="0" y="31"/>
                  </a:lnTo>
                  <a:cubicBezTo>
                    <a:pt x="55" y="31"/>
                    <a:pt x="61" y="35"/>
                    <a:pt x="61" y="68"/>
                  </a:cubicBezTo>
                  <a:lnTo>
                    <a:pt x="61" y="414"/>
                  </a:lnTo>
                  <a:cubicBezTo>
                    <a:pt x="61" y="447"/>
                    <a:pt x="54" y="447"/>
                    <a:pt x="0" y="447"/>
                  </a:cubicBezTo>
                  <a:lnTo>
                    <a:pt x="0" y="469"/>
                  </a:lnTo>
                  <a:cubicBezTo>
                    <a:pt x="27" y="469"/>
                    <a:pt x="68" y="467"/>
                    <a:pt x="87" y="467"/>
                  </a:cubicBezTo>
                  <a:cubicBezTo>
                    <a:pt x="109" y="467"/>
                    <a:pt x="150" y="469"/>
                    <a:pt x="176" y="469"/>
                  </a:cubicBezTo>
                  <a:lnTo>
                    <a:pt x="176" y="447"/>
                  </a:lnTo>
                  <a:cubicBezTo>
                    <a:pt x="125" y="447"/>
                    <a:pt x="116" y="447"/>
                    <a:pt x="116" y="414"/>
                  </a:cubicBezTo>
                  <a:lnTo>
                    <a:pt x="116" y="290"/>
                  </a:lnTo>
                  <a:lnTo>
                    <a:pt x="116" y="283"/>
                  </a:lnTo>
                  <a:cubicBezTo>
                    <a:pt x="119" y="295"/>
                    <a:pt x="153" y="335"/>
                    <a:pt x="212" y="335"/>
                  </a:cubicBezTo>
                  <a:cubicBezTo>
                    <a:pt x="306" y="335"/>
                    <a:pt x="387" y="263"/>
                    <a:pt x="387" y="167"/>
                  </a:cubicBezTo>
                  <a:cubicBezTo>
                    <a:pt x="387" y="73"/>
                    <a:pt x="311" y="0"/>
                    <a:pt x="222" y="0"/>
                  </a:cubicBezTo>
                  <a:cubicBezTo>
                    <a:pt x="162" y="0"/>
                    <a:pt x="128" y="31"/>
                    <a:pt x="114" y="48"/>
                  </a:cubicBezTo>
                  <a:moveTo>
                    <a:pt x="116" y="243"/>
                  </a:moveTo>
                  <a:lnTo>
                    <a:pt x="116" y="77"/>
                  </a:lnTo>
                  <a:cubicBezTo>
                    <a:pt x="139" y="40"/>
                    <a:pt x="176" y="18"/>
                    <a:pt x="217" y="18"/>
                  </a:cubicBezTo>
                  <a:cubicBezTo>
                    <a:pt x="274" y="18"/>
                    <a:pt x="322" y="83"/>
                    <a:pt x="322" y="167"/>
                  </a:cubicBezTo>
                  <a:cubicBezTo>
                    <a:pt x="322" y="256"/>
                    <a:pt x="267" y="318"/>
                    <a:pt x="208" y="318"/>
                  </a:cubicBezTo>
                  <a:cubicBezTo>
                    <a:pt x="178" y="318"/>
                    <a:pt x="148" y="303"/>
                    <a:pt x="126" y="273"/>
                  </a:cubicBezTo>
                  <a:cubicBezTo>
                    <a:pt x="116" y="258"/>
                    <a:pt x="116" y="256"/>
                    <a:pt x="116" y="243"/>
                  </a:cubicBezTo>
                </a:path>
              </a:pathLst>
            </a:custGeom>
            <a:solidFill>
              <a:srgbClr val="000000"/>
            </a:solidFill>
            <a:ln w="15840">
              <a:noFill/>
            </a:ln>
          </p:spPr>
        </p:sp>
        <p:sp>
          <p:nvSpPr>
            <p:cNvPr id="397" name="Freeform 155"/>
            <p:cNvSpPr/>
            <p:nvPr/>
          </p:nvSpPr>
          <p:spPr>
            <a:xfrm>
              <a:off x="2497680" y="3668760"/>
              <a:ext cx="125640" cy="123120"/>
            </a:xfrm>
            <a:custGeom>
              <a:avLst/>
              <a:gdLst/>
              <a:ahLst/>
              <a:rect l="0" t="0" r="r" b="b"/>
              <a:pathLst>
                <a:path w="349" h="342">
                  <a:moveTo>
                    <a:pt x="348" y="173"/>
                  </a:moveTo>
                  <a:cubicBezTo>
                    <a:pt x="348" y="79"/>
                    <a:pt x="268" y="0"/>
                    <a:pt x="174" y="0"/>
                  </a:cubicBezTo>
                  <a:cubicBezTo>
                    <a:pt x="77" y="0"/>
                    <a:pt x="0" y="81"/>
                    <a:pt x="0" y="173"/>
                  </a:cubicBezTo>
                  <a:cubicBezTo>
                    <a:pt x="0" y="269"/>
                    <a:pt x="82" y="341"/>
                    <a:pt x="174" y="341"/>
                  </a:cubicBezTo>
                  <a:cubicBezTo>
                    <a:pt x="268" y="341"/>
                    <a:pt x="348" y="267"/>
                    <a:pt x="348" y="173"/>
                  </a:cubicBezTo>
                  <a:moveTo>
                    <a:pt x="174" y="322"/>
                  </a:moveTo>
                  <a:cubicBezTo>
                    <a:pt x="141" y="322"/>
                    <a:pt x="107" y="306"/>
                    <a:pt x="86" y="272"/>
                  </a:cubicBezTo>
                  <a:cubicBezTo>
                    <a:pt x="66" y="240"/>
                    <a:pt x="66" y="195"/>
                    <a:pt x="66" y="168"/>
                  </a:cubicBezTo>
                  <a:cubicBezTo>
                    <a:pt x="66" y="140"/>
                    <a:pt x="66" y="99"/>
                    <a:pt x="84" y="66"/>
                  </a:cubicBezTo>
                  <a:cubicBezTo>
                    <a:pt x="105" y="32"/>
                    <a:pt x="142" y="17"/>
                    <a:pt x="174" y="17"/>
                  </a:cubicBezTo>
                  <a:cubicBezTo>
                    <a:pt x="208" y="17"/>
                    <a:pt x="242" y="32"/>
                    <a:pt x="261" y="64"/>
                  </a:cubicBezTo>
                  <a:cubicBezTo>
                    <a:pt x="283" y="96"/>
                    <a:pt x="283" y="140"/>
                    <a:pt x="283" y="168"/>
                  </a:cubicBezTo>
                  <a:cubicBezTo>
                    <a:pt x="283" y="195"/>
                    <a:pt x="283" y="235"/>
                    <a:pt x="265" y="267"/>
                  </a:cubicBezTo>
                  <a:cubicBezTo>
                    <a:pt x="249" y="301"/>
                    <a:pt x="213" y="322"/>
                    <a:pt x="174" y="322"/>
                  </a:cubicBezTo>
                </a:path>
              </a:pathLst>
            </a:custGeom>
            <a:solidFill>
              <a:srgbClr val="000000"/>
            </a:solidFill>
            <a:ln w="15840">
              <a:noFill/>
            </a:ln>
          </p:spPr>
        </p:sp>
        <p:sp>
          <p:nvSpPr>
            <p:cNvPr id="398" name="Freeform 156"/>
            <p:cNvSpPr/>
            <p:nvPr/>
          </p:nvSpPr>
          <p:spPr>
            <a:xfrm>
              <a:off x="2638800" y="3668760"/>
              <a:ext cx="93240" cy="123120"/>
            </a:xfrm>
            <a:custGeom>
              <a:avLst/>
              <a:gdLst/>
              <a:ahLst/>
              <a:rect l="0" t="0" r="r" b="b"/>
              <a:pathLst>
                <a:path w="259" h="342">
                  <a:moveTo>
                    <a:pt x="137" y="188"/>
                  </a:moveTo>
                  <a:cubicBezTo>
                    <a:pt x="155" y="192"/>
                    <a:pt x="219" y="203"/>
                    <a:pt x="219" y="257"/>
                  </a:cubicBezTo>
                  <a:cubicBezTo>
                    <a:pt x="219" y="294"/>
                    <a:pt x="192" y="324"/>
                    <a:pt x="130" y="324"/>
                  </a:cubicBezTo>
                  <a:cubicBezTo>
                    <a:pt x="64" y="324"/>
                    <a:pt x="36" y="282"/>
                    <a:pt x="22" y="218"/>
                  </a:cubicBezTo>
                  <a:cubicBezTo>
                    <a:pt x="20" y="210"/>
                    <a:pt x="18" y="207"/>
                    <a:pt x="11" y="207"/>
                  </a:cubicBezTo>
                  <a:cubicBezTo>
                    <a:pt x="0" y="207"/>
                    <a:pt x="0" y="212"/>
                    <a:pt x="0" y="225"/>
                  </a:cubicBezTo>
                  <a:lnTo>
                    <a:pt x="0" y="322"/>
                  </a:lnTo>
                  <a:cubicBezTo>
                    <a:pt x="0" y="336"/>
                    <a:pt x="0" y="341"/>
                    <a:pt x="9" y="341"/>
                  </a:cubicBezTo>
                  <a:cubicBezTo>
                    <a:pt x="13" y="341"/>
                    <a:pt x="15" y="339"/>
                    <a:pt x="29" y="326"/>
                  </a:cubicBezTo>
                  <a:cubicBezTo>
                    <a:pt x="31" y="324"/>
                    <a:pt x="31" y="322"/>
                    <a:pt x="45" y="309"/>
                  </a:cubicBezTo>
                  <a:cubicBezTo>
                    <a:pt x="79" y="339"/>
                    <a:pt x="114" y="341"/>
                    <a:pt x="130" y="341"/>
                  </a:cubicBezTo>
                  <a:cubicBezTo>
                    <a:pt x="220" y="341"/>
                    <a:pt x="258" y="291"/>
                    <a:pt x="258" y="237"/>
                  </a:cubicBezTo>
                  <a:cubicBezTo>
                    <a:pt x="258" y="198"/>
                    <a:pt x="233" y="177"/>
                    <a:pt x="224" y="166"/>
                  </a:cubicBezTo>
                  <a:cubicBezTo>
                    <a:pt x="197" y="143"/>
                    <a:pt x="167" y="138"/>
                    <a:pt x="135" y="131"/>
                  </a:cubicBezTo>
                  <a:cubicBezTo>
                    <a:pt x="91" y="123"/>
                    <a:pt x="38" y="114"/>
                    <a:pt x="38" y="71"/>
                  </a:cubicBezTo>
                  <a:cubicBezTo>
                    <a:pt x="38" y="44"/>
                    <a:pt x="59" y="14"/>
                    <a:pt x="126" y="14"/>
                  </a:cubicBezTo>
                  <a:cubicBezTo>
                    <a:pt x="212" y="14"/>
                    <a:pt x="217" y="81"/>
                    <a:pt x="219" y="104"/>
                  </a:cubicBezTo>
                  <a:cubicBezTo>
                    <a:pt x="219" y="111"/>
                    <a:pt x="226" y="111"/>
                    <a:pt x="228" y="111"/>
                  </a:cubicBezTo>
                  <a:cubicBezTo>
                    <a:pt x="238" y="111"/>
                    <a:pt x="238" y="108"/>
                    <a:pt x="238" y="93"/>
                  </a:cubicBezTo>
                  <a:lnTo>
                    <a:pt x="238" y="19"/>
                  </a:lnTo>
                  <a:cubicBezTo>
                    <a:pt x="238" y="6"/>
                    <a:pt x="238" y="0"/>
                    <a:pt x="229" y="0"/>
                  </a:cubicBezTo>
                  <a:cubicBezTo>
                    <a:pt x="226" y="0"/>
                    <a:pt x="224" y="0"/>
                    <a:pt x="213" y="9"/>
                  </a:cubicBezTo>
                  <a:cubicBezTo>
                    <a:pt x="212" y="12"/>
                    <a:pt x="203" y="19"/>
                    <a:pt x="199" y="21"/>
                  </a:cubicBezTo>
                  <a:cubicBezTo>
                    <a:pt x="171" y="0"/>
                    <a:pt x="137" y="0"/>
                    <a:pt x="126" y="0"/>
                  </a:cubicBezTo>
                  <a:cubicBezTo>
                    <a:pt x="31" y="0"/>
                    <a:pt x="0" y="51"/>
                    <a:pt x="0" y="91"/>
                  </a:cubicBezTo>
                  <a:cubicBezTo>
                    <a:pt x="0" y="118"/>
                    <a:pt x="13" y="138"/>
                    <a:pt x="34" y="155"/>
                  </a:cubicBezTo>
                  <a:cubicBezTo>
                    <a:pt x="59" y="173"/>
                    <a:pt x="82" y="178"/>
                    <a:pt x="137" y="188"/>
                  </a:cubicBezTo>
                </a:path>
              </a:pathLst>
            </a:custGeom>
            <a:solidFill>
              <a:srgbClr val="000000"/>
            </a:solidFill>
            <a:ln w="15840">
              <a:noFill/>
            </a:ln>
          </p:spPr>
        </p:sp>
        <p:sp>
          <p:nvSpPr>
            <p:cNvPr id="399" name="Freeform 157"/>
            <p:cNvSpPr/>
            <p:nvPr/>
          </p:nvSpPr>
          <p:spPr>
            <a:xfrm>
              <a:off x="2748960" y="3668760"/>
              <a:ext cx="109440" cy="123120"/>
            </a:xfrm>
            <a:custGeom>
              <a:avLst/>
              <a:gdLst/>
              <a:ahLst/>
              <a:rect l="0" t="0" r="r" b="b"/>
              <a:pathLst>
                <a:path w="304" h="342">
                  <a:moveTo>
                    <a:pt x="65" y="146"/>
                  </a:moveTo>
                  <a:cubicBezTo>
                    <a:pt x="71" y="36"/>
                    <a:pt x="136" y="17"/>
                    <a:pt x="163" y="17"/>
                  </a:cubicBezTo>
                  <a:cubicBezTo>
                    <a:pt x="243" y="17"/>
                    <a:pt x="252" y="116"/>
                    <a:pt x="252" y="146"/>
                  </a:cubicBezTo>
                  <a:lnTo>
                    <a:pt x="65" y="146"/>
                  </a:lnTo>
                  <a:moveTo>
                    <a:pt x="65" y="161"/>
                  </a:moveTo>
                  <a:lnTo>
                    <a:pt x="283" y="161"/>
                  </a:lnTo>
                  <a:cubicBezTo>
                    <a:pt x="301" y="161"/>
                    <a:pt x="303" y="161"/>
                    <a:pt x="303" y="146"/>
                  </a:cubicBezTo>
                  <a:cubicBezTo>
                    <a:pt x="303" y="73"/>
                    <a:pt x="260" y="0"/>
                    <a:pt x="163" y="0"/>
                  </a:cubicBezTo>
                  <a:cubicBezTo>
                    <a:pt x="72" y="0"/>
                    <a:pt x="0" y="76"/>
                    <a:pt x="0" y="170"/>
                  </a:cubicBezTo>
                  <a:cubicBezTo>
                    <a:pt x="0" y="269"/>
                    <a:pt x="81" y="341"/>
                    <a:pt x="172" y="341"/>
                  </a:cubicBezTo>
                  <a:cubicBezTo>
                    <a:pt x="268" y="341"/>
                    <a:pt x="303" y="259"/>
                    <a:pt x="303" y="244"/>
                  </a:cubicBezTo>
                  <a:cubicBezTo>
                    <a:pt x="303" y="237"/>
                    <a:pt x="296" y="235"/>
                    <a:pt x="292" y="235"/>
                  </a:cubicBezTo>
                  <a:cubicBezTo>
                    <a:pt x="285" y="235"/>
                    <a:pt x="283" y="240"/>
                    <a:pt x="283" y="245"/>
                  </a:cubicBezTo>
                  <a:cubicBezTo>
                    <a:pt x="255" y="322"/>
                    <a:pt x="184" y="322"/>
                    <a:pt x="177" y="322"/>
                  </a:cubicBezTo>
                  <a:cubicBezTo>
                    <a:pt x="138" y="322"/>
                    <a:pt x="106" y="299"/>
                    <a:pt x="88" y="272"/>
                  </a:cubicBezTo>
                  <a:cubicBezTo>
                    <a:pt x="65" y="237"/>
                    <a:pt x="65" y="188"/>
                    <a:pt x="65" y="161"/>
                  </a:cubicBezTo>
                </a:path>
              </a:pathLst>
            </a:custGeom>
            <a:solidFill>
              <a:srgbClr val="000000"/>
            </a:solidFill>
            <a:ln w="15840">
              <a:noFill/>
            </a:ln>
          </p:spPr>
        </p:sp>
      </p:grpSp>
      <p:sp>
        <p:nvSpPr>
          <p:cNvPr id="400" name="Freeform 158"/>
          <p:cNvSpPr/>
          <p:nvPr/>
        </p:nvSpPr>
        <p:spPr>
          <a:xfrm>
            <a:off x="2159640" y="3386880"/>
            <a:ext cx="1189440" cy="252360"/>
          </a:xfrm>
          <a:custGeom>
            <a:avLst/>
            <a:gdLst/>
            <a:ahLst/>
            <a:rect l="0" t="0" r="r" b="b"/>
            <a:pathLst>
              <a:path w="3304" h="701">
                <a:moveTo>
                  <a:pt x="0" y="244"/>
                </a:moveTo>
                <a:cubicBezTo>
                  <a:pt x="2411" y="0"/>
                  <a:pt x="3303" y="700"/>
                  <a:pt x="3303" y="700"/>
                </a:cubicBezTo>
              </a:path>
            </a:pathLst>
          </a:custGeom>
          <a:ln>
            <a:solidFill>
              <a:srgbClr val="00a65d"/>
            </a:solidFill>
            <a:tailEnd len="med" type="triangle" w="med"/>
          </a:ln>
        </p:spPr>
      </p:sp>
      <p:sp>
        <p:nvSpPr>
          <p:cNvPr id="401" name="TextShape 159"/>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7</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O</a:t>
            </a:r>
            <a:r>
              <a:rPr b="0" lang="en-US" sz="4400" spc="-1" strike="noStrike">
                <a:solidFill>
                  <a:srgbClr val="000000"/>
                </a:solidFill>
                <a:latin typeface="Arial"/>
              </a:rPr>
              <a:t>f</a:t>
            </a:r>
            <a:r>
              <a:rPr b="0" lang="en-US" sz="4400" spc="-1" strike="noStrike">
                <a:solidFill>
                  <a:srgbClr val="000000"/>
                </a:solidFill>
                <a:latin typeface="Arial"/>
              </a:rPr>
              <a:t>f</a:t>
            </a:r>
            <a:r>
              <a:rPr b="0" lang="en-US" sz="4400" spc="-1" strike="noStrike">
                <a:solidFill>
                  <a:srgbClr val="000000"/>
                </a:solidFill>
                <a:latin typeface="Arial"/>
              </a:rPr>
              <a:t>l</a:t>
            </a:r>
            <a:r>
              <a:rPr b="0" lang="en-US" sz="4400" spc="-1" strike="noStrike">
                <a:solidFill>
                  <a:srgbClr val="000000"/>
                </a:solidFill>
                <a:latin typeface="Arial"/>
              </a:rPr>
              <a:t>i</a:t>
            </a:r>
            <a:r>
              <a:rPr b="0" lang="en-US" sz="4400" spc="-1" strike="noStrike">
                <a:solidFill>
                  <a:srgbClr val="000000"/>
                </a:solidFill>
                <a:latin typeface="Arial"/>
              </a:rPr>
              <a:t>n</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e</a:t>
            </a:r>
            <a:r>
              <a:rPr b="0" lang="en-US" sz="4400" spc="-1" strike="noStrike">
                <a:solidFill>
                  <a:srgbClr val="000000"/>
                </a:solidFill>
                <a:latin typeface="Arial"/>
              </a:rPr>
              <a:t> </a:t>
            </a:r>
            <a:r>
              <a:rPr b="0" lang="en-US" sz="4400" spc="-1" strike="noStrike">
                <a:solidFill>
                  <a:srgbClr val="000000"/>
                </a:solidFill>
                <a:latin typeface="Arial"/>
              </a:rPr>
              <a:t>E</a:t>
            </a:r>
            <a:r>
              <a:rPr b="0" lang="en-US" sz="4400" spc="-1" strike="noStrike">
                <a:solidFill>
                  <a:srgbClr val="000000"/>
                </a:solidFill>
                <a:latin typeface="Arial"/>
              </a:rPr>
              <a:t>s</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m</a:t>
            </a:r>
            <a:r>
              <a:rPr b="0" lang="en-US" sz="4400" spc="-1" strike="noStrike">
                <a:solidFill>
                  <a:srgbClr val="000000"/>
                </a:solidFill>
                <a:latin typeface="Arial"/>
              </a:rPr>
              <a:t>a</a:t>
            </a:r>
            <a:r>
              <a:rPr b="0" lang="en-US" sz="4400" spc="-1" strike="noStrike">
                <a:solidFill>
                  <a:srgbClr val="000000"/>
                </a:solidFill>
                <a:latin typeface="Arial"/>
              </a:rPr>
              <a:t>t</a:t>
            </a:r>
            <a:r>
              <a:rPr b="0" lang="en-US" sz="4400" spc="-1" strike="noStrike">
                <a:solidFill>
                  <a:srgbClr val="000000"/>
                </a:solidFill>
                <a:latin typeface="Arial"/>
              </a:rPr>
              <a:t>i</a:t>
            </a:r>
            <a:r>
              <a:rPr b="0" lang="en-US" sz="4400" spc="-1" strike="noStrike">
                <a:solidFill>
                  <a:srgbClr val="000000"/>
                </a:solidFill>
                <a:latin typeface="Arial"/>
              </a:rPr>
              <a:t>o</a:t>
            </a:r>
            <a:r>
              <a:rPr b="0" lang="en-US" sz="4400" spc="-1" strike="noStrike">
                <a:solidFill>
                  <a:srgbClr val="000000"/>
                </a:solidFill>
                <a:latin typeface="Arial"/>
              </a:rPr>
              <a:t>n</a:t>
            </a:r>
            <a:endParaRPr b="0" lang="en-US" sz="4400" spc="-1" strike="noStrike">
              <a:solidFill>
                <a:srgbClr val="000000"/>
              </a:solidFill>
              <a:latin typeface="Franklin Gothic Book"/>
            </a:endParaRPr>
          </a:p>
        </p:txBody>
      </p:sp>
      <p:sp>
        <p:nvSpPr>
          <p:cNvPr id="403" name="TextShape 2"/>
          <p:cNvSpPr txBox="1"/>
          <p:nvPr/>
        </p:nvSpPr>
        <p:spPr>
          <a:xfrm>
            <a:off x="936000" y="1440000"/>
            <a:ext cx="7848000" cy="4608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Estimating output given fixed input data</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Fundamental Computer Vision Problem</a:t>
            </a:r>
            <a:endParaRPr b="0" lang="en-US" sz="2800" spc="-1" strike="noStrike">
              <a:solidFill>
                <a:srgbClr val="000000"/>
              </a:solidFill>
              <a:latin typeface="Franklin Gothic Book"/>
            </a:endParaRPr>
          </a:p>
        </p:txBody>
      </p:sp>
      <p:sp>
        <p:nvSpPr>
          <p:cNvPr id="404" name="TextShape 3"/>
          <p:cNvSpPr txBox="1"/>
          <p:nvPr/>
        </p:nvSpPr>
        <p:spPr>
          <a:xfrm>
            <a:off x="72360" y="5832000"/>
            <a:ext cx="8208000" cy="725400"/>
          </a:xfrm>
          <a:prstGeom prst="rect">
            <a:avLst/>
          </a:prstGeom>
          <a:noFill/>
          <a:ln>
            <a:noFill/>
          </a:ln>
        </p:spPr>
        <p:txBody>
          <a:bodyPr lIns="90000" rIns="90000" tIns="45000" bIns="45000"/>
          <a:p>
            <a:r>
              <a:rPr b="0" lang="en-AU" sz="1500" spc="-1" strike="noStrike">
                <a:latin typeface="Arial"/>
                <a:ea typeface="AR PL SungtiL GB"/>
              </a:rPr>
              <a:t>T</a:t>
            </a:r>
            <a:r>
              <a:rPr b="0" lang="en-AU" sz="1500" spc="-1" strike="noStrike">
                <a:latin typeface="Arial"/>
                <a:ea typeface="AR PL SungtiL GB"/>
              </a:rPr>
              <a:t>o</a:t>
            </a:r>
            <a:r>
              <a:rPr b="0" lang="en-AU" sz="1500" spc="-1" strike="noStrike">
                <a:latin typeface="Arial"/>
                <a:ea typeface="AR PL SungtiL GB"/>
              </a:rPr>
              <a:t>p</a:t>
            </a:r>
            <a:r>
              <a:rPr b="0" lang="en-AU" sz="1500" spc="-1" strike="noStrike">
                <a:latin typeface="Arial"/>
                <a:ea typeface="AR PL SungtiL GB"/>
              </a:rPr>
              <a:t>: </a:t>
            </a:r>
            <a:r>
              <a:rPr b="0" i="1" lang="en-AU" sz="1500" spc="-1" strike="noStrike">
                <a:latin typeface="Arial"/>
                <a:ea typeface="AR PL SungtiL GB"/>
              </a:rPr>
              <a:t>K</a:t>
            </a:r>
            <a:r>
              <a:rPr b="0" i="1" lang="en-AU" sz="1500" spc="-1" strike="noStrike">
                <a:latin typeface="Arial"/>
                <a:ea typeface="AR PL SungtiL GB"/>
              </a:rPr>
              <a:t>. </a:t>
            </a:r>
            <a:r>
              <a:rPr b="0" i="1" lang="en-AU" sz="1500" spc="-1" strike="noStrike">
                <a:latin typeface="Arial"/>
                <a:ea typeface="AR PL SungtiL GB"/>
              </a:rPr>
              <a:t>H</a:t>
            </a:r>
            <a:r>
              <a:rPr b="0" i="1" lang="en-AU" sz="1500" spc="-1" strike="noStrike">
                <a:latin typeface="Arial"/>
                <a:ea typeface="AR PL SungtiL GB"/>
              </a:rPr>
              <a:t>e</a:t>
            </a:r>
            <a:r>
              <a:rPr b="0" i="1" lang="en-AU" sz="1500" spc="-1" strike="noStrike">
                <a:latin typeface="Arial"/>
                <a:ea typeface="AR PL SungtiL GB"/>
              </a:rPr>
              <a:t>, </a:t>
            </a:r>
            <a:r>
              <a:rPr b="0" i="1" lang="en-AU" sz="1500" spc="-1" strike="noStrike">
                <a:latin typeface="Arial"/>
                <a:ea typeface="AR PL SungtiL GB"/>
              </a:rPr>
              <a:t>G</a:t>
            </a:r>
            <a:r>
              <a:rPr b="0" i="1" lang="en-AU" sz="1500" spc="-1" strike="noStrike">
                <a:latin typeface="Arial"/>
                <a:ea typeface="AR PL SungtiL GB"/>
              </a:rPr>
              <a:t>. </a:t>
            </a:r>
            <a:r>
              <a:rPr b="0" i="1" lang="en-AU" sz="1500" spc="-1" strike="noStrike">
                <a:latin typeface="Arial"/>
                <a:ea typeface="AR PL SungtiL GB"/>
              </a:rPr>
              <a:t>G</a:t>
            </a:r>
            <a:r>
              <a:rPr b="0" i="1" lang="en-AU" sz="1500" spc="-1" strike="noStrike">
                <a:latin typeface="Arial"/>
                <a:ea typeface="AR PL SungtiL GB"/>
              </a:rPr>
              <a:t>k</a:t>
            </a:r>
            <a:r>
              <a:rPr b="0" i="1" lang="en-AU" sz="1500" spc="-1" strike="noStrike">
                <a:latin typeface="Arial"/>
                <a:ea typeface="AR PL SungtiL GB"/>
              </a:rPr>
              <a:t>i</a:t>
            </a:r>
            <a:r>
              <a:rPr b="0" i="1" lang="en-AU" sz="1500" spc="-1" strike="noStrike">
                <a:latin typeface="Arial"/>
                <a:ea typeface="AR PL SungtiL GB"/>
              </a:rPr>
              <a:t>o</a:t>
            </a:r>
            <a:r>
              <a:rPr b="0" i="1" lang="en-AU" sz="1500" spc="-1" strike="noStrike">
                <a:latin typeface="Arial"/>
                <a:ea typeface="AR PL SungtiL GB"/>
              </a:rPr>
              <a:t>x</a:t>
            </a:r>
            <a:r>
              <a:rPr b="0" i="1" lang="en-AU" sz="1500" spc="-1" strike="noStrike">
                <a:latin typeface="Arial"/>
                <a:ea typeface="AR PL SungtiL GB"/>
              </a:rPr>
              <a:t>a</a:t>
            </a:r>
            <a:r>
              <a:rPr b="0" i="1" lang="en-AU" sz="1500" spc="-1" strike="noStrike">
                <a:latin typeface="Arial"/>
                <a:ea typeface="AR PL SungtiL GB"/>
              </a:rPr>
              <a:t>ri</a:t>
            </a:r>
            <a:r>
              <a:rPr b="0" i="1" lang="en-AU" sz="1500" spc="-1" strike="noStrike">
                <a:latin typeface="Arial"/>
                <a:ea typeface="AR PL SungtiL GB"/>
              </a:rPr>
              <a:t>, </a:t>
            </a:r>
            <a:r>
              <a:rPr b="0" i="1" lang="en-AU" sz="1500" spc="-1" strike="noStrike">
                <a:latin typeface="Arial"/>
                <a:ea typeface="AR PL SungtiL GB"/>
              </a:rPr>
              <a:t>P</a:t>
            </a:r>
            <a:r>
              <a:rPr b="0" i="1" lang="en-AU" sz="1500" spc="-1" strike="noStrike">
                <a:latin typeface="Arial"/>
                <a:ea typeface="AR PL SungtiL GB"/>
              </a:rPr>
              <a:t>. </a:t>
            </a:r>
            <a:r>
              <a:rPr b="0" i="1" lang="en-AU" sz="1500" spc="-1" strike="noStrike">
                <a:latin typeface="Arial"/>
                <a:ea typeface="AR PL SungtiL GB"/>
              </a:rPr>
              <a:t>D</a:t>
            </a:r>
            <a:r>
              <a:rPr b="0" i="1" lang="en-AU" sz="1500" spc="-1" strike="noStrike">
                <a:latin typeface="Arial"/>
                <a:ea typeface="AR PL SungtiL GB"/>
              </a:rPr>
              <a:t>o</a:t>
            </a:r>
            <a:r>
              <a:rPr b="0" i="1" lang="en-AU" sz="1500" spc="-1" strike="noStrike">
                <a:latin typeface="Arial"/>
                <a:ea typeface="AR PL SungtiL GB"/>
              </a:rPr>
              <a:t>ll</a:t>
            </a:r>
            <a:r>
              <a:rPr b="0" i="1" lang="en-AU" sz="1500" spc="-1" strike="noStrike">
                <a:latin typeface="Arial"/>
                <a:ea typeface="AR PL SungtiL GB"/>
              </a:rPr>
              <a:t>á</a:t>
            </a:r>
            <a:r>
              <a:rPr b="0" i="1" lang="en-AU" sz="1500" spc="-1" strike="noStrike">
                <a:latin typeface="Arial"/>
                <a:ea typeface="AR PL SungtiL GB"/>
              </a:rPr>
              <a:t>r</a:t>
            </a:r>
            <a:r>
              <a:rPr b="0" i="1" lang="en-AU" sz="1500" spc="-1" strike="noStrike">
                <a:latin typeface="Arial"/>
                <a:ea typeface="AR PL SungtiL GB"/>
              </a:rPr>
              <a:t>, </a:t>
            </a:r>
            <a:r>
              <a:rPr b="0" i="1" lang="en-AU" sz="1500" spc="-1" strike="noStrike">
                <a:latin typeface="Arial"/>
                <a:ea typeface="AR PL SungtiL GB"/>
              </a:rPr>
              <a:t>a</a:t>
            </a:r>
            <a:r>
              <a:rPr b="0" i="1" lang="en-AU" sz="1500" spc="-1" strike="noStrike">
                <a:latin typeface="Arial"/>
                <a:ea typeface="AR PL SungtiL GB"/>
              </a:rPr>
              <a:t>n</a:t>
            </a:r>
            <a:r>
              <a:rPr b="0" i="1" lang="en-AU" sz="1500" spc="-1" strike="noStrike">
                <a:latin typeface="Arial"/>
                <a:ea typeface="AR PL SungtiL GB"/>
              </a:rPr>
              <a:t>d </a:t>
            </a:r>
            <a:r>
              <a:rPr b="0" i="1" lang="en-AU" sz="1500" spc="-1" strike="noStrike">
                <a:latin typeface="Arial"/>
                <a:ea typeface="AR PL SungtiL GB"/>
              </a:rPr>
              <a:t>R</a:t>
            </a:r>
            <a:r>
              <a:rPr b="0" i="1" lang="en-AU" sz="1500" spc="-1" strike="noStrike">
                <a:latin typeface="Arial"/>
                <a:ea typeface="AR PL SungtiL GB"/>
              </a:rPr>
              <a:t>. </a:t>
            </a:r>
            <a:r>
              <a:rPr b="0" i="1" lang="en-AU" sz="1500" spc="-1" strike="noStrike">
                <a:latin typeface="Arial"/>
                <a:ea typeface="AR PL SungtiL GB"/>
              </a:rPr>
              <a:t>G</a:t>
            </a:r>
            <a:r>
              <a:rPr b="0" i="1" lang="en-AU" sz="1500" spc="-1" strike="noStrike">
                <a:latin typeface="Arial"/>
                <a:ea typeface="AR PL SungtiL GB"/>
              </a:rPr>
              <a:t>ir</a:t>
            </a:r>
            <a:r>
              <a:rPr b="0" i="1" lang="en-AU" sz="1500" spc="-1" strike="noStrike">
                <a:latin typeface="Arial"/>
                <a:ea typeface="AR PL SungtiL GB"/>
              </a:rPr>
              <a:t>s</a:t>
            </a:r>
            <a:r>
              <a:rPr b="0" i="1" lang="en-AU" sz="1500" spc="-1" strike="noStrike">
                <a:latin typeface="Arial"/>
                <a:ea typeface="AR PL SungtiL GB"/>
              </a:rPr>
              <a:t>h</a:t>
            </a:r>
            <a:r>
              <a:rPr b="0" i="1" lang="en-AU" sz="1500" spc="-1" strike="noStrike">
                <a:latin typeface="Arial"/>
                <a:ea typeface="AR PL SungtiL GB"/>
              </a:rPr>
              <a:t>i</a:t>
            </a:r>
            <a:r>
              <a:rPr b="0" i="1" lang="en-AU" sz="1500" spc="-1" strike="noStrike">
                <a:latin typeface="Arial"/>
                <a:ea typeface="AR PL SungtiL GB"/>
              </a:rPr>
              <a:t>c</a:t>
            </a:r>
            <a:r>
              <a:rPr b="0" i="1" lang="en-AU" sz="1500" spc="-1" strike="noStrike">
                <a:latin typeface="Arial"/>
                <a:ea typeface="AR PL SungtiL GB"/>
              </a:rPr>
              <a:t>k</a:t>
            </a:r>
            <a:r>
              <a:rPr b="0" i="1" lang="en-AU" sz="1500" spc="-1" strike="noStrike">
                <a:latin typeface="Arial"/>
                <a:ea typeface="AR PL SungtiL GB"/>
              </a:rPr>
              <a:t>, </a:t>
            </a:r>
            <a:r>
              <a:rPr b="0" i="1" lang="en-AU" sz="1500" spc="-1" strike="noStrike">
                <a:latin typeface="Arial"/>
                <a:ea typeface="AR PL SungtiL GB"/>
              </a:rPr>
              <a:t>“</a:t>
            </a:r>
            <a:r>
              <a:rPr b="0" i="1" lang="en-AU" sz="1500" spc="-1" strike="noStrike">
                <a:latin typeface="Arial"/>
                <a:ea typeface="AR PL SungtiL GB"/>
              </a:rPr>
              <a:t>M</a:t>
            </a:r>
            <a:r>
              <a:rPr b="0" i="1" lang="en-AU" sz="1500" spc="-1" strike="noStrike">
                <a:latin typeface="Arial"/>
                <a:ea typeface="AR PL SungtiL GB"/>
              </a:rPr>
              <a:t>a</a:t>
            </a:r>
            <a:r>
              <a:rPr b="0" i="1" lang="en-AU" sz="1500" spc="-1" strike="noStrike">
                <a:latin typeface="Arial"/>
                <a:ea typeface="AR PL SungtiL GB"/>
              </a:rPr>
              <a:t>s</a:t>
            </a:r>
            <a:r>
              <a:rPr b="0" i="1" lang="en-AU" sz="1500" spc="-1" strike="noStrike">
                <a:latin typeface="Arial"/>
                <a:ea typeface="AR PL SungtiL GB"/>
              </a:rPr>
              <a:t>k </a:t>
            </a:r>
            <a:r>
              <a:rPr b="0" i="1" lang="en-AU" sz="1500" spc="-1" strike="noStrike">
                <a:latin typeface="Arial"/>
                <a:ea typeface="AR PL SungtiL GB"/>
              </a:rPr>
              <a:t>r</a:t>
            </a:r>
            <a:r>
              <a:rPr b="0" i="1" lang="en-AU" sz="1500" spc="-1" strike="noStrike">
                <a:latin typeface="Arial"/>
                <a:ea typeface="AR PL SungtiL GB"/>
              </a:rPr>
              <a:t>-</a:t>
            </a:r>
            <a:r>
              <a:rPr b="0" i="1" lang="en-AU" sz="1500" spc="-1" strike="noStrike">
                <a:latin typeface="Arial"/>
                <a:ea typeface="AR PL SungtiL GB"/>
              </a:rPr>
              <a:t>c</a:t>
            </a:r>
            <a:r>
              <a:rPr b="0" i="1" lang="en-AU" sz="1500" spc="-1" strike="noStrike">
                <a:latin typeface="Arial"/>
                <a:ea typeface="AR PL SungtiL GB"/>
              </a:rPr>
              <a:t>n</a:t>
            </a:r>
            <a:r>
              <a:rPr b="0" i="1" lang="en-AU" sz="1500" spc="-1" strike="noStrike">
                <a:latin typeface="Arial"/>
                <a:ea typeface="AR PL SungtiL GB"/>
              </a:rPr>
              <a:t>n</a:t>
            </a:r>
            <a:r>
              <a:rPr b="0" i="1" lang="en-AU" sz="1500" spc="-1" strike="noStrike">
                <a:latin typeface="Arial"/>
                <a:ea typeface="AR PL SungtiL GB"/>
              </a:rPr>
              <a:t>,</a:t>
            </a:r>
            <a:r>
              <a:rPr b="0" i="1" lang="en-AU" sz="1500" spc="-1" strike="noStrike">
                <a:latin typeface="Arial"/>
                <a:ea typeface="AR PL SungtiL GB"/>
              </a:rPr>
              <a:t>” </a:t>
            </a:r>
            <a:r>
              <a:rPr b="0" i="1" lang="en-AU" sz="1500" spc="-1" strike="noStrike">
                <a:latin typeface="Arial"/>
                <a:ea typeface="AR PL SungtiL GB"/>
              </a:rPr>
              <a:t>2</a:t>
            </a:r>
            <a:r>
              <a:rPr b="0" i="1" lang="en-AU" sz="1500" spc="-1" strike="noStrike">
                <a:latin typeface="Arial"/>
                <a:ea typeface="AR PL SungtiL GB"/>
              </a:rPr>
              <a:t>0</a:t>
            </a:r>
            <a:r>
              <a:rPr b="0" i="1" lang="en-AU" sz="1500" spc="-1" strike="noStrike">
                <a:latin typeface="Arial"/>
                <a:ea typeface="AR PL SungtiL GB"/>
              </a:rPr>
              <a:t>1</a:t>
            </a:r>
            <a:r>
              <a:rPr b="0" i="1" lang="en-AU" sz="1500" spc="-1" strike="noStrike">
                <a:latin typeface="Arial"/>
                <a:ea typeface="AR PL SungtiL GB"/>
              </a:rPr>
              <a:t>7</a:t>
            </a:r>
            <a:r>
              <a:rPr b="0" i="1" lang="en-AU" sz="1500" spc="-1" strike="noStrike">
                <a:latin typeface="Arial"/>
                <a:ea typeface="AR PL SungtiL GB"/>
              </a:rPr>
              <a:t>.</a:t>
            </a:r>
            <a:endParaRPr b="0" lang="en-AU" sz="1500" spc="-1" strike="noStrike">
              <a:latin typeface="Arial"/>
            </a:endParaRPr>
          </a:p>
          <a:p>
            <a:r>
              <a:rPr b="0" lang="en-AU" sz="1500" spc="-1" strike="noStrike">
                <a:latin typeface="Arial"/>
                <a:ea typeface="AR PL SungtiL GB"/>
              </a:rPr>
              <a:t>B</a:t>
            </a:r>
            <a:r>
              <a:rPr b="0" lang="en-AU" sz="1500" spc="-1" strike="noStrike">
                <a:latin typeface="Arial"/>
                <a:ea typeface="AR PL SungtiL GB"/>
              </a:rPr>
              <a:t>o</a:t>
            </a:r>
            <a:r>
              <a:rPr b="0" lang="en-AU" sz="1500" spc="-1" strike="noStrike">
                <a:latin typeface="Arial"/>
                <a:ea typeface="AR PL SungtiL GB"/>
              </a:rPr>
              <a:t>t</a:t>
            </a:r>
            <a:r>
              <a:rPr b="0" lang="en-AU" sz="1500" spc="-1" strike="noStrike">
                <a:latin typeface="Arial"/>
                <a:ea typeface="AR PL SungtiL GB"/>
              </a:rPr>
              <a:t>t</a:t>
            </a:r>
            <a:r>
              <a:rPr b="0" lang="en-AU" sz="1500" spc="-1" strike="noStrike">
                <a:latin typeface="Arial"/>
                <a:ea typeface="AR PL SungtiL GB"/>
              </a:rPr>
              <a:t>o</a:t>
            </a:r>
            <a:r>
              <a:rPr b="0" lang="en-AU" sz="1500" spc="-1" strike="noStrike">
                <a:latin typeface="Arial"/>
                <a:ea typeface="AR PL SungtiL GB"/>
              </a:rPr>
              <a:t>m</a:t>
            </a:r>
            <a:r>
              <a:rPr b="0" lang="en-AU" sz="1500" spc="-1" strike="noStrike">
                <a:latin typeface="Arial"/>
                <a:ea typeface="AR PL SungtiL GB"/>
              </a:rPr>
              <a:t>: </a:t>
            </a:r>
            <a:r>
              <a:rPr b="0" i="1" lang="en-AU" sz="1500" spc="-1" strike="noStrike">
                <a:latin typeface="Arial"/>
                <a:ea typeface="AR PL SungtiL GB"/>
              </a:rPr>
              <a:t>M</a:t>
            </a:r>
            <a:r>
              <a:rPr b="0" i="1" lang="en-AU" sz="1500" spc="-1" strike="noStrike">
                <a:latin typeface="Arial"/>
                <a:ea typeface="AR PL SungtiL GB"/>
              </a:rPr>
              <a:t>. </a:t>
            </a:r>
            <a:r>
              <a:rPr b="0" i="1" lang="en-AU" sz="1500" spc="-1" strike="noStrike">
                <a:latin typeface="Arial"/>
                <a:ea typeface="AR PL SungtiL GB"/>
              </a:rPr>
              <a:t> </a:t>
            </a:r>
            <a:r>
              <a:rPr b="0" i="1" lang="en-AU" sz="1500" spc="-1" strike="noStrike">
                <a:latin typeface="Arial"/>
                <a:ea typeface="AR PL SungtiL GB"/>
              </a:rPr>
              <a:t>R</a:t>
            </a:r>
            <a:r>
              <a:rPr b="0" i="1" lang="en-AU" sz="1500" spc="-1" strike="noStrike">
                <a:latin typeface="Arial"/>
                <a:ea typeface="AR PL SungtiL GB"/>
              </a:rPr>
              <a:t>a</a:t>
            </a:r>
            <a:r>
              <a:rPr b="0" i="1" lang="en-AU" sz="1500" spc="-1" strike="noStrike">
                <a:latin typeface="Arial"/>
                <a:ea typeface="AR PL SungtiL GB"/>
              </a:rPr>
              <a:t>d </a:t>
            </a:r>
            <a:r>
              <a:rPr b="0" i="1" lang="en-AU" sz="1500" spc="-1" strike="noStrike">
                <a:latin typeface="Arial"/>
                <a:ea typeface="AR PL SungtiL GB"/>
              </a:rPr>
              <a:t> </a:t>
            </a:r>
            <a:r>
              <a:rPr b="0" i="1" lang="en-AU" sz="1500" spc="-1" strike="noStrike">
                <a:latin typeface="Arial"/>
                <a:ea typeface="AR PL SungtiL GB"/>
              </a:rPr>
              <a:t>a</a:t>
            </a:r>
            <a:r>
              <a:rPr b="0" i="1" lang="en-AU" sz="1500" spc="-1" strike="noStrike">
                <a:latin typeface="Arial"/>
                <a:ea typeface="AR PL SungtiL GB"/>
              </a:rPr>
              <a:t>n</a:t>
            </a:r>
            <a:r>
              <a:rPr b="0" i="1" lang="en-AU" sz="1500" spc="-1" strike="noStrike">
                <a:latin typeface="Arial"/>
                <a:ea typeface="AR PL SungtiL GB"/>
              </a:rPr>
              <a:t>d </a:t>
            </a:r>
            <a:r>
              <a:rPr b="0" i="1" lang="en-AU" sz="1500" spc="-1" strike="noStrike">
                <a:latin typeface="Arial"/>
                <a:ea typeface="AR PL SungtiL GB"/>
              </a:rPr>
              <a:t> </a:t>
            </a:r>
            <a:r>
              <a:rPr b="0" i="1" lang="en-AU" sz="1500" spc="-1" strike="noStrike">
                <a:latin typeface="Arial"/>
                <a:ea typeface="AR PL SungtiL GB"/>
              </a:rPr>
              <a:t>V</a:t>
            </a:r>
            <a:r>
              <a:rPr b="0" i="1" lang="en-AU" sz="1500" spc="-1" strike="noStrike">
                <a:latin typeface="Arial"/>
                <a:ea typeface="AR PL SungtiL GB"/>
              </a:rPr>
              <a:t>. </a:t>
            </a:r>
            <a:r>
              <a:rPr b="0" i="1" lang="en-AU" sz="1500" spc="-1" strike="noStrike">
                <a:latin typeface="Arial"/>
                <a:ea typeface="AR PL SungtiL GB"/>
              </a:rPr>
              <a:t> </a:t>
            </a:r>
            <a:r>
              <a:rPr b="0" i="1" lang="en-AU" sz="1500" spc="-1" strike="noStrike">
                <a:latin typeface="Arial"/>
                <a:ea typeface="AR PL SungtiL GB"/>
              </a:rPr>
              <a:t>L</a:t>
            </a:r>
            <a:r>
              <a:rPr b="0" i="1" lang="en-AU" sz="1500" spc="-1" strike="noStrike">
                <a:latin typeface="Arial"/>
                <a:ea typeface="AR PL SungtiL GB"/>
              </a:rPr>
              <a:t>e</a:t>
            </a:r>
            <a:r>
              <a:rPr b="0" i="1" lang="en-AU" sz="1500" spc="-1" strike="noStrike">
                <a:latin typeface="Arial"/>
                <a:ea typeface="AR PL SungtiL GB"/>
              </a:rPr>
              <a:t>p</a:t>
            </a:r>
            <a:r>
              <a:rPr b="0" i="1" lang="en-AU" sz="1500" spc="-1" strike="noStrike">
                <a:latin typeface="Arial"/>
                <a:ea typeface="AR PL SungtiL GB"/>
              </a:rPr>
              <a:t>e</a:t>
            </a:r>
            <a:r>
              <a:rPr b="0" i="1" lang="en-AU" sz="1500" spc="-1" strike="noStrike">
                <a:latin typeface="Arial"/>
                <a:ea typeface="AR PL SungtiL GB"/>
              </a:rPr>
              <a:t>ti</a:t>
            </a:r>
            <a:r>
              <a:rPr b="0" i="1" lang="en-AU" sz="1500" spc="-1" strike="noStrike">
                <a:latin typeface="Arial"/>
                <a:ea typeface="AR PL SungtiL GB"/>
              </a:rPr>
              <a:t>t</a:t>
            </a:r>
            <a:r>
              <a:rPr b="0" i="1" lang="en-AU" sz="1500" spc="-1" strike="noStrike">
                <a:latin typeface="Arial"/>
                <a:ea typeface="AR PL SungtiL GB"/>
              </a:rPr>
              <a:t>, </a:t>
            </a:r>
            <a:r>
              <a:rPr b="0" i="1" lang="en-AU" sz="1500" spc="-1" strike="noStrike">
                <a:latin typeface="Arial"/>
                <a:ea typeface="AR PL SungtiL GB"/>
              </a:rPr>
              <a:t> </a:t>
            </a:r>
            <a:r>
              <a:rPr b="0" i="1" lang="en-AU" sz="1500" spc="-1" strike="noStrike">
                <a:latin typeface="Arial"/>
                <a:ea typeface="AR PL SungtiL GB"/>
              </a:rPr>
              <a:t>“</a:t>
            </a:r>
            <a:r>
              <a:rPr b="0" i="1" lang="en-AU" sz="1500" spc="-1" strike="noStrike">
                <a:latin typeface="Arial"/>
                <a:ea typeface="AR PL SungtiL GB"/>
              </a:rPr>
              <a:t>B</a:t>
            </a:r>
            <a:r>
              <a:rPr b="0" i="1" lang="en-AU" sz="1500" spc="-1" strike="noStrike">
                <a:latin typeface="Arial"/>
                <a:ea typeface="AR PL SungtiL GB"/>
              </a:rPr>
              <a:t>b</a:t>
            </a:r>
            <a:r>
              <a:rPr b="0" i="1" lang="en-AU" sz="1500" spc="-1" strike="noStrike">
                <a:latin typeface="Arial"/>
                <a:ea typeface="AR PL SungtiL GB"/>
              </a:rPr>
              <a:t>8</a:t>
            </a:r>
            <a:r>
              <a:rPr b="0" i="1" lang="en-AU" sz="1500" spc="-1" strike="noStrike">
                <a:latin typeface="Arial"/>
                <a:ea typeface="AR PL SungtiL GB"/>
              </a:rPr>
              <a:t>: </a:t>
            </a:r>
            <a:r>
              <a:rPr b="0" i="1" lang="en-AU" sz="1500" spc="-1" strike="noStrike">
                <a:latin typeface="Arial"/>
                <a:ea typeface="AR PL SungtiL GB"/>
              </a:rPr>
              <a:t> </a:t>
            </a:r>
            <a:r>
              <a:rPr b="0" i="1" lang="en-AU" sz="1500" spc="-1" strike="noStrike">
                <a:latin typeface="Arial"/>
                <a:ea typeface="AR PL SungtiL GB"/>
              </a:rPr>
              <a:t>A</a:t>
            </a:r>
            <a:r>
              <a:rPr b="0" i="1" lang="en-AU" sz="1500" spc="-1" strike="noStrike">
                <a:latin typeface="Arial"/>
                <a:ea typeface="AR PL SungtiL GB"/>
              </a:rPr>
              <a:t>  </a:t>
            </a:r>
            <a:r>
              <a:rPr b="0" i="1" lang="en-AU" sz="1500" spc="-1" strike="noStrike">
                <a:latin typeface="Arial"/>
                <a:ea typeface="AR PL SungtiL GB"/>
              </a:rPr>
              <a:t>s</a:t>
            </a:r>
            <a:r>
              <a:rPr b="0" i="1" lang="en-AU" sz="1500" spc="-1" strike="noStrike">
                <a:latin typeface="Arial"/>
                <a:ea typeface="AR PL SungtiL GB"/>
              </a:rPr>
              <a:t>c</a:t>
            </a:r>
            <a:r>
              <a:rPr b="0" i="1" lang="en-AU" sz="1500" spc="-1" strike="noStrike">
                <a:latin typeface="Arial"/>
                <a:ea typeface="AR PL SungtiL GB"/>
              </a:rPr>
              <a:t>a</a:t>
            </a:r>
            <a:r>
              <a:rPr b="0" i="1" lang="en-AU" sz="1500" spc="-1" strike="noStrike">
                <a:latin typeface="Arial"/>
                <a:ea typeface="AR PL SungtiL GB"/>
              </a:rPr>
              <a:t>l</a:t>
            </a:r>
            <a:r>
              <a:rPr b="0" i="1" lang="en-AU" sz="1500" spc="-1" strike="noStrike">
                <a:latin typeface="Arial"/>
                <a:ea typeface="AR PL SungtiL GB"/>
              </a:rPr>
              <a:t>a</a:t>
            </a:r>
            <a:r>
              <a:rPr b="0" i="1" lang="en-AU" sz="1500" spc="-1" strike="noStrike">
                <a:latin typeface="Arial"/>
                <a:ea typeface="AR PL SungtiL GB"/>
              </a:rPr>
              <a:t>b</a:t>
            </a:r>
            <a:r>
              <a:rPr b="0" i="1" lang="en-AU" sz="1500" spc="-1" strike="noStrike">
                <a:latin typeface="Arial"/>
                <a:ea typeface="AR PL SungtiL GB"/>
              </a:rPr>
              <a:t>l</a:t>
            </a:r>
            <a:r>
              <a:rPr b="0" i="1" lang="en-AU" sz="1500" spc="-1" strike="noStrike">
                <a:latin typeface="Arial"/>
                <a:ea typeface="AR PL SungtiL GB"/>
              </a:rPr>
              <a:t>e</a:t>
            </a:r>
            <a:r>
              <a:rPr b="0" i="1" lang="en-AU" sz="1500" spc="-1" strike="noStrike">
                <a:latin typeface="Arial"/>
                <a:ea typeface="AR PL SungtiL GB"/>
              </a:rPr>
              <a:t>, </a:t>
            </a:r>
            <a:r>
              <a:rPr b="0" i="1" lang="en-AU" sz="1500" spc="-1" strike="noStrike">
                <a:latin typeface="Arial"/>
                <a:ea typeface="AR PL SungtiL GB"/>
              </a:rPr>
              <a:t>a</a:t>
            </a:r>
            <a:r>
              <a:rPr b="0" i="1" lang="en-AU" sz="1500" spc="-1" strike="noStrike">
                <a:latin typeface="Arial"/>
                <a:ea typeface="AR PL SungtiL GB"/>
              </a:rPr>
              <a:t>c</a:t>
            </a:r>
            <a:r>
              <a:rPr b="0" i="1" lang="en-AU" sz="1500" spc="-1" strike="noStrike">
                <a:latin typeface="Arial"/>
                <a:ea typeface="AR PL SungtiL GB"/>
              </a:rPr>
              <a:t>c</a:t>
            </a:r>
            <a:r>
              <a:rPr b="0" i="1" lang="en-AU" sz="1500" spc="-1" strike="noStrike">
                <a:latin typeface="Arial"/>
                <a:ea typeface="AR PL SungtiL GB"/>
              </a:rPr>
              <a:t>u</a:t>
            </a:r>
            <a:r>
              <a:rPr b="0" i="1" lang="en-AU" sz="1500" spc="-1" strike="noStrike">
                <a:latin typeface="Arial"/>
                <a:ea typeface="AR PL SungtiL GB"/>
              </a:rPr>
              <a:t>r</a:t>
            </a:r>
            <a:r>
              <a:rPr b="0" i="1" lang="en-AU" sz="1500" spc="-1" strike="noStrike">
                <a:latin typeface="Arial"/>
                <a:ea typeface="AR PL SungtiL GB"/>
              </a:rPr>
              <a:t>a</a:t>
            </a:r>
            <a:r>
              <a:rPr b="0" i="1" lang="en-AU" sz="1500" spc="-1" strike="noStrike">
                <a:latin typeface="Arial"/>
                <a:ea typeface="AR PL SungtiL GB"/>
              </a:rPr>
              <a:t>t</a:t>
            </a:r>
            <a:r>
              <a:rPr b="0" i="1" lang="en-AU" sz="1500" spc="-1" strike="noStrike">
                <a:latin typeface="Arial"/>
                <a:ea typeface="AR PL SungtiL GB"/>
              </a:rPr>
              <a:t>e</a:t>
            </a:r>
            <a:r>
              <a:rPr b="0" i="1" lang="en-AU" sz="1500" spc="-1" strike="noStrike">
                <a:latin typeface="Arial"/>
                <a:ea typeface="AR PL SungtiL GB"/>
              </a:rPr>
              <a:t>, </a:t>
            </a:r>
            <a:r>
              <a:rPr b="0" i="1" lang="en-AU" sz="1500" spc="-1" strike="noStrike">
                <a:latin typeface="Arial"/>
                <a:ea typeface="AR PL SungtiL GB"/>
              </a:rPr>
              <a:t>r</a:t>
            </a:r>
            <a:r>
              <a:rPr b="0" i="1" lang="en-AU" sz="1500" spc="-1" strike="noStrike">
                <a:latin typeface="Arial"/>
                <a:ea typeface="AR PL SungtiL GB"/>
              </a:rPr>
              <a:t>o</a:t>
            </a:r>
            <a:r>
              <a:rPr b="0" i="1" lang="en-AU" sz="1500" spc="-1" strike="noStrike">
                <a:latin typeface="Arial"/>
                <a:ea typeface="AR PL SungtiL GB"/>
              </a:rPr>
              <a:t>b</a:t>
            </a:r>
            <a:r>
              <a:rPr b="0" i="1" lang="en-AU" sz="1500" spc="-1" strike="noStrike">
                <a:latin typeface="Arial"/>
                <a:ea typeface="AR PL SungtiL GB"/>
              </a:rPr>
              <a:t>u</a:t>
            </a:r>
            <a:r>
              <a:rPr b="0" i="1" lang="en-AU" sz="1500" spc="-1" strike="noStrike">
                <a:latin typeface="Arial"/>
                <a:ea typeface="AR PL SungtiL GB"/>
              </a:rPr>
              <a:t>s</a:t>
            </a:r>
            <a:r>
              <a:rPr b="0" i="1" lang="en-AU" sz="1500" spc="-1" strike="noStrike">
                <a:latin typeface="Arial"/>
                <a:ea typeface="AR PL SungtiL GB"/>
              </a:rPr>
              <a:t>t </a:t>
            </a:r>
            <a:r>
              <a:rPr b="0" i="1" lang="en-AU" sz="1500" spc="-1" strike="noStrike">
                <a:latin typeface="Arial"/>
                <a:ea typeface="AR PL SungtiL GB"/>
              </a:rPr>
              <a:t>t</a:t>
            </a:r>
            <a:r>
              <a:rPr b="0" i="1" lang="en-AU" sz="1500" spc="-1" strike="noStrike">
                <a:latin typeface="Arial"/>
                <a:ea typeface="AR PL SungtiL GB"/>
              </a:rPr>
              <a:t>o </a:t>
            </a:r>
            <a:r>
              <a:rPr b="0" i="1" lang="en-AU" sz="1500" spc="-1" strike="noStrike">
                <a:latin typeface="Arial"/>
                <a:ea typeface="AR PL SungtiL GB"/>
              </a:rPr>
              <a:t>p</a:t>
            </a:r>
            <a:r>
              <a:rPr b="0" i="1" lang="en-AU" sz="1500" spc="-1" strike="noStrike">
                <a:latin typeface="Arial"/>
                <a:ea typeface="AR PL SungtiL GB"/>
              </a:rPr>
              <a:t>a</a:t>
            </a:r>
            <a:r>
              <a:rPr b="0" i="1" lang="en-AU" sz="1500" spc="-1" strike="noStrike">
                <a:latin typeface="Arial"/>
                <a:ea typeface="AR PL SungtiL GB"/>
              </a:rPr>
              <a:t>r</a:t>
            </a:r>
            <a:r>
              <a:rPr b="0" i="1" lang="en-AU" sz="1500" spc="-1" strike="noStrike">
                <a:latin typeface="Arial"/>
                <a:ea typeface="AR PL SungtiL GB"/>
              </a:rPr>
              <a:t>ti</a:t>
            </a:r>
            <a:r>
              <a:rPr b="0" i="1" lang="en-AU" sz="1500" spc="-1" strike="noStrike">
                <a:latin typeface="Arial"/>
                <a:ea typeface="AR PL SungtiL GB"/>
              </a:rPr>
              <a:t>a</a:t>
            </a:r>
            <a:r>
              <a:rPr b="0" i="1" lang="en-AU" sz="1500" spc="-1" strike="noStrike">
                <a:latin typeface="Arial"/>
                <a:ea typeface="AR PL SungtiL GB"/>
              </a:rPr>
              <a:t>l </a:t>
            </a:r>
            <a:r>
              <a:rPr b="0" i="1" lang="en-AU" sz="1500" spc="-1" strike="noStrike">
                <a:latin typeface="Arial"/>
                <a:ea typeface="AR PL SungtiL GB"/>
              </a:rPr>
              <a:t>o</a:t>
            </a:r>
            <a:r>
              <a:rPr b="0" i="1" lang="en-AU" sz="1500" spc="-1" strike="noStrike">
                <a:latin typeface="Arial"/>
                <a:ea typeface="AR PL SungtiL GB"/>
              </a:rPr>
              <a:t>c</a:t>
            </a:r>
            <a:r>
              <a:rPr b="0" i="1" lang="en-AU" sz="1500" spc="-1" strike="noStrike">
                <a:latin typeface="Arial"/>
                <a:ea typeface="AR PL SungtiL GB"/>
              </a:rPr>
              <a:t>c</a:t>
            </a:r>
            <a:r>
              <a:rPr b="0" i="1" lang="en-AU" sz="1500" spc="-1" strike="noStrike">
                <a:latin typeface="Arial"/>
                <a:ea typeface="AR PL SungtiL GB"/>
              </a:rPr>
              <a:t>l</a:t>
            </a:r>
            <a:r>
              <a:rPr b="0" i="1" lang="en-AU" sz="1500" spc="-1" strike="noStrike">
                <a:latin typeface="Arial"/>
                <a:ea typeface="AR PL SungtiL GB"/>
              </a:rPr>
              <a:t>u</a:t>
            </a:r>
            <a:r>
              <a:rPr b="0" i="1" lang="en-AU" sz="1500" spc="-1" strike="noStrike">
                <a:latin typeface="Arial"/>
                <a:ea typeface="AR PL SungtiL GB"/>
              </a:rPr>
              <a:t>s</a:t>
            </a:r>
            <a:r>
              <a:rPr b="0" i="1" lang="en-AU" sz="1500" spc="-1" strike="noStrike">
                <a:latin typeface="Arial"/>
                <a:ea typeface="AR PL SungtiL GB"/>
              </a:rPr>
              <a:t>i</a:t>
            </a:r>
            <a:r>
              <a:rPr b="0" i="1" lang="en-AU" sz="1500" spc="-1" strike="noStrike">
                <a:latin typeface="Arial"/>
                <a:ea typeface="AR PL SungtiL GB"/>
              </a:rPr>
              <a:t>o</a:t>
            </a:r>
            <a:r>
              <a:rPr b="0" i="1" lang="en-AU" sz="1500" spc="-1" strike="noStrike">
                <a:latin typeface="Arial"/>
                <a:ea typeface="AR PL SungtiL GB"/>
              </a:rPr>
              <a:t>n </a:t>
            </a:r>
            <a:r>
              <a:rPr b="0" i="1" lang="en-AU" sz="1500" spc="-1" strike="noStrike">
                <a:latin typeface="Arial"/>
                <a:ea typeface="AR PL SungtiL GB"/>
              </a:rPr>
              <a:t>m</a:t>
            </a:r>
            <a:r>
              <a:rPr b="0" i="1" lang="en-AU" sz="1500" spc="-1" strike="noStrike">
                <a:latin typeface="Arial"/>
                <a:ea typeface="AR PL SungtiL GB"/>
              </a:rPr>
              <a:t>e</a:t>
            </a:r>
            <a:r>
              <a:rPr b="0" i="1" lang="en-AU" sz="1500" spc="-1" strike="noStrike">
                <a:latin typeface="Arial"/>
                <a:ea typeface="AR PL SungtiL GB"/>
              </a:rPr>
              <a:t>t</a:t>
            </a:r>
            <a:r>
              <a:rPr b="0" i="1" lang="en-AU" sz="1500" spc="-1" strike="noStrike">
                <a:latin typeface="Arial"/>
                <a:ea typeface="AR PL SungtiL GB"/>
              </a:rPr>
              <a:t>h</a:t>
            </a:r>
            <a:r>
              <a:rPr b="0" i="1" lang="en-AU" sz="1500" spc="-1" strike="noStrike">
                <a:latin typeface="Arial"/>
                <a:ea typeface="AR PL SungtiL GB"/>
              </a:rPr>
              <a:t>o</a:t>
            </a:r>
            <a:r>
              <a:rPr b="0" i="1" lang="en-AU" sz="1500" spc="-1" strike="noStrike">
                <a:latin typeface="Arial"/>
                <a:ea typeface="AR PL SungtiL GB"/>
              </a:rPr>
              <a:t>d </a:t>
            </a:r>
            <a:r>
              <a:rPr b="0" i="1" lang="en-AU" sz="1500" spc="-1" strike="noStrike">
                <a:latin typeface="Arial"/>
                <a:ea typeface="AR PL SungtiL GB"/>
              </a:rPr>
              <a:t>f</a:t>
            </a:r>
            <a:r>
              <a:rPr b="0" i="1" lang="en-AU" sz="1500" spc="-1" strike="noStrike">
                <a:latin typeface="Arial"/>
                <a:ea typeface="AR PL SungtiL GB"/>
              </a:rPr>
              <a:t>o</a:t>
            </a:r>
            <a:r>
              <a:rPr b="0" i="1" lang="en-AU" sz="1500" spc="-1" strike="noStrike">
                <a:latin typeface="Arial"/>
                <a:ea typeface="AR PL SungtiL GB"/>
              </a:rPr>
              <a:t>r </a:t>
            </a:r>
            <a:r>
              <a:rPr b="0" i="1" lang="en-AU" sz="1500" spc="-1" strike="noStrike">
                <a:latin typeface="Arial"/>
                <a:ea typeface="AR PL SungtiL GB"/>
              </a:rPr>
              <a:t>p</a:t>
            </a:r>
            <a:r>
              <a:rPr b="0" i="1" lang="en-AU" sz="1500" spc="-1" strike="noStrike">
                <a:latin typeface="Arial"/>
                <a:ea typeface="AR PL SungtiL GB"/>
              </a:rPr>
              <a:t>r</a:t>
            </a:r>
            <a:r>
              <a:rPr b="0" i="1" lang="en-AU" sz="1500" spc="-1" strike="noStrike">
                <a:latin typeface="Arial"/>
                <a:ea typeface="AR PL SungtiL GB"/>
              </a:rPr>
              <a:t>e</a:t>
            </a:r>
            <a:r>
              <a:rPr b="0" i="1" lang="en-AU" sz="1500" spc="-1" strike="noStrike">
                <a:latin typeface="Arial"/>
                <a:ea typeface="AR PL SungtiL GB"/>
              </a:rPr>
              <a:t>d</a:t>
            </a:r>
            <a:r>
              <a:rPr b="0" i="1" lang="en-AU" sz="1500" spc="-1" strike="noStrike">
                <a:latin typeface="Arial"/>
                <a:ea typeface="AR PL SungtiL GB"/>
              </a:rPr>
              <a:t>i</a:t>
            </a:r>
            <a:r>
              <a:rPr b="0" i="1" lang="en-AU" sz="1500" spc="-1" strike="noStrike">
                <a:latin typeface="Arial"/>
                <a:ea typeface="AR PL SungtiL GB"/>
              </a:rPr>
              <a:t>c</a:t>
            </a:r>
            <a:r>
              <a:rPr b="0" i="1" lang="en-AU" sz="1500" spc="-1" strike="noStrike">
                <a:latin typeface="Arial"/>
                <a:ea typeface="AR PL SungtiL GB"/>
              </a:rPr>
              <a:t>ti</a:t>
            </a:r>
            <a:r>
              <a:rPr b="0" i="1" lang="en-AU" sz="1500" spc="-1" strike="noStrike">
                <a:latin typeface="Arial"/>
                <a:ea typeface="AR PL SungtiL GB"/>
              </a:rPr>
              <a:t>n</a:t>
            </a:r>
            <a:r>
              <a:rPr b="0" i="1" lang="en-AU" sz="1500" spc="-1" strike="noStrike">
                <a:latin typeface="Arial"/>
                <a:ea typeface="AR PL SungtiL GB"/>
              </a:rPr>
              <a:t>g </a:t>
            </a:r>
            <a:r>
              <a:rPr b="0" i="1" lang="en-AU" sz="1500" spc="-1" strike="noStrike">
                <a:latin typeface="Arial"/>
                <a:ea typeface="AR PL SungtiL GB"/>
              </a:rPr>
              <a:t>t</a:t>
            </a:r>
            <a:r>
              <a:rPr b="0" i="1" lang="en-AU" sz="1500" spc="-1" strike="noStrike">
                <a:latin typeface="Arial"/>
                <a:ea typeface="AR PL SungtiL GB"/>
              </a:rPr>
              <a:t>h</a:t>
            </a:r>
            <a:r>
              <a:rPr b="0" i="1" lang="en-AU" sz="1500" spc="-1" strike="noStrike">
                <a:latin typeface="Arial"/>
                <a:ea typeface="AR PL SungtiL GB"/>
              </a:rPr>
              <a:t>e </a:t>
            </a:r>
            <a:r>
              <a:rPr b="0" i="1" lang="en-AU" sz="1500" spc="-1" strike="noStrike">
                <a:latin typeface="Arial"/>
                <a:ea typeface="AR PL SungtiL GB"/>
              </a:rPr>
              <a:t>3</a:t>
            </a:r>
            <a:r>
              <a:rPr b="0" i="1" lang="en-AU" sz="1500" spc="-1" strike="noStrike">
                <a:latin typeface="Arial"/>
                <a:ea typeface="AR PL SungtiL GB"/>
              </a:rPr>
              <a:t>d </a:t>
            </a:r>
            <a:r>
              <a:rPr b="0" i="1" lang="en-AU" sz="1500" spc="-1" strike="noStrike">
                <a:latin typeface="Arial"/>
                <a:ea typeface="AR PL SungtiL GB"/>
              </a:rPr>
              <a:t>p</a:t>
            </a:r>
            <a:r>
              <a:rPr b="0" i="1" lang="en-AU" sz="1500" spc="-1" strike="noStrike">
                <a:latin typeface="Arial"/>
                <a:ea typeface="AR PL SungtiL GB"/>
              </a:rPr>
              <a:t>o</a:t>
            </a:r>
            <a:r>
              <a:rPr b="0" i="1" lang="en-AU" sz="1500" spc="-1" strike="noStrike">
                <a:latin typeface="Arial"/>
                <a:ea typeface="AR PL SungtiL GB"/>
              </a:rPr>
              <a:t>s</a:t>
            </a:r>
            <a:r>
              <a:rPr b="0" i="1" lang="en-AU" sz="1500" spc="-1" strike="noStrike">
                <a:latin typeface="Arial"/>
                <a:ea typeface="AR PL SungtiL GB"/>
              </a:rPr>
              <a:t>e</a:t>
            </a:r>
            <a:r>
              <a:rPr b="0" i="1" lang="en-AU" sz="1500" spc="-1" strike="noStrike">
                <a:latin typeface="Arial"/>
                <a:ea typeface="AR PL SungtiL GB"/>
              </a:rPr>
              <a:t>s </a:t>
            </a:r>
            <a:r>
              <a:rPr b="0" i="1" lang="en-AU" sz="1500" spc="-1" strike="noStrike">
                <a:latin typeface="Arial"/>
                <a:ea typeface="AR PL SungtiL GB"/>
              </a:rPr>
              <a:t>o</a:t>
            </a:r>
            <a:r>
              <a:rPr b="0" i="1" lang="en-AU" sz="1500" spc="-1" strike="noStrike">
                <a:latin typeface="Arial"/>
                <a:ea typeface="AR PL SungtiL GB"/>
              </a:rPr>
              <a:t>f </a:t>
            </a:r>
            <a:r>
              <a:rPr b="0" i="1" lang="en-AU" sz="1500" spc="-1" strike="noStrike">
                <a:latin typeface="Arial"/>
                <a:ea typeface="AR PL SungtiL GB"/>
              </a:rPr>
              <a:t>c</a:t>
            </a:r>
            <a:r>
              <a:rPr b="0" i="1" lang="en-AU" sz="1500" spc="-1" strike="noStrike">
                <a:latin typeface="Arial"/>
                <a:ea typeface="AR PL SungtiL GB"/>
              </a:rPr>
              <a:t>h</a:t>
            </a:r>
            <a:r>
              <a:rPr b="0" i="1" lang="en-AU" sz="1500" spc="-1" strike="noStrike">
                <a:latin typeface="Arial"/>
                <a:ea typeface="AR PL SungtiL GB"/>
              </a:rPr>
              <a:t>a</a:t>
            </a:r>
            <a:r>
              <a:rPr b="0" i="1" lang="en-AU" sz="1500" spc="-1" strike="noStrike">
                <a:latin typeface="Arial"/>
                <a:ea typeface="AR PL SungtiL GB"/>
              </a:rPr>
              <a:t>ll</a:t>
            </a:r>
            <a:r>
              <a:rPr b="0" i="1" lang="en-AU" sz="1500" spc="-1" strike="noStrike">
                <a:latin typeface="Arial"/>
                <a:ea typeface="AR PL SungtiL GB"/>
              </a:rPr>
              <a:t>e</a:t>
            </a:r>
            <a:r>
              <a:rPr b="0" i="1" lang="en-AU" sz="1500" spc="-1" strike="noStrike">
                <a:latin typeface="Arial"/>
                <a:ea typeface="AR PL SungtiL GB"/>
              </a:rPr>
              <a:t>n</a:t>
            </a:r>
            <a:r>
              <a:rPr b="0" i="1" lang="en-AU" sz="1500" spc="-1" strike="noStrike">
                <a:latin typeface="Arial"/>
                <a:ea typeface="AR PL SungtiL GB"/>
              </a:rPr>
              <a:t>g</a:t>
            </a:r>
            <a:r>
              <a:rPr b="0" i="1" lang="en-AU" sz="1500" spc="-1" strike="noStrike">
                <a:latin typeface="Arial"/>
                <a:ea typeface="AR PL SungtiL GB"/>
              </a:rPr>
              <a:t>i</a:t>
            </a:r>
            <a:r>
              <a:rPr b="0" i="1" lang="en-AU" sz="1500" spc="-1" strike="noStrike">
                <a:latin typeface="Arial"/>
                <a:ea typeface="AR PL SungtiL GB"/>
              </a:rPr>
              <a:t>n</a:t>
            </a:r>
            <a:r>
              <a:rPr b="0" i="1" lang="en-AU" sz="1500" spc="-1" strike="noStrike">
                <a:latin typeface="Arial"/>
                <a:ea typeface="AR PL SungtiL GB"/>
              </a:rPr>
              <a:t>g </a:t>
            </a:r>
            <a:r>
              <a:rPr b="0" i="1" lang="en-AU" sz="1500" spc="-1" strike="noStrike">
                <a:latin typeface="Arial"/>
                <a:ea typeface="AR PL SungtiL GB"/>
              </a:rPr>
              <a:t>o</a:t>
            </a:r>
            <a:r>
              <a:rPr b="0" i="1" lang="en-AU" sz="1500" spc="-1" strike="noStrike">
                <a:latin typeface="Arial"/>
                <a:ea typeface="AR PL SungtiL GB"/>
              </a:rPr>
              <a:t>b</a:t>
            </a:r>
            <a:r>
              <a:rPr b="0" i="1" lang="en-AU" sz="1500" spc="-1" strike="noStrike">
                <a:latin typeface="Arial"/>
                <a:ea typeface="AR PL SungtiL GB"/>
              </a:rPr>
              <a:t>j</a:t>
            </a:r>
            <a:r>
              <a:rPr b="0" i="1" lang="en-AU" sz="1500" spc="-1" strike="noStrike">
                <a:latin typeface="Arial"/>
                <a:ea typeface="AR PL SungtiL GB"/>
              </a:rPr>
              <a:t>e</a:t>
            </a:r>
            <a:r>
              <a:rPr b="0" i="1" lang="en-AU" sz="1500" spc="-1" strike="noStrike">
                <a:latin typeface="Arial"/>
                <a:ea typeface="AR PL SungtiL GB"/>
              </a:rPr>
              <a:t>c</a:t>
            </a:r>
            <a:r>
              <a:rPr b="0" i="1" lang="en-AU" sz="1500" spc="-1" strike="noStrike">
                <a:latin typeface="Arial"/>
                <a:ea typeface="AR PL SungtiL GB"/>
              </a:rPr>
              <a:t>t</a:t>
            </a:r>
            <a:r>
              <a:rPr b="0" i="1" lang="en-AU" sz="1500" spc="-1" strike="noStrike">
                <a:latin typeface="Arial"/>
                <a:ea typeface="AR PL SungtiL GB"/>
              </a:rPr>
              <a:t>s </a:t>
            </a:r>
            <a:r>
              <a:rPr b="0" i="1" lang="en-AU" sz="1500" spc="-1" strike="noStrike">
                <a:latin typeface="Arial"/>
                <a:ea typeface="AR PL SungtiL GB"/>
              </a:rPr>
              <a:t>w</a:t>
            </a:r>
            <a:r>
              <a:rPr b="0" i="1" lang="en-AU" sz="1500" spc="-1" strike="noStrike">
                <a:latin typeface="Arial"/>
                <a:ea typeface="AR PL SungtiL GB"/>
              </a:rPr>
              <a:t>it</a:t>
            </a:r>
            <a:r>
              <a:rPr b="0" i="1" lang="en-AU" sz="1500" spc="-1" strike="noStrike">
                <a:latin typeface="Arial"/>
                <a:ea typeface="AR PL SungtiL GB"/>
              </a:rPr>
              <a:t>h</a:t>
            </a:r>
            <a:r>
              <a:rPr b="0" i="1" lang="en-AU" sz="1500" spc="-1" strike="noStrike">
                <a:latin typeface="Arial"/>
                <a:ea typeface="AR PL SungtiL GB"/>
              </a:rPr>
              <a:t>o</a:t>
            </a:r>
            <a:r>
              <a:rPr b="0" i="1" lang="en-AU" sz="1500" spc="-1" strike="noStrike">
                <a:latin typeface="Arial"/>
                <a:ea typeface="AR PL SungtiL GB"/>
              </a:rPr>
              <a:t>u</a:t>
            </a:r>
            <a:r>
              <a:rPr b="0" i="1" lang="en-AU" sz="1500" spc="-1" strike="noStrike">
                <a:latin typeface="Arial"/>
                <a:ea typeface="AR PL SungtiL GB"/>
              </a:rPr>
              <a:t>t </a:t>
            </a:r>
            <a:r>
              <a:rPr b="0" i="1" lang="en-AU" sz="1500" spc="-1" strike="noStrike">
                <a:latin typeface="Arial"/>
                <a:ea typeface="AR PL SungtiL GB"/>
              </a:rPr>
              <a:t>u</a:t>
            </a:r>
            <a:r>
              <a:rPr b="0" i="1" lang="en-AU" sz="1500" spc="-1" strike="noStrike">
                <a:latin typeface="Arial"/>
                <a:ea typeface="AR PL SungtiL GB"/>
              </a:rPr>
              <a:t>s</a:t>
            </a:r>
            <a:r>
              <a:rPr b="0" i="1" lang="en-AU" sz="1500" spc="-1" strike="noStrike">
                <a:latin typeface="Arial"/>
                <a:ea typeface="AR PL SungtiL GB"/>
              </a:rPr>
              <a:t>i</a:t>
            </a:r>
            <a:r>
              <a:rPr b="0" i="1" lang="en-AU" sz="1500" spc="-1" strike="noStrike">
                <a:latin typeface="Arial"/>
                <a:ea typeface="AR PL SungtiL GB"/>
              </a:rPr>
              <a:t>n</a:t>
            </a:r>
            <a:r>
              <a:rPr b="0" i="1" lang="en-AU" sz="1500" spc="-1" strike="noStrike">
                <a:latin typeface="Arial"/>
                <a:ea typeface="AR PL SungtiL GB"/>
              </a:rPr>
              <a:t>g </a:t>
            </a:r>
            <a:r>
              <a:rPr b="0" i="1" lang="en-AU" sz="1500" spc="-1" strike="noStrike">
                <a:latin typeface="Arial"/>
                <a:ea typeface="AR PL SungtiL GB"/>
              </a:rPr>
              <a:t>d</a:t>
            </a:r>
            <a:r>
              <a:rPr b="0" i="1" lang="en-AU" sz="1500" spc="-1" strike="noStrike">
                <a:latin typeface="Arial"/>
                <a:ea typeface="AR PL SungtiL GB"/>
              </a:rPr>
              <a:t>e</a:t>
            </a:r>
            <a:r>
              <a:rPr b="0" i="1" lang="en-AU" sz="1500" spc="-1" strike="noStrike">
                <a:latin typeface="Arial"/>
                <a:ea typeface="AR PL SungtiL GB"/>
              </a:rPr>
              <a:t>p</a:t>
            </a:r>
            <a:r>
              <a:rPr b="0" i="1" lang="en-AU" sz="1500" spc="-1" strike="noStrike">
                <a:latin typeface="Arial"/>
                <a:ea typeface="AR PL SungtiL GB"/>
              </a:rPr>
              <a:t>t</a:t>
            </a:r>
            <a:r>
              <a:rPr b="0" i="1" lang="en-AU" sz="1500" spc="-1" strike="noStrike">
                <a:latin typeface="Arial"/>
                <a:ea typeface="AR PL SungtiL GB"/>
              </a:rPr>
              <a:t>h</a:t>
            </a:r>
            <a:r>
              <a:rPr b="0" i="1" lang="en-AU" sz="1500" spc="-1" strike="noStrike">
                <a:latin typeface="Arial"/>
                <a:ea typeface="AR PL SungtiL GB"/>
              </a:rPr>
              <a:t>,</a:t>
            </a:r>
            <a:r>
              <a:rPr b="0" i="1" lang="en-AU" sz="1500" spc="-1" strike="noStrike">
                <a:latin typeface="Arial"/>
                <a:ea typeface="AR PL SungtiL GB"/>
              </a:rPr>
              <a:t>” </a:t>
            </a:r>
            <a:r>
              <a:rPr b="0" i="1" lang="en-AU" sz="1500" spc="-1" strike="noStrike">
                <a:latin typeface="Arial"/>
                <a:ea typeface="AR PL SungtiL GB"/>
              </a:rPr>
              <a:t>2</a:t>
            </a:r>
            <a:r>
              <a:rPr b="0" i="1" lang="en-AU" sz="1500" spc="-1" strike="noStrike">
                <a:latin typeface="Arial"/>
                <a:ea typeface="AR PL SungtiL GB"/>
              </a:rPr>
              <a:t>0</a:t>
            </a:r>
            <a:r>
              <a:rPr b="0" i="1" lang="en-AU" sz="1500" spc="-1" strike="noStrike">
                <a:latin typeface="Arial"/>
                <a:ea typeface="AR PL SungtiL GB"/>
              </a:rPr>
              <a:t>1</a:t>
            </a:r>
            <a:r>
              <a:rPr b="0" i="1" lang="en-AU" sz="1500" spc="-1" strike="noStrike">
                <a:latin typeface="Arial"/>
                <a:ea typeface="AR PL SungtiL GB"/>
              </a:rPr>
              <a:t>7</a:t>
            </a:r>
            <a:r>
              <a:rPr b="0" i="1" lang="en-AU" sz="1500" spc="-1" strike="noStrike">
                <a:latin typeface="Arial"/>
                <a:ea typeface="AR PL SungtiL GB"/>
              </a:rPr>
              <a:t>.</a:t>
            </a:r>
            <a:endParaRPr b="0" lang="en-AU" sz="1500" spc="-1" strike="noStrike">
              <a:latin typeface="Arial"/>
            </a:endParaRPr>
          </a:p>
        </p:txBody>
      </p:sp>
      <p:pic>
        <p:nvPicPr>
          <p:cNvPr id="405" name="" descr=""/>
          <p:cNvPicPr/>
          <p:nvPr/>
        </p:nvPicPr>
        <p:blipFill>
          <a:blip r:embed="rId1"/>
          <a:stretch/>
        </p:blipFill>
        <p:spPr>
          <a:xfrm>
            <a:off x="288360" y="2736000"/>
            <a:ext cx="8557560" cy="1051200"/>
          </a:xfrm>
          <a:prstGeom prst="rect">
            <a:avLst/>
          </a:prstGeom>
          <a:ln>
            <a:noFill/>
          </a:ln>
        </p:spPr>
      </p:pic>
      <p:pic>
        <p:nvPicPr>
          <p:cNvPr id="406" name="" descr=""/>
          <p:cNvPicPr/>
          <p:nvPr/>
        </p:nvPicPr>
        <p:blipFill>
          <a:blip r:embed="rId2"/>
          <a:stretch/>
        </p:blipFill>
        <p:spPr>
          <a:xfrm>
            <a:off x="288360" y="4067640"/>
            <a:ext cx="8567640" cy="1620360"/>
          </a:xfrm>
          <a:prstGeom prst="rect">
            <a:avLst/>
          </a:prstGeom>
          <a:ln>
            <a:noFill/>
          </a:ln>
        </p:spPr>
      </p:pic>
      <p:sp>
        <p:nvSpPr>
          <p:cNvPr id="407" name="TextShape 4"/>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8/57</a:t>
            </a:r>
            <a:endParaRPr b="0" lang="en-AU"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259640" y="44640"/>
            <a:ext cx="7426800" cy="1142640"/>
          </a:xfrm>
          <a:prstGeom prst="rect">
            <a:avLst/>
          </a:prstGeom>
          <a:noFill/>
          <a:ln>
            <a:noFill/>
          </a:ln>
        </p:spPr>
        <p:txBody>
          <a:bodyPr anchor="ctr"/>
          <a:p>
            <a:pPr algn="ctr">
              <a:lnSpc>
                <a:spcPct val="100000"/>
              </a:lnSpc>
            </a:pPr>
            <a:r>
              <a:rPr b="0" lang="en-US" sz="4400" spc="-1" strike="noStrike">
                <a:solidFill>
                  <a:srgbClr val="000000"/>
                </a:solidFill>
                <a:latin typeface="Arial"/>
              </a:rPr>
              <a:t>Problem Motivation</a:t>
            </a:r>
            <a:endParaRPr b="0" lang="en-US" sz="4400" spc="-1" strike="noStrike">
              <a:solidFill>
                <a:srgbClr val="000000"/>
              </a:solidFill>
              <a:latin typeface="Franklin Gothic Book"/>
            </a:endParaRPr>
          </a:p>
        </p:txBody>
      </p:sp>
      <p:sp>
        <p:nvSpPr>
          <p:cNvPr id="409" name="TextShape 2"/>
          <p:cNvSpPr txBox="1"/>
          <p:nvPr/>
        </p:nvSpPr>
        <p:spPr>
          <a:xfrm>
            <a:off x="576000" y="1512000"/>
            <a:ext cx="8146800" cy="4653000"/>
          </a:xfrm>
          <a:prstGeom prst="rect">
            <a:avLst/>
          </a:prstGeom>
          <a:noFill/>
          <a:ln>
            <a:noFill/>
          </a:ln>
        </p:spPr>
        <p:txBody>
          <a:bodyPr/>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Offline estimation = learning</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000000"/>
                </a:solidFill>
                <a:latin typeface="Franklin Gothic Book"/>
              </a:rPr>
              <a:t>Online estimation = filtering/observing</a:t>
            </a:r>
            <a:endParaRPr b="0" lang="en-US" sz="2800" spc="-1" strike="noStrike">
              <a:solidFill>
                <a:srgbClr val="000000"/>
              </a:solidFill>
              <a:latin typeface="Franklin Gothic Book"/>
            </a:endParaRPr>
          </a:p>
          <a:p>
            <a:pPr marL="432000" indent="-324000">
              <a:lnSpc>
                <a:spcPct val="100000"/>
              </a:lnSpc>
              <a:spcBef>
                <a:spcPts val="1417"/>
              </a:spcBef>
              <a:buClr>
                <a:srgbClr val="000000"/>
              </a:buClr>
              <a:buSzPct val="45000"/>
              <a:buFont typeface="Wingdings" charset="2"/>
              <a:buChar char=""/>
            </a:pPr>
            <a:r>
              <a:rPr b="1" lang="en-US" sz="2800" spc="-1" strike="noStrike">
                <a:solidFill>
                  <a:srgbClr val="000000"/>
                </a:solidFill>
                <a:latin typeface="Franklin Gothic Book"/>
              </a:rPr>
              <a:t>How could these be combined and applied to both categories of estimation problem?</a:t>
            </a:r>
            <a:endParaRPr b="0" lang="en-US" sz="2800" spc="-1" strike="noStrike">
              <a:solidFill>
                <a:srgbClr val="000000"/>
              </a:solidFill>
              <a:latin typeface="Franklin Gothic Book"/>
            </a:endParaRPr>
          </a:p>
          <a:p>
            <a:pPr marL="432000" indent="-324000">
              <a:spcBef>
                <a:spcPts val="1417"/>
              </a:spcBef>
              <a:buClr>
                <a:srgbClr val="000000"/>
              </a:buClr>
              <a:buSzPct val="45000"/>
              <a:buFont typeface="Wingdings" charset="2"/>
              <a:buChar char=""/>
            </a:pPr>
            <a:endParaRPr b="0" lang="en-US" sz="2800" spc="-1" strike="noStrike">
              <a:solidFill>
                <a:srgbClr val="000000"/>
              </a:solidFill>
              <a:latin typeface="Franklin Gothic Book"/>
            </a:endParaRPr>
          </a:p>
        </p:txBody>
      </p:sp>
      <p:sp>
        <p:nvSpPr>
          <p:cNvPr id="410" name="CustomShape 3"/>
          <p:cNvSpPr/>
          <p:nvPr/>
        </p:nvSpPr>
        <p:spPr>
          <a:xfrm>
            <a:off x="2664360" y="4320720"/>
            <a:ext cx="3942000" cy="2087280"/>
          </a:xfrm>
          <a:prstGeom prst="ellipse">
            <a:avLst/>
          </a:prstGeom>
          <a:solidFill>
            <a:srgbClr val="ffffff"/>
          </a:solidFill>
          <a:ln w="29160">
            <a:solidFill>
              <a:srgbClr val="000000"/>
            </a:solidFill>
            <a:round/>
          </a:ln>
        </p:spPr>
        <p:style>
          <a:lnRef idx="0"/>
          <a:fillRef idx="0"/>
          <a:effectRef idx="0"/>
          <a:fontRef idx="minor"/>
        </p:style>
      </p:sp>
      <p:sp>
        <p:nvSpPr>
          <p:cNvPr id="411" name="CustomShape 4"/>
          <p:cNvSpPr/>
          <p:nvPr/>
        </p:nvSpPr>
        <p:spPr>
          <a:xfrm>
            <a:off x="4698360" y="4321080"/>
            <a:ext cx="3942000" cy="2087280"/>
          </a:xfrm>
          <a:prstGeom prst="ellipse">
            <a:avLst/>
          </a:prstGeom>
          <a:noFill/>
          <a:ln w="29160">
            <a:solidFill>
              <a:srgbClr val="000000"/>
            </a:solidFill>
            <a:round/>
          </a:ln>
        </p:spPr>
        <p:style>
          <a:lnRef idx="0"/>
          <a:fillRef idx="0"/>
          <a:effectRef idx="0"/>
          <a:fontRef idx="minor"/>
        </p:style>
      </p:sp>
      <p:sp>
        <p:nvSpPr>
          <p:cNvPr id="412" name="TextShape 5"/>
          <p:cNvSpPr txBox="1"/>
          <p:nvPr/>
        </p:nvSpPr>
        <p:spPr>
          <a:xfrm>
            <a:off x="5040000" y="5125680"/>
            <a:ext cx="1296000" cy="346320"/>
          </a:xfrm>
          <a:prstGeom prst="rect">
            <a:avLst/>
          </a:prstGeom>
          <a:noFill/>
          <a:ln>
            <a:noFill/>
          </a:ln>
        </p:spPr>
        <p:txBody>
          <a:bodyPr lIns="90000" rIns="90000" tIns="45000" bIns="45000"/>
          <a:p>
            <a:pPr algn="ctr"/>
            <a:r>
              <a:rPr b="0" lang="en-AU" sz="1800" spc="-1" strike="noStrike">
                <a:latin typeface="Arial"/>
              </a:rPr>
              <a:t>??</a:t>
            </a:r>
            <a:endParaRPr b="0" lang="en-AU" sz="1800" spc="-1" strike="noStrike">
              <a:latin typeface="Arial"/>
            </a:endParaRPr>
          </a:p>
        </p:txBody>
      </p:sp>
      <p:sp>
        <p:nvSpPr>
          <p:cNvPr id="413" name="TextShape 6"/>
          <p:cNvSpPr txBox="1"/>
          <p:nvPr/>
        </p:nvSpPr>
        <p:spPr>
          <a:xfrm>
            <a:off x="6768360" y="4896360"/>
            <a:ext cx="1296000" cy="858240"/>
          </a:xfrm>
          <a:prstGeom prst="rect">
            <a:avLst/>
          </a:prstGeom>
          <a:noFill/>
          <a:ln>
            <a:noFill/>
          </a:ln>
        </p:spPr>
        <p:txBody>
          <a:bodyPr lIns="90000" rIns="90000" tIns="45000" bIns="45000"/>
          <a:p>
            <a:pPr algn="ctr"/>
            <a:r>
              <a:rPr b="0" lang="en-AU" sz="1800" spc="-1" strike="noStrike">
                <a:latin typeface="Arial"/>
              </a:rPr>
              <a:t>F</a:t>
            </a:r>
            <a:r>
              <a:rPr b="0" lang="en-AU" sz="1800" spc="-1" strike="noStrike">
                <a:latin typeface="Arial"/>
              </a:rPr>
              <a:t>il</a:t>
            </a:r>
            <a:r>
              <a:rPr b="0" lang="en-AU" sz="1800" spc="-1" strike="noStrike">
                <a:latin typeface="Arial"/>
              </a:rPr>
              <a:t>t</a:t>
            </a:r>
            <a:r>
              <a:rPr b="0" lang="en-AU" sz="1800" spc="-1" strike="noStrike">
                <a:latin typeface="Arial"/>
              </a:rPr>
              <a:t>e</a:t>
            </a:r>
            <a:r>
              <a:rPr b="0" lang="en-AU" sz="1800" spc="-1" strike="noStrike">
                <a:latin typeface="Arial"/>
              </a:rPr>
              <a:t>r</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a:t>
            </a:r>
            <a:r>
              <a:rPr b="0" lang="en-AU" sz="1800" spc="-1" strike="noStrike">
                <a:latin typeface="Arial"/>
              </a:rPr>
              <a:t>O</a:t>
            </a:r>
            <a:r>
              <a:rPr b="0" lang="en-AU" sz="1800" spc="-1" strike="noStrike">
                <a:latin typeface="Arial"/>
              </a:rPr>
              <a:t>b</a:t>
            </a:r>
            <a:r>
              <a:rPr b="0" lang="en-AU" sz="1800" spc="-1" strike="noStrike">
                <a:latin typeface="Arial"/>
              </a:rPr>
              <a:t>s</a:t>
            </a:r>
            <a:r>
              <a:rPr b="0" lang="en-AU" sz="1800" spc="-1" strike="noStrike">
                <a:latin typeface="Arial"/>
              </a:rPr>
              <a:t>e</a:t>
            </a:r>
            <a:r>
              <a:rPr b="0" lang="en-AU" sz="1800" spc="-1" strike="noStrike">
                <a:latin typeface="Arial"/>
              </a:rPr>
              <a:t>r</a:t>
            </a:r>
            <a:r>
              <a:rPr b="0" lang="en-AU" sz="1800" spc="-1" strike="noStrike">
                <a:latin typeface="Arial"/>
              </a:rPr>
              <a:t>v</a:t>
            </a:r>
            <a:r>
              <a:rPr b="0" lang="en-AU" sz="1800" spc="-1" strike="noStrike">
                <a:latin typeface="Arial"/>
              </a:rPr>
              <a:t>i</a:t>
            </a:r>
            <a:r>
              <a:rPr b="0" lang="en-AU" sz="1800" spc="-1" strike="noStrike">
                <a:latin typeface="Arial"/>
              </a:rPr>
              <a:t>n</a:t>
            </a:r>
            <a:r>
              <a:rPr b="0" lang="en-AU" sz="1800" spc="-1" strike="noStrike">
                <a:latin typeface="Arial"/>
              </a:rPr>
              <a:t>g</a:t>
            </a:r>
            <a:r>
              <a:rPr b="0" lang="en-AU" sz="1800" spc="-1" strike="noStrike">
                <a:latin typeface="Arial"/>
              </a:rPr>
              <a:t> </a:t>
            </a:r>
            <a:r>
              <a:rPr b="0" lang="en-AU" sz="1800" spc="-1" strike="noStrike">
                <a:latin typeface="Arial"/>
              </a:rPr>
              <a:t>a</a:t>
            </a:r>
            <a:r>
              <a:rPr b="0" lang="en-AU" sz="1800" spc="-1" strike="noStrike">
                <a:latin typeface="Arial"/>
              </a:rPr>
              <a:t>l</a:t>
            </a:r>
            <a:r>
              <a:rPr b="0" lang="en-AU" sz="1800" spc="-1" strike="noStrike">
                <a:latin typeface="Arial"/>
              </a:rPr>
              <a:t>g</a:t>
            </a:r>
            <a:r>
              <a:rPr b="0" lang="en-AU" sz="1800" spc="-1" strike="noStrike">
                <a:latin typeface="Arial"/>
              </a:rPr>
              <a:t>o</a:t>
            </a:r>
            <a:r>
              <a:rPr b="0" lang="en-AU" sz="1800" spc="-1" strike="noStrike">
                <a:latin typeface="Arial"/>
              </a:rPr>
              <a:t>r</a:t>
            </a:r>
            <a:r>
              <a:rPr b="0" lang="en-AU" sz="1800" spc="-1" strike="noStrike">
                <a:latin typeface="Arial"/>
              </a:rPr>
              <a:t>it</a:t>
            </a:r>
            <a:r>
              <a:rPr b="0" lang="en-AU" sz="1800" spc="-1" strike="noStrike">
                <a:latin typeface="Arial"/>
              </a:rPr>
              <a:t>h</a:t>
            </a:r>
            <a:r>
              <a:rPr b="0" lang="en-AU" sz="1800" spc="-1" strike="noStrike">
                <a:latin typeface="Arial"/>
              </a:rPr>
              <a:t>m</a:t>
            </a:r>
            <a:r>
              <a:rPr b="0" lang="en-AU" sz="1800" spc="-1" strike="noStrike">
                <a:latin typeface="Arial"/>
              </a:rPr>
              <a:t>s</a:t>
            </a:r>
            <a:endParaRPr b="0" lang="en-AU" sz="1800" spc="-1" strike="noStrike">
              <a:latin typeface="Arial"/>
            </a:endParaRPr>
          </a:p>
        </p:txBody>
      </p:sp>
      <p:sp>
        <p:nvSpPr>
          <p:cNvPr id="414" name="TextShape 7"/>
          <p:cNvSpPr txBox="1"/>
          <p:nvPr/>
        </p:nvSpPr>
        <p:spPr>
          <a:xfrm>
            <a:off x="3096360" y="5014080"/>
            <a:ext cx="1296000" cy="602280"/>
          </a:xfrm>
          <a:prstGeom prst="rect">
            <a:avLst/>
          </a:prstGeom>
          <a:noFill/>
          <a:ln>
            <a:noFill/>
          </a:ln>
        </p:spPr>
        <p:txBody>
          <a:bodyPr lIns="90000" rIns="90000" tIns="45000" bIns="45000"/>
          <a:p>
            <a:pPr algn="ctr"/>
            <a:r>
              <a:rPr b="0" lang="en-AU" sz="1800" spc="-1" strike="noStrike">
                <a:latin typeface="Arial"/>
              </a:rPr>
              <a:t>D</a:t>
            </a:r>
            <a:r>
              <a:rPr b="0" lang="en-AU" sz="1800" spc="-1" strike="noStrike">
                <a:latin typeface="Arial"/>
              </a:rPr>
              <a:t>e</a:t>
            </a:r>
            <a:r>
              <a:rPr b="0" lang="en-AU" sz="1800" spc="-1" strike="noStrike">
                <a:latin typeface="Arial"/>
              </a:rPr>
              <a:t>e</a:t>
            </a:r>
            <a:r>
              <a:rPr b="0" lang="en-AU" sz="1800" spc="-1" strike="noStrike">
                <a:latin typeface="Arial"/>
              </a:rPr>
              <a:t>p</a:t>
            </a:r>
            <a:r>
              <a:rPr b="0" lang="en-AU" sz="1800" spc="-1" strike="noStrike">
                <a:latin typeface="Arial"/>
              </a:rPr>
              <a:t> </a:t>
            </a:r>
            <a:r>
              <a:rPr b="0" lang="en-AU" sz="1800" spc="-1" strike="noStrike">
                <a:latin typeface="Arial"/>
              </a:rPr>
              <a:t>l</a:t>
            </a:r>
            <a:r>
              <a:rPr b="0" lang="en-AU" sz="1800" spc="-1" strike="noStrike">
                <a:latin typeface="Arial"/>
              </a:rPr>
              <a:t>e</a:t>
            </a:r>
            <a:r>
              <a:rPr b="0" lang="en-AU" sz="1800" spc="-1" strike="noStrike">
                <a:latin typeface="Arial"/>
              </a:rPr>
              <a:t>a</a:t>
            </a:r>
            <a:r>
              <a:rPr b="0" lang="en-AU" sz="1800" spc="-1" strike="noStrike">
                <a:latin typeface="Arial"/>
              </a:rPr>
              <a:t>r</a:t>
            </a:r>
            <a:r>
              <a:rPr b="0" lang="en-AU" sz="1800" spc="-1" strike="noStrike">
                <a:latin typeface="Arial"/>
              </a:rPr>
              <a:t>n</a:t>
            </a:r>
            <a:r>
              <a:rPr b="0" lang="en-AU" sz="1800" spc="-1" strike="noStrike">
                <a:latin typeface="Arial"/>
              </a:rPr>
              <a:t>i</a:t>
            </a:r>
            <a:r>
              <a:rPr b="0" lang="en-AU" sz="1800" spc="-1" strike="noStrike">
                <a:latin typeface="Arial"/>
              </a:rPr>
              <a:t>n</a:t>
            </a:r>
            <a:r>
              <a:rPr b="0" lang="en-AU" sz="1800" spc="-1" strike="noStrike">
                <a:latin typeface="Arial"/>
              </a:rPr>
              <a:t>g</a:t>
            </a:r>
            <a:endParaRPr b="0" lang="en-AU" sz="1800" spc="-1" strike="noStrike">
              <a:latin typeface="Arial"/>
            </a:endParaRPr>
          </a:p>
        </p:txBody>
      </p:sp>
      <p:sp>
        <p:nvSpPr>
          <p:cNvPr id="415" name="TextShape 8"/>
          <p:cNvSpPr txBox="1"/>
          <p:nvPr/>
        </p:nvSpPr>
        <p:spPr>
          <a:xfrm>
            <a:off x="8352000" y="6192000"/>
            <a:ext cx="792000" cy="346320"/>
          </a:xfrm>
          <a:prstGeom prst="rect">
            <a:avLst/>
          </a:prstGeom>
          <a:noFill/>
          <a:ln>
            <a:noFill/>
          </a:ln>
        </p:spPr>
        <p:txBody>
          <a:bodyPr lIns="90000" rIns="90000" tIns="45000" bIns="45000"/>
          <a:p>
            <a:r>
              <a:rPr b="0" lang="en-AU" sz="1800" spc="-1" strike="noStrike">
                <a:latin typeface="Arial"/>
              </a:rPr>
              <a:t>9</a:t>
            </a:r>
            <a:r>
              <a:rPr b="0" lang="en-AU" sz="1800" spc="-1" strike="noStrike">
                <a:latin typeface="Arial"/>
              </a:rPr>
              <a:t>/</a:t>
            </a:r>
            <a:r>
              <a:rPr b="0" lang="en-AU" sz="1800" spc="-1" strike="noStrike">
                <a:latin typeface="Arial"/>
              </a:rPr>
              <a:t>5</a:t>
            </a:r>
            <a:r>
              <a:rPr b="0" lang="en-AU" sz="1800" spc="-1" strike="noStrike">
                <a:latin typeface="Arial"/>
              </a:rPr>
              <a:t>7</a:t>
            </a:r>
            <a:endParaRPr b="0" lang="en-AU"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11505</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2016-09-06T03:13:20Z</dcterms:created>
  <dc:creator>Microsoft Office User</dc:creator>
  <dc:description/>
  <dc:language>en-US</dc:language>
  <cp:lastModifiedBy/>
  <dcterms:modified xsi:type="dcterms:W3CDTF">2020-07-16T12:12:54Z</dcterms:modified>
  <cp:revision>208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vt:i4>
  </property>
  <property fmtid="{D5CDD505-2E9C-101B-9397-08002B2CF9AE}" pid="12" name="TexMathsIgnorePreamble">
    <vt:lpwstr>FALSE</vt:lpwstr>
  </property>
  <property fmtid="{D5CDD505-2E9C-101B-9397-08002B2CF9AE}" pid="13" name="TexMathsPreamble">
    <vt:lpwstr>\usepackage{amsmath}§\usepackage{amssymb}§\usepackage[usenames]{color}§\usepackage{ifxetex}§\usepackage{bm}§\usepackage{algorithm}§§§% XeLaTeX compiler§\ifxetex§§    \usepackage{fontspec}§    \usepackage{unicode-math}§§    % Uncomment these lines for alternative fonts§    %\setmainfont{FreeSerif}§    %\setmathfont{FreeSerif}§§% LaTeX compiler§\else§§    % Uncomment this line for sans-serif maths font§    %\everymath{\mathsf{\xdef\mysf{\mathgroup\the\mathgroup\relax}}\mysf}§§\fi§</vt:lpwstr>
  </property>
</Properties>
</file>